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1001" r:id="rId2"/>
    <p:sldId id="327" r:id="rId3"/>
    <p:sldId id="569" r:id="rId4"/>
    <p:sldId id="570" r:id="rId5"/>
    <p:sldId id="543" r:id="rId6"/>
    <p:sldId id="544" r:id="rId7"/>
    <p:sldId id="545" r:id="rId8"/>
    <p:sldId id="571" r:id="rId9"/>
    <p:sldId id="573" r:id="rId10"/>
    <p:sldId id="574" r:id="rId11"/>
    <p:sldId id="575" r:id="rId12"/>
    <p:sldId id="576" r:id="rId13"/>
    <p:sldId id="547" r:id="rId14"/>
    <p:sldId id="492" r:id="rId15"/>
    <p:sldId id="493" r:id="rId16"/>
    <p:sldId id="494" r:id="rId17"/>
    <p:sldId id="495" r:id="rId18"/>
    <p:sldId id="579" r:id="rId19"/>
    <p:sldId id="578" r:id="rId20"/>
    <p:sldId id="499" r:id="rId21"/>
    <p:sldId id="500" r:id="rId22"/>
    <p:sldId id="501" r:id="rId23"/>
    <p:sldId id="502" r:id="rId24"/>
    <p:sldId id="558" r:id="rId25"/>
    <p:sldId id="560" r:id="rId26"/>
    <p:sldId id="1002" r:id="rId27"/>
    <p:sldId id="504" r:id="rId28"/>
    <p:sldId id="503" r:id="rId29"/>
    <p:sldId id="580" r:id="rId30"/>
    <p:sldId id="506" r:id="rId31"/>
    <p:sldId id="508" r:id="rId32"/>
    <p:sldId id="509" r:id="rId33"/>
    <p:sldId id="511" r:id="rId34"/>
    <p:sldId id="507" r:id="rId35"/>
    <p:sldId id="577" r:id="rId36"/>
    <p:sldId id="548" r:id="rId37"/>
    <p:sldId id="549" r:id="rId38"/>
    <p:sldId id="550" r:id="rId39"/>
    <p:sldId id="551" r:id="rId40"/>
    <p:sldId id="552" r:id="rId41"/>
    <p:sldId id="553" r:id="rId42"/>
    <p:sldId id="554" r:id="rId43"/>
    <p:sldId id="555" r:id="rId44"/>
    <p:sldId id="556" r:id="rId45"/>
    <p:sldId id="557" r:id="rId46"/>
    <p:sldId id="426" r:id="rId47"/>
    <p:sldId id="486" r:id="rId48"/>
    <p:sldId id="487" r:id="rId49"/>
    <p:sldId id="488" r:id="rId50"/>
    <p:sldId id="489" r:id="rId51"/>
    <p:sldId id="490" r:id="rId52"/>
    <p:sldId id="491" r:id="rId53"/>
    <p:sldId id="510" r:id="rId54"/>
    <p:sldId id="581" r:id="rId55"/>
  </p:sldIdLst>
  <p:sldSz cx="12192000" cy="6858000"/>
  <p:notesSz cx="7102475" cy="89916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p:cViewPr varScale="1">
        <p:scale>
          <a:sx n="108" d="100"/>
          <a:sy n="108" d="100"/>
        </p:scale>
        <p:origin x="73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3.png"/><Relationship Id="rId7" Type="http://schemas.openxmlformats.org/officeDocument/2006/relationships/image" Target="../media/image41.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3.png"/><Relationship Id="rId7" Type="http://schemas.openxmlformats.org/officeDocument/2006/relationships/image" Target="../media/image41.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FCEB5-B6F4-45AB-B4D2-02AFFBB21E2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9C03E6B-19ED-4E5B-B23D-CCAAD7CD22F6}">
      <dgm:prSet/>
      <dgm:spPr/>
      <dgm:t>
        <a:bodyPr/>
        <a:lstStyle/>
        <a:p>
          <a:r>
            <a:rPr lang="en-US" u="none" dirty="0"/>
            <a:t>44% of children with ADHD have at least one other disorder. </a:t>
          </a:r>
        </a:p>
      </dgm:t>
    </dgm:pt>
    <dgm:pt modelId="{B5A47898-1DD1-46AC-B738-67E0ECCB37BD}" type="parTrans" cxnId="{DB732052-9C7E-4BAD-97CA-1576C291A3E9}">
      <dgm:prSet/>
      <dgm:spPr/>
      <dgm:t>
        <a:bodyPr/>
        <a:lstStyle/>
        <a:p>
          <a:endParaRPr lang="en-US"/>
        </a:p>
      </dgm:t>
    </dgm:pt>
    <dgm:pt modelId="{003CE83C-A8BC-4162-BB22-B5B12138A5F7}" type="sibTrans" cxnId="{DB732052-9C7E-4BAD-97CA-1576C291A3E9}">
      <dgm:prSet/>
      <dgm:spPr/>
      <dgm:t>
        <a:bodyPr/>
        <a:lstStyle/>
        <a:p>
          <a:endParaRPr lang="en-US"/>
        </a:p>
      </dgm:t>
    </dgm:pt>
    <dgm:pt modelId="{74C46A48-D281-428C-AA53-072D63E90328}">
      <dgm:prSet/>
      <dgm:spPr/>
      <dgm:t>
        <a:bodyPr/>
        <a:lstStyle/>
        <a:p>
          <a:r>
            <a:rPr lang="en-US" u="none" dirty="0"/>
            <a:t>20-25% of children with ADHD have learning difficulties.</a:t>
          </a:r>
        </a:p>
      </dgm:t>
    </dgm:pt>
    <dgm:pt modelId="{25C6A777-BD01-4359-8E74-CD934383F07E}" type="parTrans" cxnId="{6AF5B4C9-B374-406F-BB1B-D4266D345A8E}">
      <dgm:prSet/>
      <dgm:spPr/>
      <dgm:t>
        <a:bodyPr/>
        <a:lstStyle/>
        <a:p>
          <a:endParaRPr lang="en-US"/>
        </a:p>
      </dgm:t>
    </dgm:pt>
    <dgm:pt modelId="{27588D4B-BA0D-4E1F-9A6F-4CB6625E6B64}" type="sibTrans" cxnId="{6AF5B4C9-B374-406F-BB1B-D4266D345A8E}">
      <dgm:prSet/>
      <dgm:spPr/>
      <dgm:t>
        <a:bodyPr/>
        <a:lstStyle/>
        <a:p>
          <a:endParaRPr lang="en-US"/>
        </a:p>
      </dgm:t>
    </dgm:pt>
    <dgm:pt modelId="{C1F13B0B-1312-3D4E-BCEC-227A5E1F8519}" type="pres">
      <dgm:prSet presAssocID="{7CBFCEB5-B6F4-45AB-B4D2-02AFFBB21E24}" presName="vert0" presStyleCnt="0">
        <dgm:presLayoutVars>
          <dgm:dir/>
          <dgm:animOne val="branch"/>
          <dgm:animLvl val="lvl"/>
        </dgm:presLayoutVars>
      </dgm:prSet>
      <dgm:spPr/>
    </dgm:pt>
    <dgm:pt modelId="{8F1CA749-6A9B-FD4F-822E-D41038CC9AC3}" type="pres">
      <dgm:prSet presAssocID="{C9C03E6B-19ED-4E5B-B23D-CCAAD7CD22F6}" presName="thickLine" presStyleLbl="alignNode1" presStyleIdx="0" presStyleCnt="2"/>
      <dgm:spPr/>
    </dgm:pt>
    <dgm:pt modelId="{5D6FA0AC-BA23-0C47-83F2-DFDB65257268}" type="pres">
      <dgm:prSet presAssocID="{C9C03E6B-19ED-4E5B-B23D-CCAAD7CD22F6}" presName="horz1" presStyleCnt="0"/>
      <dgm:spPr/>
    </dgm:pt>
    <dgm:pt modelId="{97DC857F-E2FA-4E43-82D6-951AE07C3C62}" type="pres">
      <dgm:prSet presAssocID="{C9C03E6B-19ED-4E5B-B23D-CCAAD7CD22F6}" presName="tx1" presStyleLbl="revTx" presStyleIdx="0" presStyleCnt="2"/>
      <dgm:spPr/>
    </dgm:pt>
    <dgm:pt modelId="{E6DDC0FE-67A3-CA48-9D02-E38D1906ACE3}" type="pres">
      <dgm:prSet presAssocID="{C9C03E6B-19ED-4E5B-B23D-CCAAD7CD22F6}" presName="vert1" presStyleCnt="0"/>
      <dgm:spPr/>
    </dgm:pt>
    <dgm:pt modelId="{0F6AAB79-052C-944A-AD20-A15BD1BC35F1}" type="pres">
      <dgm:prSet presAssocID="{74C46A48-D281-428C-AA53-072D63E90328}" presName="thickLine" presStyleLbl="alignNode1" presStyleIdx="1" presStyleCnt="2"/>
      <dgm:spPr/>
    </dgm:pt>
    <dgm:pt modelId="{F33C6F73-2AFA-A541-AB9F-EB253E54DBE3}" type="pres">
      <dgm:prSet presAssocID="{74C46A48-D281-428C-AA53-072D63E90328}" presName="horz1" presStyleCnt="0"/>
      <dgm:spPr/>
    </dgm:pt>
    <dgm:pt modelId="{FE59961F-8E0A-464B-A7A2-BDA4EBD2C3D7}" type="pres">
      <dgm:prSet presAssocID="{74C46A48-D281-428C-AA53-072D63E90328}" presName="tx1" presStyleLbl="revTx" presStyleIdx="1" presStyleCnt="2"/>
      <dgm:spPr/>
    </dgm:pt>
    <dgm:pt modelId="{22D96F42-EE95-1D44-913E-9F3CD606AED5}" type="pres">
      <dgm:prSet presAssocID="{74C46A48-D281-428C-AA53-072D63E90328}" presName="vert1" presStyleCnt="0"/>
      <dgm:spPr/>
    </dgm:pt>
  </dgm:ptLst>
  <dgm:cxnLst>
    <dgm:cxn modelId="{1F3EAE3D-12A6-F14B-BC67-C0ECB3AD5A4A}" type="presOf" srcId="{7CBFCEB5-B6F4-45AB-B4D2-02AFFBB21E24}" destId="{C1F13B0B-1312-3D4E-BCEC-227A5E1F8519}" srcOrd="0" destOrd="0" presId="urn:microsoft.com/office/officeart/2008/layout/LinedList"/>
    <dgm:cxn modelId="{DB732052-9C7E-4BAD-97CA-1576C291A3E9}" srcId="{7CBFCEB5-B6F4-45AB-B4D2-02AFFBB21E24}" destId="{C9C03E6B-19ED-4E5B-B23D-CCAAD7CD22F6}" srcOrd="0" destOrd="0" parTransId="{B5A47898-1DD1-46AC-B738-67E0ECCB37BD}" sibTransId="{003CE83C-A8BC-4162-BB22-B5B12138A5F7}"/>
    <dgm:cxn modelId="{003B9595-AE2B-804E-B089-87A471F24BBC}" type="presOf" srcId="{C9C03E6B-19ED-4E5B-B23D-CCAAD7CD22F6}" destId="{97DC857F-E2FA-4E43-82D6-951AE07C3C62}" srcOrd="0" destOrd="0" presId="urn:microsoft.com/office/officeart/2008/layout/LinedList"/>
    <dgm:cxn modelId="{06F2A5AB-A9D0-9A47-8EAF-7475184F2C14}" type="presOf" srcId="{74C46A48-D281-428C-AA53-072D63E90328}" destId="{FE59961F-8E0A-464B-A7A2-BDA4EBD2C3D7}" srcOrd="0" destOrd="0" presId="urn:microsoft.com/office/officeart/2008/layout/LinedList"/>
    <dgm:cxn modelId="{6AF5B4C9-B374-406F-BB1B-D4266D345A8E}" srcId="{7CBFCEB5-B6F4-45AB-B4D2-02AFFBB21E24}" destId="{74C46A48-D281-428C-AA53-072D63E90328}" srcOrd="1" destOrd="0" parTransId="{25C6A777-BD01-4359-8E74-CD934383F07E}" sibTransId="{27588D4B-BA0D-4E1F-9A6F-4CB6625E6B64}"/>
    <dgm:cxn modelId="{11CDB62E-1623-EE48-8AB8-71DB8DC0DFD4}" type="presParOf" srcId="{C1F13B0B-1312-3D4E-BCEC-227A5E1F8519}" destId="{8F1CA749-6A9B-FD4F-822E-D41038CC9AC3}" srcOrd="0" destOrd="0" presId="urn:microsoft.com/office/officeart/2008/layout/LinedList"/>
    <dgm:cxn modelId="{43F93AEC-0A01-2142-9C4F-5D7B61C9BE28}" type="presParOf" srcId="{C1F13B0B-1312-3D4E-BCEC-227A5E1F8519}" destId="{5D6FA0AC-BA23-0C47-83F2-DFDB65257268}" srcOrd="1" destOrd="0" presId="urn:microsoft.com/office/officeart/2008/layout/LinedList"/>
    <dgm:cxn modelId="{69740401-BADC-D048-9389-7A33484EEB4E}" type="presParOf" srcId="{5D6FA0AC-BA23-0C47-83F2-DFDB65257268}" destId="{97DC857F-E2FA-4E43-82D6-951AE07C3C62}" srcOrd="0" destOrd="0" presId="urn:microsoft.com/office/officeart/2008/layout/LinedList"/>
    <dgm:cxn modelId="{89C6FB5D-F243-9C46-92C4-8E3BF2EDD6D2}" type="presParOf" srcId="{5D6FA0AC-BA23-0C47-83F2-DFDB65257268}" destId="{E6DDC0FE-67A3-CA48-9D02-E38D1906ACE3}" srcOrd="1" destOrd="0" presId="urn:microsoft.com/office/officeart/2008/layout/LinedList"/>
    <dgm:cxn modelId="{A6D0192D-CD49-9B4E-9A33-6069492658FB}" type="presParOf" srcId="{C1F13B0B-1312-3D4E-BCEC-227A5E1F8519}" destId="{0F6AAB79-052C-944A-AD20-A15BD1BC35F1}" srcOrd="2" destOrd="0" presId="urn:microsoft.com/office/officeart/2008/layout/LinedList"/>
    <dgm:cxn modelId="{0DB99DEE-7E9E-4948-88BD-217686FA8328}" type="presParOf" srcId="{C1F13B0B-1312-3D4E-BCEC-227A5E1F8519}" destId="{F33C6F73-2AFA-A541-AB9F-EB253E54DBE3}" srcOrd="3" destOrd="0" presId="urn:microsoft.com/office/officeart/2008/layout/LinedList"/>
    <dgm:cxn modelId="{9F84DCFE-DF04-8F41-A9AA-9E2915B77A47}" type="presParOf" srcId="{F33C6F73-2AFA-A541-AB9F-EB253E54DBE3}" destId="{FE59961F-8E0A-464B-A7A2-BDA4EBD2C3D7}" srcOrd="0" destOrd="0" presId="urn:microsoft.com/office/officeart/2008/layout/LinedList"/>
    <dgm:cxn modelId="{A1394BC1-CCD9-5D42-B8EE-ED8048C5455F}" type="presParOf" srcId="{F33C6F73-2AFA-A541-AB9F-EB253E54DBE3}" destId="{22D96F42-EE95-1D44-913E-9F3CD606AE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D5EE6-996C-483B-A828-58602499250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03E7886-061D-444E-872D-24684A095D96}">
      <dgm:prSet/>
      <dgm:spPr/>
      <dgm:t>
        <a:bodyPr/>
        <a:lstStyle/>
        <a:p>
          <a:r>
            <a:rPr lang="en-US"/>
            <a:t>Off-task behavior</a:t>
          </a:r>
        </a:p>
      </dgm:t>
    </dgm:pt>
    <dgm:pt modelId="{18E68457-A7C5-4302-8C0E-92EC984DB1AA}" type="parTrans" cxnId="{D89DFF22-AB59-4075-849C-29B31453C594}">
      <dgm:prSet/>
      <dgm:spPr/>
      <dgm:t>
        <a:bodyPr/>
        <a:lstStyle/>
        <a:p>
          <a:endParaRPr lang="en-US"/>
        </a:p>
      </dgm:t>
    </dgm:pt>
    <dgm:pt modelId="{C3618759-174C-46CE-AC39-AE7EAD009E43}" type="sibTrans" cxnId="{D89DFF22-AB59-4075-849C-29B31453C594}">
      <dgm:prSet/>
      <dgm:spPr/>
      <dgm:t>
        <a:bodyPr/>
        <a:lstStyle/>
        <a:p>
          <a:endParaRPr lang="en-US"/>
        </a:p>
      </dgm:t>
    </dgm:pt>
    <dgm:pt modelId="{3545FEF3-889A-4279-BF59-530DACF8C09C}">
      <dgm:prSet/>
      <dgm:spPr/>
      <dgm:t>
        <a:bodyPr/>
        <a:lstStyle/>
        <a:p>
          <a:r>
            <a:rPr lang="en-US"/>
            <a:t>Incomplete or lost assignments</a:t>
          </a:r>
        </a:p>
      </dgm:t>
    </dgm:pt>
    <dgm:pt modelId="{EA52C8D2-0FD4-42F5-BF1E-DDF42A899F5C}" type="parTrans" cxnId="{A4CA1FCF-629B-42EB-9950-5BA0C9B87E43}">
      <dgm:prSet/>
      <dgm:spPr/>
      <dgm:t>
        <a:bodyPr/>
        <a:lstStyle/>
        <a:p>
          <a:endParaRPr lang="en-US"/>
        </a:p>
      </dgm:t>
    </dgm:pt>
    <dgm:pt modelId="{1398AE55-903A-440B-A15E-20F5DB93C246}" type="sibTrans" cxnId="{A4CA1FCF-629B-42EB-9950-5BA0C9B87E43}">
      <dgm:prSet/>
      <dgm:spPr/>
      <dgm:t>
        <a:bodyPr/>
        <a:lstStyle/>
        <a:p>
          <a:endParaRPr lang="en-US"/>
        </a:p>
      </dgm:t>
    </dgm:pt>
    <dgm:pt modelId="{A54C39A9-0A57-46C4-8560-F9CA476CCD19}">
      <dgm:prSet/>
      <dgm:spPr/>
      <dgm:t>
        <a:bodyPr/>
        <a:lstStyle/>
        <a:p>
          <a:r>
            <a:rPr lang="en-US"/>
            <a:t>Sloppy work or messy handwriting</a:t>
          </a:r>
        </a:p>
      </dgm:t>
    </dgm:pt>
    <dgm:pt modelId="{0AB6348E-5E37-4388-8FC0-34DFA4EEB40C}" type="parTrans" cxnId="{F516B8EC-B21E-4783-88D8-FA5A79DA457E}">
      <dgm:prSet/>
      <dgm:spPr/>
      <dgm:t>
        <a:bodyPr/>
        <a:lstStyle/>
        <a:p>
          <a:endParaRPr lang="en-US"/>
        </a:p>
      </dgm:t>
    </dgm:pt>
    <dgm:pt modelId="{C81DFFE7-D461-45B2-9517-97AA449572D8}" type="sibTrans" cxnId="{F516B8EC-B21E-4783-88D8-FA5A79DA457E}">
      <dgm:prSet/>
      <dgm:spPr/>
      <dgm:t>
        <a:bodyPr/>
        <a:lstStyle/>
        <a:p>
          <a:endParaRPr lang="en-US"/>
        </a:p>
      </dgm:t>
    </dgm:pt>
    <dgm:pt modelId="{61680CD0-6CB5-4D54-9C75-2F271514E188}">
      <dgm:prSet/>
      <dgm:spPr/>
      <dgm:t>
        <a:bodyPr/>
        <a:lstStyle/>
        <a:p>
          <a:r>
            <a:rPr lang="en-US"/>
            <a:t>Errors in accuracy</a:t>
          </a:r>
        </a:p>
      </dgm:t>
    </dgm:pt>
    <dgm:pt modelId="{354218BA-61DF-41BB-882D-5DC4A0D21D27}" type="parTrans" cxnId="{D2934310-A7E4-44A1-AC0C-03697DEB5E9C}">
      <dgm:prSet/>
      <dgm:spPr/>
      <dgm:t>
        <a:bodyPr/>
        <a:lstStyle/>
        <a:p>
          <a:endParaRPr lang="en-US"/>
        </a:p>
      </dgm:t>
    </dgm:pt>
    <dgm:pt modelId="{972B8355-2C1E-48A2-A2EB-804C272E4BC9}" type="sibTrans" cxnId="{D2934310-A7E4-44A1-AC0C-03697DEB5E9C}">
      <dgm:prSet/>
      <dgm:spPr/>
      <dgm:t>
        <a:bodyPr/>
        <a:lstStyle/>
        <a:p>
          <a:endParaRPr lang="en-US"/>
        </a:p>
      </dgm:t>
    </dgm:pt>
    <dgm:pt modelId="{FBB4C362-1EBA-478D-85CC-A20CF8DB8EF6}">
      <dgm:prSet/>
      <dgm:spPr/>
      <dgm:t>
        <a:bodyPr/>
        <a:lstStyle/>
        <a:p>
          <a:r>
            <a:rPr lang="en-US"/>
            <a:t>Inconsistent performance</a:t>
          </a:r>
        </a:p>
      </dgm:t>
    </dgm:pt>
    <dgm:pt modelId="{DFADF1E2-EA0A-40E2-B688-CF0A641AA8F9}" type="parTrans" cxnId="{8E3C9FBA-7304-4372-9584-A3C6C11811DD}">
      <dgm:prSet/>
      <dgm:spPr/>
      <dgm:t>
        <a:bodyPr/>
        <a:lstStyle/>
        <a:p>
          <a:endParaRPr lang="en-US"/>
        </a:p>
      </dgm:t>
    </dgm:pt>
    <dgm:pt modelId="{BE616710-7B97-45A3-8A65-AF2AE2967095}" type="sibTrans" cxnId="{8E3C9FBA-7304-4372-9584-A3C6C11811DD}">
      <dgm:prSet/>
      <dgm:spPr/>
      <dgm:t>
        <a:bodyPr/>
        <a:lstStyle/>
        <a:p>
          <a:endParaRPr lang="en-US"/>
        </a:p>
      </dgm:t>
    </dgm:pt>
    <dgm:pt modelId="{C25AA995-BD91-4AFB-818A-1BA0D1633B7D}">
      <dgm:prSet/>
      <dgm:spPr/>
      <dgm:t>
        <a:bodyPr/>
        <a:lstStyle/>
        <a:p>
          <a:r>
            <a:rPr lang="en-US"/>
            <a:t>Daydreaming</a:t>
          </a:r>
        </a:p>
      </dgm:t>
    </dgm:pt>
    <dgm:pt modelId="{74A87092-FAB7-4119-874A-4D1853933F32}" type="parTrans" cxnId="{7FAB256E-D42F-4589-A8B9-41EF04EA6CC8}">
      <dgm:prSet/>
      <dgm:spPr/>
      <dgm:t>
        <a:bodyPr/>
        <a:lstStyle/>
        <a:p>
          <a:endParaRPr lang="en-US"/>
        </a:p>
      </dgm:t>
    </dgm:pt>
    <dgm:pt modelId="{EC665B6F-6436-42C3-A711-9CB6EEE31FA7}" type="sibTrans" cxnId="{7FAB256E-D42F-4589-A8B9-41EF04EA6CC8}">
      <dgm:prSet/>
      <dgm:spPr/>
      <dgm:t>
        <a:bodyPr/>
        <a:lstStyle/>
        <a:p>
          <a:endParaRPr lang="en-US"/>
        </a:p>
      </dgm:t>
    </dgm:pt>
    <dgm:pt modelId="{8EEB8ED5-7E10-4878-9225-879561C86D7E}">
      <dgm:prSet/>
      <dgm:spPr/>
      <dgm:t>
        <a:bodyPr/>
        <a:lstStyle/>
        <a:p>
          <a:r>
            <a:rPr lang="en-US"/>
            <a:t>Disruptive behavior</a:t>
          </a:r>
        </a:p>
      </dgm:t>
    </dgm:pt>
    <dgm:pt modelId="{727FFAFA-F501-4A87-BF21-058E6748B036}" type="parTrans" cxnId="{777D56A5-E397-48AB-9F2A-90B74CF92257}">
      <dgm:prSet/>
      <dgm:spPr/>
      <dgm:t>
        <a:bodyPr/>
        <a:lstStyle/>
        <a:p>
          <a:endParaRPr lang="en-US"/>
        </a:p>
      </dgm:t>
    </dgm:pt>
    <dgm:pt modelId="{960E5443-B319-4FE9-993D-8019A98415B3}" type="sibTrans" cxnId="{777D56A5-E397-48AB-9F2A-90B74CF92257}">
      <dgm:prSet/>
      <dgm:spPr/>
      <dgm:t>
        <a:bodyPr/>
        <a:lstStyle/>
        <a:p>
          <a:endParaRPr lang="en-US"/>
        </a:p>
      </dgm:t>
    </dgm:pt>
    <dgm:pt modelId="{833FEACF-B03C-4FA9-B171-8C502B0FDE2F}">
      <dgm:prSet/>
      <dgm:spPr/>
      <dgm:t>
        <a:bodyPr/>
        <a:lstStyle/>
        <a:p>
          <a:r>
            <a:rPr lang="en-US"/>
            <a:t>Difficulty interacting with others</a:t>
          </a:r>
        </a:p>
      </dgm:t>
    </dgm:pt>
    <dgm:pt modelId="{77A5F90A-D15E-4277-8615-08AB85A1CB09}" type="parTrans" cxnId="{3ED75C59-4B82-421E-A430-201E9CEB8505}">
      <dgm:prSet/>
      <dgm:spPr/>
      <dgm:t>
        <a:bodyPr/>
        <a:lstStyle/>
        <a:p>
          <a:endParaRPr lang="en-US"/>
        </a:p>
      </dgm:t>
    </dgm:pt>
    <dgm:pt modelId="{85810003-87D1-47A2-82AC-0D39303CCB45}" type="sibTrans" cxnId="{3ED75C59-4B82-421E-A430-201E9CEB8505}">
      <dgm:prSet/>
      <dgm:spPr/>
      <dgm:t>
        <a:bodyPr/>
        <a:lstStyle/>
        <a:p>
          <a:endParaRPr lang="en-US"/>
        </a:p>
      </dgm:t>
    </dgm:pt>
    <dgm:pt modelId="{FAC66637-94B0-FB49-A94F-38A049353A5C}" type="pres">
      <dgm:prSet presAssocID="{47BD5EE6-996C-483B-A828-586024992509}" presName="vert0" presStyleCnt="0">
        <dgm:presLayoutVars>
          <dgm:dir/>
          <dgm:animOne val="branch"/>
          <dgm:animLvl val="lvl"/>
        </dgm:presLayoutVars>
      </dgm:prSet>
      <dgm:spPr/>
    </dgm:pt>
    <dgm:pt modelId="{A02BFCBE-17BC-9048-99A4-5BE16475FE4B}" type="pres">
      <dgm:prSet presAssocID="{903E7886-061D-444E-872D-24684A095D96}" presName="thickLine" presStyleLbl="alignNode1" presStyleIdx="0" presStyleCnt="8"/>
      <dgm:spPr/>
    </dgm:pt>
    <dgm:pt modelId="{8CC6FF28-832F-034E-9CBE-6CD0B82147BD}" type="pres">
      <dgm:prSet presAssocID="{903E7886-061D-444E-872D-24684A095D96}" presName="horz1" presStyleCnt="0"/>
      <dgm:spPr/>
    </dgm:pt>
    <dgm:pt modelId="{D181F1DE-3F6C-1E4B-B024-FA566701929C}" type="pres">
      <dgm:prSet presAssocID="{903E7886-061D-444E-872D-24684A095D96}" presName="tx1" presStyleLbl="revTx" presStyleIdx="0" presStyleCnt="8"/>
      <dgm:spPr/>
    </dgm:pt>
    <dgm:pt modelId="{0A30187A-7DAE-D24E-A796-744839A456D7}" type="pres">
      <dgm:prSet presAssocID="{903E7886-061D-444E-872D-24684A095D96}" presName="vert1" presStyleCnt="0"/>
      <dgm:spPr/>
    </dgm:pt>
    <dgm:pt modelId="{26E3D4B5-2734-CA47-829F-8B2991CA291C}" type="pres">
      <dgm:prSet presAssocID="{3545FEF3-889A-4279-BF59-530DACF8C09C}" presName="thickLine" presStyleLbl="alignNode1" presStyleIdx="1" presStyleCnt="8"/>
      <dgm:spPr/>
    </dgm:pt>
    <dgm:pt modelId="{29CF6B88-7476-514A-BD1A-92E368B698BF}" type="pres">
      <dgm:prSet presAssocID="{3545FEF3-889A-4279-BF59-530DACF8C09C}" presName="horz1" presStyleCnt="0"/>
      <dgm:spPr/>
    </dgm:pt>
    <dgm:pt modelId="{FC126476-A55C-4748-BF9A-DC1FC6B13700}" type="pres">
      <dgm:prSet presAssocID="{3545FEF3-889A-4279-BF59-530DACF8C09C}" presName="tx1" presStyleLbl="revTx" presStyleIdx="1" presStyleCnt="8"/>
      <dgm:spPr/>
    </dgm:pt>
    <dgm:pt modelId="{25E03871-C52E-3F49-BB3B-97DBC54C7AA3}" type="pres">
      <dgm:prSet presAssocID="{3545FEF3-889A-4279-BF59-530DACF8C09C}" presName="vert1" presStyleCnt="0"/>
      <dgm:spPr/>
    </dgm:pt>
    <dgm:pt modelId="{35D1D90F-674B-9746-9CA7-4581CF56FB78}" type="pres">
      <dgm:prSet presAssocID="{A54C39A9-0A57-46C4-8560-F9CA476CCD19}" presName="thickLine" presStyleLbl="alignNode1" presStyleIdx="2" presStyleCnt="8"/>
      <dgm:spPr/>
    </dgm:pt>
    <dgm:pt modelId="{F6F203B2-0E57-CC46-AF12-6902289667C2}" type="pres">
      <dgm:prSet presAssocID="{A54C39A9-0A57-46C4-8560-F9CA476CCD19}" presName="horz1" presStyleCnt="0"/>
      <dgm:spPr/>
    </dgm:pt>
    <dgm:pt modelId="{7DB65707-32EC-4049-802A-CD784AA06E1F}" type="pres">
      <dgm:prSet presAssocID="{A54C39A9-0A57-46C4-8560-F9CA476CCD19}" presName="tx1" presStyleLbl="revTx" presStyleIdx="2" presStyleCnt="8"/>
      <dgm:spPr/>
    </dgm:pt>
    <dgm:pt modelId="{A59796BF-DFF9-5A43-A968-2C7D6835744D}" type="pres">
      <dgm:prSet presAssocID="{A54C39A9-0A57-46C4-8560-F9CA476CCD19}" presName="vert1" presStyleCnt="0"/>
      <dgm:spPr/>
    </dgm:pt>
    <dgm:pt modelId="{8FD4F4CB-8DFF-C649-8358-13C7270E4C21}" type="pres">
      <dgm:prSet presAssocID="{61680CD0-6CB5-4D54-9C75-2F271514E188}" presName="thickLine" presStyleLbl="alignNode1" presStyleIdx="3" presStyleCnt="8"/>
      <dgm:spPr/>
    </dgm:pt>
    <dgm:pt modelId="{DE37E15F-2BFD-4F47-8045-DCA5DBA3666C}" type="pres">
      <dgm:prSet presAssocID="{61680CD0-6CB5-4D54-9C75-2F271514E188}" presName="horz1" presStyleCnt="0"/>
      <dgm:spPr/>
    </dgm:pt>
    <dgm:pt modelId="{18694FB5-1D02-AC43-99D6-95B36F37CD12}" type="pres">
      <dgm:prSet presAssocID="{61680CD0-6CB5-4D54-9C75-2F271514E188}" presName="tx1" presStyleLbl="revTx" presStyleIdx="3" presStyleCnt="8"/>
      <dgm:spPr/>
    </dgm:pt>
    <dgm:pt modelId="{5D463922-BAED-754B-9E96-6B98D32B9F6A}" type="pres">
      <dgm:prSet presAssocID="{61680CD0-6CB5-4D54-9C75-2F271514E188}" presName="vert1" presStyleCnt="0"/>
      <dgm:spPr/>
    </dgm:pt>
    <dgm:pt modelId="{EF9D505D-2049-4047-B30D-07FB4F37245C}" type="pres">
      <dgm:prSet presAssocID="{FBB4C362-1EBA-478D-85CC-A20CF8DB8EF6}" presName="thickLine" presStyleLbl="alignNode1" presStyleIdx="4" presStyleCnt="8"/>
      <dgm:spPr/>
    </dgm:pt>
    <dgm:pt modelId="{BB4409BA-6AFA-F141-8C43-B3C210B90B26}" type="pres">
      <dgm:prSet presAssocID="{FBB4C362-1EBA-478D-85CC-A20CF8DB8EF6}" presName="horz1" presStyleCnt="0"/>
      <dgm:spPr/>
    </dgm:pt>
    <dgm:pt modelId="{3835A3EA-5738-A044-A81C-C72ECAF052D3}" type="pres">
      <dgm:prSet presAssocID="{FBB4C362-1EBA-478D-85CC-A20CF8DB8EF6}" presName="tx1" presStyleLbl="revTx" presStyleIdx="4" presStyleCnt="8"/>
      <dgm:spPr/>
    </dgm:pt>
    <dgm:pt modelId="{CCD72F37-8662-3E4C-A650-1E236002CA83}" type="pres">
      <dgm:prSet presAssocID="{FBB4C362-1EBA-478D-85CC-A20CF8DB8EF6}" presName="vert1" presStyleCnt="0"/>
      <dgm:spPr/>
    </dgm:pt>
    <dgm:pt modelId="{8203598A-CF2B-BA4C-83C6-7E08FB224021}" type="pres">
      <dgm:prSet presAssocID="{C25AA995-BD91-4AFB-818A-1BA0D1633B7D}" presName="thickLine" presStyleLbl="alignNode1" presStyleIdx="5" presStyleCnt="8"/>
      <dgm:spPr/>
    </dgm:pt>
    <dgm:pt modelId="{4013A9BD-4AFB-1041-B7AC-D780D703C04A}" type="pres">
      <dgm:prSet presAssocID="{C25AA995-BD91-4AFB-818A-1BA0D1633B7D}" presName="horz1" presStyleCnt="0"/>
      <dgm:spPr/>
    </dgm:pt>
    <dgm:pt modelId="{A1A654C6-4AEE-3D4D-B240-AF9FF6B0585B}" type="pres">
      <dgm:prSet presAssocID="{C25AA995-BD91-4AFB-818A-1BA0D1633B7D}" presName="tx1" presStyleLbl="revTx" presStyleIdx="5" presStyleCnt="8"/>
      <dgm:spPr/>
    </dgm:pt>
    <dgm:pt modelId="{E22768EC-05F5-8247-AD33-5B6734A2B6C2}" type="pres">
      <dgm:prSet presAssocID="{C25AA995-BD91-4AFB-818A-1BA0D1633B7D}" presName="vert1" presStyleCnt="0"/>
      <dgm:spPr/>
    </dgm:pt>
    <dgm:pt modelId="{D9AC63AF-6F7B-B24A-AF63-9531647746B3}" type="pres">
      <dgm:prSet presAssocID="{8EEB8ED5-7E10-4878-9225-879561C86D7E}" presName="thickLine" presStyleLbl="alignNode1" presStyleIdx="6" presStyleCnt="8"/>
      <dgm:spPr/>
    </dgm:pt>
    <dgm:pt modelId="{B2A4E01F-E2FD-9649-84A9-843C765FEE5D}" type="pres">
      <dgm:prSet presAssocID="{8EEB8ED5-7E10-4878-9225-879561C86D7E}" presName="horz1" presStyleCnt="0"/>
      <dgm:spPr/>
    </dgm:pt>
    <dgm:pt modelId="{25E20F57-6559-C34C-9C50-5711DF64C036}" type="pres">
      <dgm:prSet presAssocID="{8EEB8ED5-7E10-4878-9225-879561C86D7E}" presName="tx1" presStyleLbl="revTx" presStyleIdx="6" presStyleCnt="8"/>
      <dgm:spPr/>
    </dgm:pt>
    <dgm:pt modelId="{B0B4170A-14C5-984C-B3D8-772A4B94F254}" type="pres">
      <dgm:prSet presAssocID="{8EEB8ED5-7E10-4878-9225-879561C86D7E}" presName="vert1" presStyleCnt="0"/>
      <dgm:spPr/>
    </dgm:pt>
    <dgm:pt modelId="{116C39EE-98A8-E84C-83E2-964AA53BF385}" type="pres">
      <dgm:prSet presAssocID="{833FEACF-B03C-4FA9-B171-8C502B0FDE2F}" presName="thickLine" presStyleLbl="alignNode1" presStyleIdx="7" presStyleCnt="8"/>
      <dgm:spPr/>
    </dgm:pt>
    <dgm:pt modelId="{7B5966B1-DF27-B947-B7CA-FFBE1D864E5F}" type="pres">
      <dgm:prSet presAssocID="{833FEACF-B03C-4FA9-B171-8C502B0FDE2F}" presName="horz1" presStyleCnt="0"/>
      <dgm:spPr/>
    </dgm:pt>
    <dgm:pt modelId="{7181407A-B045-E648-9C74-0242FAC9C5B4}" type="pres">
      <dgm:prSet presAssocID="{833FEACF-B03C-4FA9-B171-8C502B0FDE2F}" presName="tx1" presStyleLbl="revTx" presStyleIdx="7" presStyleCnt="8"/>
      <dgm:spPr/>
    </dgm:pt>
    <dgm:pt modelId="{D92EA006-7F88-DF45-9878-7AAA16032D00}" type="pres">
      <dgm:prSet presAssocID="{833FEACF-B03C-4FA9-B171-8C502B0FDE2F}" presName="vert1" presStyleCnt="0"/>
      <dgm:spPr/>
    </dgm:pt>
  </dgm:ptLst>
  <dgm:cxnLst>
    <dgm:cxn modelId="{18C2C800-7837-5D4E-8C38-11D76C307776}" type="presOf" srcId="{833FEACF-B03C-4FA9-B171-8C502B0FDE2F}" destId="{7181407A-B045-E648-9C74-0242FAC9C5B4}" srcOrd="0" destOrd="0" presId="urn:microsoft.com/office/officeart/2008/layout/LinedList"/>
    <dgm:cxn modelId="{7FD8D404-EFC1-3F4F-977F-8202625C72A3}" type="presOf" srcId="{61680CD0-6CB5-4D54-9C75-2F271514E188}" destId="{18694FB5-1D02-AC43-99D6-95B36F37CD12}" srcOrd="0" destOrd="0" presId="urn:microsoft.com/office/officeart/2008/layout/LinedList"/>
    <dgm:cxn modelId="{1045620C-F533-4B4A-BDBA-9BFE9E5BC415}" type="presOf" srcId="{FBB4C362-1EBA-478D-85CC-A20CF8DB8EF6}" destId="{3835A3EA-5738-A044-A81C-C72ECAF052D3}" srcOrd="0" destOrd="0" presId="urn:microsoft.com/office/officeart/2008/layout/LinedList"/>
    <dgm:cxn modelId="{D2934310-A7E4-44A1-AC0C-03697DEB5E9C}" srcId="{47BD5EE6-996C-483B-A828-586024992509}" destId="{61680CD0-6CB5-4D54-9C75-2F271514E188}" srcOrd="3" destOrd="0" parTransId="{354218BA-61DF-41BB-882D-5DC4A0D21D27}" sibTransId="{972B8355-2C1E-48A2-A2EB-804C272E4BC9}"/>
    <dgm:cxn modelId="{189C391D-A4BE-E847-9854-3959BB87BA98}" type="presOf" srcId="{903E7886-061D-444E-872D-24684A095D96}" destId="{D181F1DE-3F6C-1E4B-B024-FA566701929C}" srcOrd="0" destOrd="0" presId="urn:microsoft.com/office/officeart/2008/layout/LinedList"/>
    <dgm:cxn modelId="{D89DFF22-AB59-4075-849C-29B31453C594}" srcId="{47BD5EE6-996C-483B-A828-586024992509}" destId="{903E7886-061D-444E-872D-24684A095D96}" srcOrd="0" destOrd="0" parTransId="{18E68457-A7C5-4302-8C0E-92EC984DB1AA}" sibTransId="{C3618759-174C-46CE-AC39-AE7EAD009E43}"/>
    <dgm:cxn modelId="{E6FCA827-2115-D043-9EDD-8B05555FCFE2}" type="presOf" srcId="{3545FEF3-889A-4279-BF59-530DACF8C09C}" destId="{FC126476-A55C-4748-BF9A-DC1FC6B13700}" srcOrd="0" destOrd="0" presId="urn:microsoft.com/office/officeart/2008/layout/LinedList"/>
    <dgm:cxn modelId="{E08E5845-4D04-024F-9B25-6898CFFD5E21}" type="presOf" srcId="{8EEB8ED5-7E10-4878-9225-879561C86D7E}" destId="{25E20F57-6559-C34C-9C50-5711DF64C036}" srcOrd="0" destOrd="0" presId="urn:microsoft.com/office/officeart/2008/layout/LinedList"/>
    <dgm:cxn modelId="{3ED75C59-4B82-421E-A430-201E9CEB8505}" srcId="{47BD5EE6-996C-483B-A828-586024992509}" destId="{833FEACF-B03C-4FA9-B171-8C502B0FDE2F}" srcOrd="7" destOrd="0" parTransId="{77A5F90A-D15E-4277-8615-08AB85A1CB09}" sibTransId="{85810003-87D1-47A2-82AC-0D39303CCB45}"/>
    <dgm:cxn modelId="{7FAB256E-D42F-4589-A8B9-41EF04EA6CC8}" srcId="{47BD5EE6-996C-483B-A828-586024992509}" destId="{C25AA995-BD91-4AFB-818A-1BA0D1633B7D}" srcOrd="5" destOrd="0" parTransId="{74A87092-FAB7-4119-874A-4D1853933F32}" sibTransId="{EC665B6F-6436-42C3-A711-9CB6EEE31FA7}"/>
    <dgm:cxn modelId="{4A330293-B900-E34A-A9E6-64F7F302FD58}" type="presOf" srcId="{A54C39A9-0A57-46C4-8560-F9CA476CCD19}" destId="{7DB65707-32EC-4049-802A-CD784AA06E1F}" srcOrd="0" destOrd="0" presId="urn:microsoft.com/office/officeart/2008/layout/LinedList"/>
    <dgm:cxn modelId="{777D56A5-E397-48AB-9F2A-90B74CF92257}" srcId="{47BD5EE6-996C-483B-A828-586024992509}" destId="{8EEB8ED5-7E10-4878-9225-879561C86D7E}" srcOrd="6" destOrd="0" parTransId="{727FFAFA-F501-4A87-BF21-058E6748B036}" sibTransId="{960E5443-B319-4FE9-993D-8019A98415B3}"/>
    <dgm:cxn modelId="{9A986EAF-6CD1-CC4C-B23E-C7AD8183E354}" type="presOf" srcId="{47BD5EE6-996C-483B-A828-586024992509}" destId="{FAC66637-94B0-FB49-A94F-38A049353A5C}" srcOrd="0" destOrd="0" presId="urn:microsoft.com/office/officeart/2008/layout/LinedList"/>
    <dgm:cxn modelId="{8E3C9FBA-7304-4372-9584-A3C6C11811DD}" srcId="{47BD5EE6-996C-483B-A828-586024992509}" destId="{FBB4C362-1EBA-478D-85CC-A20CF8DB8EF6}" srcOrd="4" destOrd="0" parTransId="{DFADF1E2-EA0A-40E2-B688-CF0A641AA8F9}" sibTransId="{BE616710-7B97-45A3-8A65-AF2AE2967095}"/>
    <dgm:cxn modelId="{A4CA1FCF-629B-42EB-9950-5BA0C9B87E43}" srcId="{47BD5EE6-996C-483B-A828-586024992509}" destId="{3545FEF3-889A-4279-BF59-530DACF8C09C}" srcOrd="1" destOrd="0" parTransId="{EA52C8D2-0FD4-42F5-BF1E-DDF42A899F5C}" sibTransId="{1398AE55-903A-440B-A15E-20F5DB93C246}"/>
    <dgm:cxn modelId="{DCB2DFE0-730B-F147-828D-D9B98CDE44CE}" type="presOf" srcId="{C25AA995-BD91-4AFB-818A-1BA0D1633B7D}" destId="{A1A654C6-4AEE-3D4D-B240-AF9FF6B0585B}" srcOrd="0" destOrd="0" presId="urn:microsoft.com/office/officeart/2008/layout/LinedList"/>
    <dgm:cxn modelId="{F516B8EC-B21E-4783-88D8-FA5A79DA457E}" srcId="{47BD5EE6-996C-483B-A828-586024992509}" destId="{A54C39A9-0A57-46C4-8560-F9CA476CCD19}" srcOrd="2" destOrd="0" parTransId="{0AB6348E-5E37-4388-8FC0-34DFA4EEB40C}" sibTransId="{C81DFFE7-D461-45B2-9517-97AA449572D8}"/>
    <dgm:cxn modelId="{7D40851C-8388-6C46-9902-22E751FE0EB1}" type="presParOf" srcId="{FAC66637-94B0-FB49-A94F-38A049353A5C}" destId="{A02BFCBE-17BC-9048-99A4-5BE16475FE4B}" srcOrd="0" destOrd="0" presId="urn:microsoft.com/office/officeart/2008/layout/LinedList"/>
    <dgm:cxn modelId="{7BA24DD2-AC83-A444-8B5E-76EA7A4C3F6F}" type="presParOf" srcId="{FAC66637-94B0-FB49-A94F-38A049353A5C}" destId="{8CC6FF28-832F-034E-9CBE-6CD0B82147BD}" srcOrd="1" destOrd="0" presId="urn:microsoft.com/office/officeart/2008/layout/LinedList"/>
    <dgm:cxn modelId="{6E2E04FD-E99B-8246-97A7-2B1907C384E4}" type="presParOf" srcId="{8CC6FF28-832F-034E-9CBE-6CD0B82147BD}" destId="{D181F1DE-3F6C-1E4B-B024-FA566701929C}" srcOrd="0" destOrd="0" presId="urn:microsoft.com/office/officeart/2008/layout/LinedList"/>
    <dgm:cxn modelId="{23E871F4-FA30-BA4C-87D8-39A377D885F8}" type="presParOf" srcId="{8CC6FF28-832F-034E-9CBE-6CD0B82147BD}" destId="{0A30187A-7DAE-D24E-A796-744839A456D7}" srcOrd="1" destOrd="0" presId="urn:microsoft.com/office/officeart/2008/layout/LinedList"/>
    <dgm:cxn modelId="{52B7586F-3242-2347-9382-353DAE1F298F}" type="presParOf" srcId="{FAC66637-94B0-FB49-A94F-38A049353A5C}" destId="{26E3D4B5-2734-CA47-829F-8B2991CA291C}" srcOrd="2" destOrd="0" presId="urn:microsoft.com/office/officeart/2008/layout/LinedList"/>
    <dgm:cxn modelId="{EE71C761-7D2B-ED4F-AA4D-75987274A686}" type="presParOf" srcId="{FAC66637-94B0-FB49-A94F-38A049353A5C}" destId="{29CF6B88-7476-514A-BD1A-92E368B698BF}" srcOrd="3" destOrd="0" presId="urn:microsoft.com/office/officeart/2008/layout/LinedList"/>
    <dgm:cxn modelId="{30B67A25-80B4-7E46-B3BF-6085C6FF948C}" type="presParOf" srcId="{29CF6B88-7476-514A-BD1A-92E368B698BF}" destId="{FC126476-A55C-4748-BF9A-DC1FC6B13700}" srcOrd="0" destOrd="0" presId="urn:microsoft.com/office/officeart/2008/layout/LinedList"/>
    <dgm:cxn modelId="{7CF1E634-8BB2-1F46-A336-2935586CBF1A}" type="presParOf" srcId="{29CF6B88-7476-514A-BD1A-92E368B698BF}" destId="{25E03871-C52E-3F49-BB3B-97DBC54C7AA3}" srcOrd="1" destOrd="0" presId="urn:microsoft.com/office/officeart/2008/layout/LinedList"/>
    <dgm:cxn modelId="{C5CA46BF-D07F-2241-A172-D1DD869FA71E}" type="presParOf" srcId="{FAC66637-94B0-FB49-A94F-38A049353A5C}" destId="{35D1D90F-674B-9746-9CA7-4581CF56FB78}" srcOrd="4" destOrd="0" presId="urn:microsoft.com/office/officeart/2008/layout/LinedList"/>
    <dgm:cxn modelId="{763BF31E-60DD-184B-9637-2FDAD1185E7E}" type="presParOf" srcId="{FAC66637-94B0-FB49-A94F-38A049353A5C}" destId="{F6F203B2-0E57-CC46-AF12-6902289667C2}" srcOrd="5" destOrd="0" presId="urn:microsoft.com/office/officeart/2008/layout/LinedList"/>
    <dgm:cxn modelId="{66E5E1A4-4D97-5444-AF8C-2C99568A6BD9}" type="presParOf" srcId="{F6F203B2-0E57-CC46-AF12-6902289667C2}" destId="{7DB65707-32EC-4049-802A-CD784AA06E1F}" srcOrd="0" destOrd="0" presId="urn:microsoft.com/office/officeart/2008/layout/LinedList"/>
    <dgm:cxn modelId="{EA76C060-1475-EA42-AF65-D18C02396364}" type="presParOf" srcId="{F6F203B2-0E57-CC46-AF12-6902289667C2}" destId="{A59796BF-DFF9-5A43-A968-2C7D6835744D}" srcOrd="1" destOrd="0" presId="urn:microsoft.com/office/officeart/2008/layout/LinedList"/>
    <dgm:cxn modelId="{1EA00C1F-DA37-EE4E-B22B-8C69E323C394}" type="presParOf" srcId="{FAC66637-94B0-FB49-A94F-38A049353A5C}" destId="{8FD4F4CB-8DFF-C649-8358-13C7270E4C21}" srcOrd="6" destOrd="0" presId="urn:microsoft.com/office/officeart/2008/layout/LinedList"/>
    <dgm:cxn modelId="{7A872234-1E69-1A43-A4BA-56F4A6E66FA8}" type="presParOf" srcId="{FAC66637-94B0-FB49-A94F-38A049353A5C}" destId="{DE37E15F-2BFD-4F47-8045-DCA5DBA3666C}" srcOrd="7" destOrd="0" presId="urn:microsoft.com/office/officeart/2008/layout/LinedList"/>
    <dgm:cxn modelId="{8A537B28-C399-4D41-AE74-A890F0C3B384}" type="presParOf" srcId="{DE37E15F-2BFD-4F47-8045-DCA5DBA3666C}" destId="{18694FB5-1D02-AC43-99D6-95B36F37CD12}" srcOrd="0" destOrd="0" presId="urn:microsoft.com/office/officeart/2008/layout/LinedList"/>
    <dgm:cxn modelId="{7E0BE2D1-70C1-FA45-BBE3-0CE4EED94BBE}" type="presParOf" srcId="{DE37E15F-2BFD-4F47-8045-DCA5DBA3666C}" destId="{5D463922-BAED-754B-9E96-6B98D32B9F6A}" srcOrd="1" destOrd="0" presId="urn:microsoft.com/office/officeart/2008/layout/LinedList"/>
    <dgm:cxn modelId="{D291A354-CE47-1442-A2EE-18DCDA3C39BA}" type="presParOf" srcId="{FAC66637-94B0-FB49-A94F-38A049353A5C}" destId="{EF9D505D-2049-4047-B30D-07FB4F37245C}" srcOrd="8" destOrd="0" presId="urn:microsoft.com/office/officeart/2008/layout/LinedList"/>
    <dgm:cxn modelId="{8861B9C4-B79F-1043-9505-A17355D06CDE}" type="presParOf" srcId="{FAC66637-94B0-FB49-A94F-38A049353A5C}" destId="{BB4409BA-6AFA-F141-8C43-B3C210B90B26}" srcOrd="9" destOrd="0" presId="urn:microsoft.com/office/officeart/2008/layout/LinedList"/>
    <dgm:cxn modelId="{72D57F3D-E88A-ED40-9DAC-4579454E007B}" type="presParOf" srcId="{BB4409BA-6AFA-F141-8C43-B3C210B90B26}" destId="{3835A3EA-5738-A044-A81C-C72ECAF052D3}" srcOrd="0" destOrd="0" presId="urn:microsoft.com/office/officeart/2008/layout/LinedList"/>
    <dgm:cxn modelId="{B4BE5FAF-45BA-954B-B47D-9BDA1652CF67}" type="presParOf" srcId="{BB4409BA-6AFA-F141-8C43-B3C210B90B26}" destId="{CCD72F37-8662-3E4C-A650-1E236002CA83}" srcOrd="1" destOrd="0" presId="urn:microsoft.com/office/officeart/2008/layout/LinedList"/>
    <dgm:cxn modelId="{590AC088-5090-7B4A-9DAC-DD6F29474E55}" type="presParOf" srcId="{FAC66637-94B0-FB49-A94F-38A049353A5C}" destId="{8203598A-CF2B-BA4C-83C6-7E08FB224021}" srcOrd="10" destOrd="0" presId="urn:microsoft.com/office/officeart/2008/layout/LinedList"/>
    <dgm:cxn modelId="{E1EE7F62-70D8-004F-BFFA-03414F4CD333}" type="presParOf" srcId="{FAC66637-94B0-FB49-A94F-38A049353A5C}" destId="{4013A9BD-4AFB-1041-B7AC-D780D703C04A}" srcOrd="11" destOrd="0" presId="urn:microsoft.com/office/officeart/2008/layout/LinedList"/>
    <dgm:cxn modelId="{B3D96B3D-51B6-A746-802E-B0EA5ECCC130}" type="presParOf" srcId="{4013A9BD-4AFB-1041-B7AC-D780D703C04A}" destId="{A1A654C6-4AEE-3D4D-B240-AF9FF6B0585B}" srcOrd="0" destOrd="0" presId="urn:microsoft.com/office/officeart/2008/layout/LinedList"/>
    <dgm:cxn modelId="{9FD9E161-1047-5D46-9A5C-94FB090D22EC}" type="presParOf" srcId="{4013A9BD-4AFB-1041-B7AC-D780D703C04A}" destId="{E22768EC-05F5-8247-AD33-5B6734A2B6C2}" srcOrd="1" destOrd="0" presId="urn:microsoft.com/office/officeart/2008/layout/LinedList"/>
    <dgm:cxn modelId="{DEDF665D-6793-1B47-85CE-E6ED8861FC87}" type="presParOf" srcId="{FAC66637-94B0-FB49-A94F-38A049353A5C}" destId="{D9AC63AF-6F7B-B24A-AF63-9531647746B3}" srcOrd="12" destOrd="0" presId="urn:microsoft.com/office/officeart/2008/layout/LinedList"/>
    <dgm:cxn modelId="{E89F5504-DE08-C94A-AE54-34FCEDC01E4D}" type="presParOf" srcId="{FAC66637-94B0-FB49-A94F-38A049353A5C}" destId="{B2A4E01F-E2FD-9649-84A9-843C765FEE5D}" srcOrd="13" destOrd="0" presId="urn:microsoft.com/office/officeart/2008/layout/LinedList"/>
    <dgm:cxn modelId="{45CECDED-466D-F24E-9437-326A1F30DB0D}" type="presParOf" srcId="{B2A4E01F-E2FD-9649-84A9-843C765FEE5D}" destId="{25E20F57-6559-C34C-9C50-5711DF64C036}" srcOrd="0" destOrd="0" presId="urn:microsoft.com/office/officeart/2008/layout/LinedList"/>
    <dgm:cxn modelId="{43DF3312-CE73-0E4D-A881-D05E559D9DA7}" type="presParOf" srcId="{B2A4E01F-E2FD-9649-84A9-843C765FEE5D}" destId="{B0B4170A-14C5-984C-B3D8-772A4B94F254}" srcOrd="1" destOrd="0" presId="urn:microsoft.com/office/officeart/2008/layout/LinedList"/>
    <dgm:cxn modelId="{F84AFE20-558E-DD47-A726-DF3F8542780B}" type="presParOf" srcId="{FAC66637-94B0-FB49-A94F-38A049353A5C}" destId="{116C39EE-98A8-E84C-83E2-964AA53BF385}" srcOrd="14" destOrd="0" presId="urn:microsoft.com/office/officeart/2008/layout/LinedList"/>
    <dgm:cxn modelId="{13971633-FDA2-E349-BCC1-D4B48FD4282E}" type="presParOf" srcId="{FAC66637-94B0-FB49-A94F-38A049353A5C}" destId="{7B5966B1-DF27-B947-B7CA-FFBE1D864E5F}" srcOrd="15" destOrd="0" presId="urn:microsoft.com/office/officeart/2008/layout/LinedList"/>
    <dgm:cxn modelId="{45E3F14B-4168-BB47-A8C4-3253FFC1BBC7}" type="presParOf" srcId="{7B5966B1-DF27-B947-B7CA-FFBE1D864E5F}" destId="{7181407A-B045-E648-9C74-0242FAC9C5B4}" srcOrd="0" destOrd="0" presId="urn:microsoft.com/office/officeart/2008/layout/LinedList"/>
    <dgm:cxn modelId="{78288043-3C99-EB4E-93F4-F12DA02EA07E}" type="presParOf" srcId="{7B5966B1-DF27-B947-B7CA-FFBE1D864E5F}" destId="{D92EA006-7F88-DF45-9878-7AAA16032D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E45EC7-E305-4928-AD90-652AD5890BF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635C2AB-9398-4DA8-AC92-6662AE229D86}">
      <dgm:prSet/>
      <dgm:spPr/>
      <dgm:t>
        <a:bodyPr/>
        <a:lstStyle/>
        <a:p>
          <a:r>
            <a:rPr lang="en-US"/>
            <a:t>Fidgets or squirms</a:t>
          </a:r>
        </a:p>
      </dgm:t>
    </dgm:pt>
    <dgm:pt modelId="{7260C37F-8BC8-4C07-A331-FC1F7FD708BF}" type="parTrans" cxnId="{DBC45C89-43AB-408F-BCD5-7391FB6CC045}">
      <dgm:prSet/>
      <dgm:spPr/>
      <dgm:t>
        <a:bodyPr/>
        <a:lstStyle/>
        <a:p>
          <a:endParaRPr lang="en-US"/>
        </a:p>
      </dgm:t>
    </dgm:pt>
    <dgm:pt modelId="{689C3BE9-9322-481E-A250-E5CCA5600B3C}" type="sibTrans" cxnId="{DBC45C89-43AB-408F-BCD5-7391FB6CC045}">
      <dgm:prSet/>
      <dgm:spPr/>
      <dgm:t>
        <a:bodyPr/>
        <a:lstStyle/>
        <a:p>
          <a:endParaRPr lang="en-US"/>
        </a:p>
      </dgm:t>
    </dgm:pt>
    <dgm:pt modelId="{275E628A-D88B-477C-B5BC-D0C70BBA1957}">
      <dgm:prSet/>
      <dgm:spPr/>
      <dgm:t>
        <a:bodyPr/>
        <a:lstStyle/>
        <a:p>
          <a:r>
            <a:rPr lang="en-US"/>
            <a:t>Leaves seat in situations when remaining seated is expected</a:t>
          </a:r>
        </a:p>
      </dgm:t>
    </dgm:pt>
    <dgm:pt modelId="{755D244A-E938-4DD2-8314-E8665EC84FA4}" type="parTrans" cxnId="{9B1555A3-0AAD-4B90-AAC8-9BB2B7249A83}">
      <dgm:prSet/>
      <dgm:spPr/>
      <dgm:t>
        <a:bodyPr/>
        <a:lstStyle/>
        <a:p>
          <a:endParaRPr lang="en-US"/>
        </a:p>
      </dgm:t>
    </dgm:pt>
    <dgm:pt modelId="{1046C755-E968-4538-B5E3-48D90586FF8C}" type="sibTrans" cxnId="{9B1555A3-0AAD-4B90-AAC8-9BB2B7249A83}">
      <dgm:prSet/>
      <dgm:spPr/>
      <dgm:t>
        <a:bodyPr/>
        <a:lstStyle/>
        <a:p>
          <a:endParaRPr lang="en-US"/>
        </a:p>
      </dgm:t>
    </dgm:pt>
    <dgm:pt modelId="{38DE347F-0008-4963-A85E-6A6EAEC569CD}">
      <dgm:prSet/>
      <dgm:spPr/>
      <dgm:t>
        <a:bodyPr/>
        <a:lstStyle/>
        <a:p>
          <a:r>
            <a:rPr lang="en-US"/>
            <a:t>Runs or climbs excessively in situations in which it is inappropriate</a:t>
          </a:r>
        </a:p>
      </dgm:t>
    </dgm:pt>
    <dgm:pt modelId="{E06B2EF1-0F06-4F00-ACED-81EFD7C55AFE}" type="parTrans" cxnId="{15A79AC4-B1DF-4B83-8622-C10331E25BB0}">
      <dgm:prSet/>
      <dgm:spPr/>
      <dgm:t>
        <a:bodyPr/>
        <a:lstStyle/>
        <a:p>
          <a:endParaRPr lang="en-US"/>
        </a:p>
      </dgm:t>
    </dgm:pt>
    <dgm:pt modelId="{5C1C3402-1374-4926-ADA9-4657A2B6D664}" type="sibTrans" cxnId="{15A79AC4-B1DF-4B83-8622-C10331E25BB0}">
      <dgm:prSet/>
      <dgm:spPr/>
      <dgm:t>
        <a:bodyPr/>
        <a:lstStyle/>
        <a:p>
          <a:endParaRPr lang="en-US"/>
        </a:p>
      </dgm:t>
    </dgm:pt>
    <dgm:pt modelId="{406DFDB3-EAFB-4580-846C-45F5A199B849}">
      <dgm:prSet/>
      <dgm:spPr/>
      <dgm:t>
        <a:bodyPr/>
        <a:lstStyle/>
        <a:p>
          <a:r>
            <a:rPr lang="en-US"/>
            <a:t>Has difficulty playing or engaging in leisure activities quietly</a:t>
          </a:r>
        </a:p>
      </dgm:t>
    </dgm:pt>
    <dgm:pt modelId="{38106116-5928-4EF7-932A-2D9FFEEB4081}" type="parTrans" cxnId="{BCA00631-1FD6-4C06-9B92-8E493956069E}">
      <dgm:prSet/>
      <dgm:spPr/>
      <dgm:t>
        <a:bodyPr/>
        <a:lstStyle/>
        <a:p>
          <a:endParaRPr lang="en-US"/>
        </a:p>
      </dgm:t>
    </dgm:pt>
    <dgm:pt modelId="{EF8D1EC9-CDF3-4FBB-97D7-BB5E33143BC0}" type="sibTrans" cxnId="{BCA00631-1FD6-4C06-9B92-8E493956069E}">
      <dgm:prSet/>
      <dgm:spPr/>
      <dgm:t>
        <a:bodyPr/>
        <a:lstStyle/>
        <a:p>
          <a:endParaRPr lang="en-US"/>
        </a:p>
      </dgm:t>
    </dgm:pt>
    <dgm:pt modelId="{888AAB42-FAE4-49D1-B7EB-D2B169FF9D60}">
      <dgm:prSet/>
      <dgm:spPr/>
      <dgm:t>
        <a:bodyPr/>
        <a:lstStyle/>
        <a:p>
          <a:r>
            <a:rPr lang="ja-JP"/>
            <a:t>“</a:t>
          </a:r>
          <a:r>
            <a:rPr lang="en-US"/>
            <a:t>On the go</a:t>
          </a:r>
          <a:r>
            <a:rPr lang="ja-JP"/>
            <a:t>”</a:t>
          </a:r>
          <a:endParaRPr lang="en-US"/>
        </a:p>
      </dgm:t>
    </dgm:pt>
    <dgm:pt modelId="{266FFAA7-8097-4925-8AC4-85018C00C9C6}" type="parTrans" cxnId="{8985575C-7BB7-499F-9743-C7820F09D3DC}">
      <dgm:prSet/>
      <dgm:spPr/>
      <dgm:t>
        <a:bodyPr/>
        <a:lstStyle/>
        <a:p>
          <a:endParaRPr lang="en-US"/>
        </a:p>
      </dgm:t>
    </dgm:pt>
    <dgm:pt modelId="{ABBCDFE1-79B7-4132-90F8-38253E6857FB}" type="sibTrans" cxnId="{8985575C-7BB7-499F-9743-C7820F09D3DC}">
      <dgm:prSet/>
      <dgm:spPr/>
      <dgm:t>
        <a:bodyPr/>
        <a:lstStyle/>
        <a:p>
          <a:endParaRPr lang="en-US"/>
        </a:p>
      </dgm:t>
    </dgm:pt>
    <dgm:pt modelId="{67CD6427-CEF2-4C18-90A0-45262C1C7370}">
      <dgm:prSet/>
      <dgm:spPr/>
      <dgm:t>
        <a:bodyPr/>
        <a:lstStyle/>
        <a:p>
          <a:r>
            <a:rPr lang="en-US"/>
            <a:t>Talks excessively</a:t>
          </a:r>
        </a:p>
      </dgm:t>
    </dgm:pt>
    <dgm:pt modelId="{A1934989-DFA1-470C-B188-9162C875ADA9}" type="parTrans" cxnId="{2FBF1097-734F-4430-9A21-76640F8C70FA}">
      <dgm:prSet/>
      <dgm:spPr/>
      <dgm:t>
        <a:bodyPr/>
        <a:lstStyle/>
        <a:p>
          <a:endParaRPr lang="en-US"/>
        </a:p>
      </dgm:t>
    </dgm:pt>
    <dgm:pt modelId="{58D952D5-D0B8-43FD-9F81-4231FC8F5C88}" type="sibTrans" cxnId="{2FBF1097-734F-4430-9A21-76640F8C70FA}">
      <dgm:prSet/>
      <dgm:spPr/>
      <dgm:t>
        <a:bodyPr/>
        <a:lstStyle/>
        <a:p>
          <a:endParaRPr lang="en-US"/>
        </a:p>
      </dgm:t>
    </dgm:pt>
    <dgm:pt modelId="{EAB2B356-EB65-C64C-BC95-0DBDF106F9C0}" type="pres">
      <dgm:prSet presAssocID="{74E45EC7-E305-4928-AD90-652AD5890BFB}" presName="vert0" presStyleCnt="0">
        <dgm:presLayoutVars>
          <dgm:dir/>
          <dgm:animOne val="branch"/>
          <dgm:animLvl val="lvl"/>
        </dgm:presLayoutVars>
      </dgm:prSet>
      <dgm:spPr/>
    </dgm:pt>
    <dgm:pt modelId="{1D1DAE64-BE6B-AE42-A176-3DA08A62B48D}" type="pres">
      <dgm:prSet presAssocID="{3635C2AB-9398-4DA8-AC92-6662AE229D86}" presName="thickLine" presStyleLbl="alignNode1" presStyleIdx="0" presStyleCnt="6"/>
      <dgm:spPr/>
    </dgm:pt>
    <dgm:pt modelId="{D424189D-F0D0-8347-921C-12EB5D124F20}" type="pres">
      <dgm:prSet presAssocID="{3635C2AB-9398-4DA8-AC92-6662AE229D86}" presName="horz1" presStyleCnt="0"/>
      <dgm:spPr/>
    </dgm:pt>
    <dgm:pt modelId="{B17879E0-D855-D24C-AAA2-6E6EDFA46FAE}" type="pres">
      <dgm:prSet presAssocID="{3635C2AB-9398-4DA8-AC92-6662AE229D86}" presName="tx1" presStyleLbl="revTx" presStyleIdx="0" presStyleCnt="6"/>
      <dgm:spPr/>
    </dgm:pt>
    <dgm:pt modelId="{A356781F-CA24-1A4D-A26B-350F5CB7A727}" type="pres">
      <dgm:prSet presAssocID="{3635C2AB-9398-4DA8-AC92-6662AE229D86}" presName="vert1" presStyleCnt="0"/>
      <dgm:spPr/>
    </dgm:pt>
    <dgm:pt modelId="{AC3C6333-4390-DA46-8739-F53BF4C4655C}" type="pres">
      <dgm:prSet presAssocID="{275E628A-D88B-477C-B5BC-D0C70BBA1957}" presName="thickLine" presStyleLbl="alignNode1" presStyleIdx="1" presStyleCnt="6"/>
      <dgm:spPr/>
    </dgm:pt>
    <dgm:pt modelId="{F7849305-DC40-8744-9075-3368402DDF47}" type="pres">
      <dgm:prSet presAssocID="{275E628A-D88B-477C-B5BC-D0C70BBA1957}" presName="horz1" presStyleCnt="0"/>
      <dgm:spPr/>
    </dgm:pt>
    <dgm:pt modelId="{42A315F9-BA60-9B4B-96C3-E52F5CC8A36B}" type="pres">
      <dgm:prSet presAssocID="{275E628A-D88B-477C-B5BC-D0C70BBA1957}" presName="tx1" presStyleLbl="revTx" presStyleIdx="1" presStyleCnt="6"/>
      <dgm:spPr/>
    </dgm:pt>
    <dgm:pt modelId="{B279355F-03D2-A243-8467-1FE30CBC216B}" type="pres">
      <dgm:prSet presAssocID="{275E628A-D88B-477C-B5BC-D0C70BBA1957}" presName="vert1" presStyleCnt="0"/>
      <dgm:spPr/>
    </dgm:pt>
    <dgm:pt modelId="{18ACD46E-61F3-7740-99C1-76252394B38E}" type="pres">
      <dgm:prSet presAssocID="{38DE347F-0008-4963-A85E-6A6EAEC569CD}" presName="thickLine" presStyleLbl="alignNode1" presStyleIdx="2" presStyleCnt="6"/>
      <dgm:spPr/>
    </dgm:pt>
    <dgm:pt modelId="{280FA9A1-AAF7-D146-BE5B-233BBE908DA3}" type="pres">
      <dgm:prSet presAssocID="{38DE347F-0008-4963-A85E-6A6EAEC569CD}" presName="horz1" presStyleCnt="0"/>
      <dgm:spPr/>
    </dgm:pt>
    <dgm:pt modelId="{72C7DFAB-C51D-A24C-BB57-C5CF2F9D6379}" type="pres">
      <dgm:prSet presAssocID="{38DE347F-0008-4963-A85E-6A6EAEC569CD}" presName="tx1" presStyleLbl="revTx" presStyleIdx="2" presStyleCnt="6"/>
      <dgm:spPr/>
    </dgm:pt>
    <dgm:pt modelId="{DEF13878-DEF0-5E43-A48F-C57E7F1E5A4F}" type="pres">
      <dgm:prSet presAssocID="{38DE347F-0008-4963-A85E-6A6EAEC569CD}" presName="vert1" presStyleCnt="0"/>
      <dgm:spPr/>
    </dgm:pt>
    <dgm:pt modelId="{52197597-16D6-CD4A-A119-F10F00D5FC26}" type="pres">
      <dgm:prSet presAssocID="{406DFDB3-EAFB-4580-846C-45F5A199B849}" presName="thickLine" presStyleLbl="alignNode1" presStyleIdx="3" presStyleCnt="6"/>
      <dgm:spPr/>
    </dgm:pt>
    <dgm:pt modelId="{915E6CA8-4F2D-8D41-8841-72665B61328F}" type="pres">
      <dgm:prSet presAssocID="{406DFDB3-EAFB-4580-846C-45F5A199B849}" presName="horz1" presStyleCnt="0"/>
      <dgm:spPr/>
    </dgm:pt>
    <dgm:pt modelId="{C5C1289B-BF7E-6B4A-B56B-D2FCD0CB77E4}" type="pres">
      <dgm:prSet presAssocID="{406DFDB3-EAFB-4580-846C-45F5A199B849}" presName="tx1" presStyleLbl="revTx" presStyleIdx="3" presStyleCnt="6"/>
      <dgm:spPr/>
    </dgm:pt>
    <dgm:pt modelId="{510E5381-8D8A-0C44-81DD-EB08FAA98C71}" type="pres">
      <dgm:prSet presAssocID="{406DFDB3-EAFB-4580-846C-45F5A199B849}" presName="vert1" presStyleCnt="0"/>
      <dgm:spPr/>
    </dgm:pt>
    <dgm:pt modelId="{C7B7B6B5-3EB5-6648-8ADC-ECB33E8C41AD}" type="pres">
      <dgm:prSet presAssocID="{888AAB42-FAE4-49D1-B7EB-D2B169FF9D60}" presName="thickLine" presStyleLbl="alignNode1" presStyleIdx="4" presStyleCnt="6"/>
      <dgm:spPr/>
    </dgm:pt>
    <dgm:pt modelId="{2E2D033D-5E3A-7E4B-96BC-0D1ADBD339C2}" type="pres">
      <dgm:prSet presAssocID="{888AAB42-FAE4-49D1-B7EB-D2B169FF9D60}" presName="horz1" presStyleCnt="0"/>
      <dgm:spPr/>
    </dgm:pt>
    <dgm:pt modelId="{F263B43A-380B-1A4B-B4A5-8D92A66BCB70}" type="pres">
      <dgm:prSet presAssocID="{888AAB42-FAE4-49D1-B7EB-D2B169FF9D60}" presName="tx1" presStyleLbl="revTx" presStyleIdx="4" presStyleCnt="6"/>
      <dgm:spPr/>
    </dgm:pt>
    <dgm:pt modelId="{D32AAB07-A554-8641-A15D-B3451DC25C59}" type="pres">
      <dgm:prSet presAssocID="{888AAB42-FAE4-49D1-B7EB-D2B169FF9D60}" presName="vert1" presStyleCnt="0"/>
      <dgm:spPr/>
    </dgm:pt>
    <dgm:pt modelId="{90DCCB0B-1407-0E4C-A8C2-F1CE52F085A6}" type="pres">
      <dgm:prSet presAssocID="{67CD6427-CEF2-4C18-90A0-45262C1C7370}" presName="thickLine" presStyleLbl="alignNode1" presStyleIdx="5" presStyleCnt="6"/>
      <dgm:spPr/>
    </dgm:pt>
    <dgm:pt modelId="{6179B9F8-1B41-C246-BC73-881D46BBCADF}" type="pres">
      <dgm:prSet presAssocID="{67CD6427-CEF2-4C18-90A0-45262C1C7370}" presName="horz1" presStyleCnt="0"/>
      <dgm:spPr/>
    </dgm:pt>
    <dgm:pt modelId="{D3820142-94FD-194B-A88E-4005B6B4A99F}" type="pres">
      <dgm:prSet presAssocID="{67CD6427-CEF2-4C18-90A0-45262C1C7370}" presName="tx1" presStyleLbl="revTx" presStyleIdx="5" presStyleCnt="6"/>
      <dgm:spPr/>
    </dgm:pt>
    <dgm:pt modelId="{8D658DCA-DA3E-D544-8136-719857B04AE2}" type="pres">
      <dgm:prSet presAssocID="{67CD6427-CEF2-4C18-90A0-45262C1C7370}" presName="vert1" presStyleCnt="0"/>
      <dgm:spPr/>
    </dgm:pt>
  </dgm:ptLst>
  <dgm:cxnLst>
    <dgm:cxn modelId="{BCA00631-1FD6-4C06-9B92-8E493956069E}" srcId="{74E45EC7-E305-4928-AD90-652AD5890BFB}" destId="{406DFDB3-EAFB-4580-846C-45F5A199B849}" srcOrd="3" destOrd="0" parTransId="{38106116-5928-4EF7-932A-2D9FFEEB4081}" sibTransId="{EF8D1EC9-CDF3-4FBB-97D7-BB5E33143BC0}"/>
    <dgm:cxn modelId="{493FF947-B43D-DA47-8348-27492AA2D54B}" type="presOf" srcId="{3635C2AB-9398-4DA8-AC92-6662AE229D86}" destId="{B17879E0-D855-D24C-AAA2-6E6EDFA46FAE}" srcOrd="0" destOrd="0" presId="urn:microsoft.com/office/officeart/2008/layout/LinedList"/>
    <dgm:cxn modelId="{8985575C-7BB7-499F-9743-C7820F09D3DC}" srcId="{74E45EC7-E305-4928-AD90-652AD5890BFB}" destId="{888AAB42-FAE4-49D1-B7EB-D2B169FF9D60}" srcOrd="4" destOrd="0" parTransId="{266FFAA7-8097-4925-8AC4-85018C00C9C6}" sibTransId="{ABBCDFE1-79B7-4132-90F8-38253E6857FB}"/>
    <dgm:cxn modelId="{DBC45C89-43AB-408F-BCD5-7391FB6CC045}" srcId="{74E45EC7-E305-4928-AD90-652AD5890BFB}" destId="{3635C2AB-9398-4DA8-AC92-6662AE229D86}" srcOrd="0" destOrd="0" parTransId="{7260C37F-8BC8-4C07-A331-FC1F7FD708BF}" sibTransId="{689C3BE9-9322-481E-A250-E5CCA5600B3C}"/>
    <dgm:cxn modelId="{CB695E92-615E-204D-ACEB-3305DEC2195E}" type="presOf" srcId="{38DE347F-0008-4963-A85E-6A6EAEC569CD}" destId="{72C7DFAB-C51D-A24C-BB57-C5CF2F9D6379}" srcOrd="0" destOrd="0" presId="urn:microsoft.com/office/officeart/2008/layout/LinedList"/>
    <dgm:cxn modelId="{E44F8E96-9C85-D649-946B-DC2387D3CE8C}" type="presOf" srcId="{74E45EC7-E305-4928-AD90-652AD5890BFB}" destId="{EAB2B356-EB65-C64C-BC95-0DBDF106F9C0}" srcOrd="0" destOrd="0" presId="urn:microsoft.com/office/officeart/2008/layout/LinedList"/>
    <dgm:cxn modelId="{2FBF1097-734F-4430-9A21-76640F8C70FA}" srcId="{74E45EC7-E305-4928-AD90-652AD5890BFB}" destId="{67CD6427-CEF2-4C18-90A0-45262C1C7370}" srcOrd="5" destOrd="0" parTransId="{A1934989-DFA1-470C-B188-9162C875ADA9}" sibTransId="{58D952D5-D0B8-43FD-9F81-4231FC8F5C88}"/>
    <dgm:cxn modelId="{9B1555A3-0AAD-4B90-AAC8-9BB2B7249A83}" srcId="{74E45EC7-E305-4928-AD90-652AD5890BFB}" destId="{275E628A-D88B-477C-B5BC-D0C70BBA1957}" srcOrd="1" destOrd="0" parTransId="{755D244A-E938-4DD2-8314-E8665EC84FA4}" sibTransId="{1046C755-E968-4538-B5E3-48D90586FF8C}"/>
    <dgm:cxn modelId="{13C13FA8-E0EC-9948-8D34-D8AFD82D1379}" type="presOf" srcId="{67CD6427-CEF2-4C18-90A0-45262C1C7370}" destId="{D3820142-94FD-194B-A88E-4005B6B4A99F}" srcOrd="0" destOrd="0" presId="urn:microsoft.com/office/officeart/2008/layout/LinedList"/>
    <dgm:cxn modelId="{D0C445B4-FDBE-6B47-BAB2-4671E96E1FA2}" type="presOf" srcId="{275E628A-D88B-477C-B5BC-D0C70BBA1957}" destId="{42A315F9-BA60-9B4B-96C3-E52F5CC8A36B}" srcOrd="0" destOrd="0" presId="urn:microsoft.com/office/officeart/2008/layout/LinedList"/>
    <dgm:cxn modelId="{15A79AC4-B1DF-4B83-8622-C10331E25BB0}" srcId="{74E45EC7-E305-4928-AD90-652AD5890BFB}" destId="{38DE347F-0008-4963-A85E-6A6EAEC569CD}" srcOrd="2" destOrd="0" parTransId="{E06B2EF1-0F06-4F00-ACED-81EFD7C55AFE}" sibTransId="{5C1C3402-1374-4926-ADA9-4657A2B6D664}"/>
    <dgm:cxn modelId="{2BA0F7D8-F966-A746-A864-1D981EEC90E7}" type="presOf" srcId="{406DFDB3-EAFB-4580-846C-45F5A199B849}" destId="{C5C1289B-BF7E-6B4A-B56B-D2FCD0CB77E4}" srcOrd="0" destOrd="0" presId="urn:microsoft.com/office/officeart/2008/layout/LinedList"/>
    <dgm:cxn modelId="{9BEEB3E2-532A-2043-819C-7AE0F2684DC9}" type="presOf" srcId="{888AAB42-FAE4-49D1-B7EB-D2B169FF9D60}" destId="{F263B43A-380B-1A4B-B4A5-8D92A66BCB70}" srcOrd="0" destOrd="0" presId="urn:microsoft.com/office/officeart/2008/layout/LinedList"/>
    <dgm:cxn modelId="{06542C28-0FB1-0A42-81DF-B7A57745FEA5}" type="presParOf" srcId="{EAB2B356-EB65-C64C-BC95-0DBDF106F9C0}" destId="{1D1DAE64-BE6B-AE42-A176-3DA08A62B48D}" srcOrd="0" destOrd="0" presId="urn:microsoft.com/office/officeart/2008/layout/LinedList"/>
    <dgm:cxn modelId="{1FDBE430-93B1-B544-9751-19EAA9D26144}" type="presParOf" srcId="{EAB2B356-EB65-C64C-BC95-0DBDF106F9C0}" destId="{D424189D-F0D0-8347-921C-12EB5D124F20}" srcOrd="1" destOrd="0" presId="urn:microsoft.com/office/officeart/2008/layout/LinedList"/>
    <dgm:cxn modelId="{E2F20526-DCEA-4142-9491-BFD3E11053FE}" type="presParOf" srcId="{D424189D-F0D0-8347-921C-12EB5D124F20}" destId="{B17879E0-D855-D24C-AAA2-6E6EDFA46FAE}" srcOrd="0" destOrd="0" presId="urn:microsoft.com/office/officeart/2008/layout/LinedList"/>
    <dgm:cxn modelId="{24F85016-3781-7D44-A60C-3374158EE566}" type="presParOf" srcId="{D424189D-F0D0-8347-921C-12EB5D124F20}" destId="{A356781F-CA24-1A4D-A26B-350F5CB7A727}" srcOrd="1" destOrd="0" presId="urn:microsoft.com/office/officeart/2008/layout/LinedList"/>
    <dgm:cxn modelId="{3D4F2666-F088-0B43-A560-FB69551B3279}" type="presParOf" srcId="{EAB2B356-EB65-C64C-BC95-0DBDF106F9C0}" destId="{AC3C6333-4390-DA46-8739-F53BF4C4655C}" srcOrd="2" destOrd="0" presId="urn:microsoft.com/office/officeart/2008/layout/LinedList"/>
    <dgm:cxn modelId="{CEB2F1AC-FE4D-F543-B5EB-8273C7FE3CB2}" type="presParOf" srcId="{EAB2B356-EB65-C64C-BC95-0DBDF106F9C0}" destId="{F7849305-DC40-8744-9075-3368402DDF47}" srcOrd="3" destOrd="0" presId="urn:microsoft.com/office/officeart/2008/layout/LinedList"/>
    <dgm:cxn modelId="{D17B3036-2C94-6A4A-BA66-EA96207234C3}" type="presParOf" srcId="{F7849305-DC40-8744-9075-3368402DDF47}" destId="{42A315F9-BA60-9B4B-96C3-E52F5CC8A36B}" srcOrd="0" destOrd="0" presId="urn:microsoft.com/office/officeart/2008/layout/LinedList"/>
    <dgm:cxn modelId="{C310BDCA-6F76-DE40-8DE2-8409D12C3082}" type="presParOf" srcId="{F7849305-DC40-8744-9075-3368402DDF47}" destId="{B279355F-03D2-A243-8467-1FE30CBC216B}" srcOrd="1" destOrd="0" presId="urn:microsoft.com/office/officeart/2008/layout/LinedList"/>
    <dgm:cxn modelId="{D5A003B3-82AB-074B-8665-3D9F3D762C85}" type="presParOf" srcId="{EAB2B356-EB65-C64C-BC95-0DBDF106F9C0}" destId="{18ACD46E-61F3-7740-99C1-76252394B38E}" srcOrd="4" destOrd="0" presId="urn:microsoft.com/office/officeart/2008/layout/LinedList"/>
    <dgm:cxn modelId="{4C240976-2C08-BC43-888C-066CC0F6B297}" type="presParOf" srcId="{EAB2B356-EB65-C64C-BC95-0DBDF106F9C0}" destId="{280FA9A1-AAF7-D146-BE5B-233BBE908DA3}" srcOrd="5" destOrd="0" presId="urn:microsoft.com/office/officeart/2008/layout/LinedList"/>
    <dgm:cxn modelId="{93E8502F-31B8-F14E-8E8E-A4BB60765BBB}" type="presParOf" srcId="{280FA9A1-AAF7-D146-BE5B-233BBE908DA3}" destId="{72C7DFAB-C51D-A24C-BB57-C5CF2F9D6379}" srcOrd="0" destOrd="0" presId="urn:microsoft.com/office/officeart/2008/layout/LinedList"/>
    <dgm:cxn modelId="{952751B2-A123-4D4E-9377-BCEBAD38DC23}" type="presParOf" srcId="{280FA9A1-AAF7-D146-BE5B-233BBE908DA3}" destId="{DEF13878-DEF0-5E43-A48F-C57E7F1E5A4F}" srcOrd="1" destOrd="0" presId="urn:microsoft.com/office/officeart/2008/layout/LinedList"/>
    <dgm:cxn modelId="{D485901D-D723-DD40-B592-8E4EA65C65B0}" type="presParOf" srcId="{EAB2B356-EB65-C64C-BC95-0DBDF106F9C0}" destId="{52197597-16D6-CD4A-A119-F10F00D5FC26}" srcOrd="6" destOrd="0" presId="urn:microsoft.com/office/officeart/2008/layout/LinedList"/>
    <dgm:cxn modelId="{03EE28E4-00BB-0B43-8D35-D61DC736952C}" type="presParOf" srcId="{EAB2B356-EB65-C64C-BC95-0DBDF106F9C0}" destId="{915E6CA8-4F2D-8D41-8841-72665B61328F}" srcOrd="7" destOrd="0" presId="urn:microsoft.com/office/officeart/2008/layout/LinedList"/>
    <dgm:cxn modelId="{51C019DF-468F-194B-86A2-14D6F483DFF9}" type="presParOf" srcId="{915E6CA8-4F2D-8D41-8841-72665B61328F}" destId="{C5C1289B-BF7E-6B4A-B56B-D2FCD0CB77E4}" srcOrd="0" destOrd="0" presId="urn:microsoft.com/office/officeart/2008/layout/LinedList"/>
    <dgm:cxn modelId="{2FE9BF8A-0DFB-9E42-8991-FA03F65139EB}" type="presParOf" srcId="{915E6CA8-4F2D-8D41-8841-72665B61328F}" destId="{510E5381-8D8A-0C44-81DD-EB08FAA98C71}" srcOrd="1" destOrd="0" presId="urn:microsoft.com/office/officeart/2008/layout/LinedList"/>
    <dgm:cxn modelId="{FAE1AB9A-2618-3247-B9E2-262F0E22D867}" type="presParOf" srcId="{EAB2B356-EB65-C64C-BC95-0DBDF106F9C0}" destId="{C7B7B6B5-3EB5-6648-8ADC-ECB33E8C41AD}" srcOrd="8" destOrd="0" presId="urn:microsoft.com/office/officeart/2008/layout/LinedList"/>
    <dgm:cxn modelId="{8EA40949-AC70-F543-A9C9-34CE465C49B5}" type="presParOf" srcId="{EAB2B356-EB65-C64C-BC95-0DBDF106F9C0}" destId="{2E2D033D-5E3A-7E4B-96BC-0D1ADBD339C2}" srcOrd="9" destOrd="0" presId="urn:microsoft.com/office/officeart/2008/layout/LinedList"/>
    <dgm:cxn modelId="{D0B37FDD-82B1-9142-883D-1AB4DF7C8F88}" type="presParOf" srcId="{2E2D033D-5E3A-7E4B-96BC-0D1ADBD339C2}" destId="{F263B43A-380B-1A4B-B4A5-8D92A66BCB70}" srcOrd="0" destOrd="0" presId="urn:microsoft.com/office/officeart/2008/layout/LinedList"/>
    <dgm:cxn modelId="{815DFB78-E282-FB48-9FDA-0821D3738324}" type="presParOf" srcId="{2E2D033D-5E3A-7E4B-96BC-0D1ADBD339C2}" destId="{D32AAB07-A554-8641-A15D-B3451DC25C59}" srcOrd="1" destOrd="0" presId="urn:microsoft.com/office/officeart/2008/layout/LinedList"/>
    <dgm:cxn modelId="{284154AA-73D6-554F-BF83-C1540E5F820A}" type="presParOf" srcId="{EAB2B356-EB65-C64C-BC95-0DBDF106F9C0}" destId="{90DCCB0B-1407-0E4C-A8C2-F1CE52F085A6}" srcOrd="10" destOrd="0" presId="urn:microsoft.com/office/officeart/2008/layout/LinedList"/>
    <dgm:cxn modelId="{CF6C4B8E-6A72-4C4E-B83E-DD16DE7AA9CE}" type="presParOf" srcId="{EAB2B356-EB65-C64C-BC95-0DBDF106F9C0}" destId="{6179B9F8-1B41-C246-BC73-881D46BBCADF}" srcOrd="11" destOrd="0" presId="urn:microsoft.com/office/officeart/2008/layout/LinedList"/>
    <dgm:cxn modelId="{C738247F-6487-5D4C-8C7A-E31C938D35CF}" type="presParOf" srcId="{6179B9F8-1B41-C246-BC73-881D46BBCADF}" destId="{D3820142-94FD-194B-A88E-4005B6B4A99F}" srcOrd="0" destOrd="0" presId="urn:microsoft.com/office/officeart/2008/layout/LinedList"/>
    <dgm:cxn modelId="{CC2CC6DB-A82F-3847-AB45-6E338967DCAA}" type="presParOf" srcId="{6179B9F8-1B41-C246-BC73-881D46BBCADF}" destId="{8D658DCA-DA3E-D544-8136-719857B04A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13A7C-DD5D-4CA7-B18C-82E80944F9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ACB284-69E1-4255-80EA-C66D74DB6A7A}">
      <dgm:prSet/>
      <dgm:spPr/>
      <dgm:t>
        <a:bodyPr/>
        <a:lstStyle/>
        <a:p>
          <a:pPr>
            <a:lnSpc>
              <a:spcPct val="100000"/>
            </a:lnSpc>
          </a:pPr>
          <a:r>
            <a:rPr lang="en-US"/>
            <a:t>Blurts out answers before questions have been completed</a:t>
          </a:r>
        </a:p>
      </dgm:t>
    </dgm:pt>
    <dgm:pt modelId="{72B0108E-510A-48BA-A6F3-E6F7204EE8A3}" type="parTrans" cxnId="{C3473092-262F-48C7-BC98-CD2176CE2B11}">
      <dgm:prSet/>
      <dgm:spPr/>
      <dgm:t>
        <a:bodyPr/>
        <a:lstStyle/>
        <a:p>
          <a:endParaRPr lang="en-US"/>
        </a:p>
      </dgm:t>
    </dgm:pt>
    <dgm:pt modelId="{D6E641C7-B1BF-4817-ADF8-E58AE60EAC53}" type="sibTrans" cxnId="{C3473092-262F-48C7-BC98-CD2176CE2B11}">
      <dgm:prSet/>
      <dgm:spPr/>
      <dgm:t>
        <a:bodyPr/>
        <a:lstStyle/>
        <a:p>
          <a:endParaRPr lang="en-US"/>
        </a:p>
      </dgm:t>
    </dgm:pt>
    <dgm:pt modelId="{1038124A-66EB-4745-838F-AE586E35B4F4}">
      <dgm:prSet/>
      <dgm:spPr/>
      <dgm:t>
        <a:bodyPr/>
        <a:lstStyle/>
        <a:p>
          <a:pPr>
            <a:lnSpc>
              <a:spcPct val="100000"/>
            </a:lnSpc>
          </a:pPr>
          <a:r>
            <a:rPr lang="en-US"/>
            <a:t>Has difficulty awaiting their turn</a:t>
          </a:r>
        </a:p>
      </dgm:t>
    </dgm:pt>
    <dgm:pt modelId="{B8697522-02F9-4463-BAC5-F22584125912}" type="parTrans" cxnId="{4D679A7B-479F-41AE-A839-7A293E12C851}">
      <dgm:prSet/>
      <dgm:spPr/>
      <dgm:t>
        <a:bodyPr/>
        <a:lstStyle/>
        <a:p>
          <a:endParaRPr lang="en-US"/>
        </a:p>
      </dgm:t>
    </dgm:pt>
    <dgm:pt modelId="{11FD7726-9A20-4278-B2C7-5075ECC20896}" type="sibTrans" cxnId="{4D679A7B-479F-41AE-A839-7A293E12C851}">
      <dgm:prSet/>
      <dgm:spPr/>
      <dgm:t>
        <a:bodyPr/>
        <a:lstStyle/>
        <a:p>
          <a:endParaRPr lang="en-US"/>
        </a:p>
      </dgm:t>
    </dgm:pt>
    <dgm:pt modelId="{D184E5D9-656B-44B1-ABC6-05F613E4D130}">
      <dgm:prSet/>
      <dgm:spPr/>
      <dgm:t>
        <a:bodyPr/>
        <a:lstStyle/>
        <a:p>
          <a:pPr>
            <a:lnSpc>
              <a:spcPct val="100000"/>
            </a:lnSpc>
          </a:pPr>
          <a:r>
            <a:rPr lang="en-US"/>
            <a:t>Interrupts or intrudes on others</a:t>
          </a:r>
        </a:p>
      </dgm:t>
    </dgm:pt>
    <dgm:pt modelId="{278B7DF1-1945-48E3-8E88-0A98F1FA16C4}" type="parTrans" cxnId="{F7BCAAE8-BBCD-4FB2-8714-F9CD5B17A1AA}">
      <dgm:prSet/>
      <dgm:spPr/>
      <dgm:t>
        <a:bodyPr/>
        <a:lstStyle/>
        <a:p>
          <a:endParaRPr lang="en-US"/>
        </a:p>
      </dgm:t>
    </dgm:pt>
    <dgm:pt modelId="{7D539FB3-D2C4-4F51-8950-172C463A0E9C}" type="sibTrans" cxnId="{F7BCAAE8-BBCD-4FB2-8714-F9CD5B17A1AA}">
      <dgm:prSet/>
      <dgm:spPr/>
      <dgm:t>
        <a:bodyPr/>
        <a:lstStyle/>
        <a:p>
          <a:endParaRPr lang="en-US"/>
        </a:p>
      </dgm:t>
    </dgm:pt>
    <dgm:pt modelId="{961EF1BA-3561-4602-AAF3-6D4086C2E0F0}" type="pres">
      <dgm:prSet presAssocID="{CF613A7C-DD5D-4CA7-B18C-82E80944F9F2}" presName="root" presStyleCnt="0">
        <dgm:presLayoutVars>
          <dgm:dir/>
          <dgm:resizeHandles val="exact"/>
        </dgm:presLayoutVars>
      </dgm:prSet>
      <dgm:spPr/>
    </dgm:pt>
    <dgm:pt modelId="{125D4BA1-5D3E-4E1A-B14E-A7F49D481BF0}" type="pres">
      <dgm:prSet presAssocID="{74ACB284-69E1-4255-80EA-C66D74DB6A7A}" presName="compNode" presStyleCnt="0"/>
      <dgm:spPr/>
    </dgm:pt>
    <dgm:pt modelId="{B1B42BC5-4C71-4BA8-8F7C-DC05ACA5F51E}" type="pres">
      <dgm:prSet presAssocID="{74ACB284-69E1-4255-80EA-C66D74DB6A7A}" presName="bgRect" presStyleLbl="bgShp" presStyleIdx="0" presStyleCnt="3"/>
      <dgm:spPr/>
    </dgm:pt>
    <dgm:pt modelId="{6D1C95DB-5EF6-499A-B0DD-E25014639767}" type="pres">
      <dgm:prSet presAssocID="{74ACB284-69E1-4255-80EA-C66D74DB6A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23D050C9-384E-4AB4-993C-C2B026CF4BA4}" type="pres">
      <dgm:prSet presAssocID="{74ACB284-69E1-4255-80EA-C66D74DB6A7A}" presName="spaceRect" presStyleCnt="0"/>
      <dgm:spPr/>
    </dgm:pt>
    <dgm:pt modelId="{F9A3A3D4-611A-4757-895D-486135A46BB8}" type="pres">
      <dgm:prSet presAssocID="{74ACB284-69E1-4255-80EA-C66D74DB6A7A}" presName="parTx" presStyleLbl="revTx" presStyleIdx="0" presStyleCnt="3">
        <dgm:presLayoutVars>
          <dgm:chMax val="0"/>
          <dgm:chPref val="0"/>
        </dgm:presLayoutVars>
      </dgm:prSet>
      <dgm:spPr/>
    </dgm:pt>
    <dgm:pt modelId="{379D8AB3-2E58-4A48-BC40-DDD26E1C23E6}" type="pres">
      <dgm:prSet presAssocID="{D6E641C7-B1BF-4817-ADF8-E58AE60EAC53}" presName="sibTrans" presStyleCnt="0"/>
      <dgm:spPr/>
    </dgm:pt>
    <dgm:pt modelId="{E37520D4-BA34-4AD5-B177-6F0F5FA5D342}" type="pres">
      <dgm:prSet presAssocID="{1038124A-66EB-4745-838F-AE586E35B4F4}" presName="compNode" presStyleCnt="0"/>
      <dgm:spPr/>
    </dgm:pt>
    <dgm:pt modelId="{B06FBBB0-9916-43DA-93ED-760127FD036F}" type="pres">
      <dgm:prSet presAssocID="{1038124A-66EB-4745-838F-AE586E35B4F4}" presName="bgRect" presStyleLbl="bgShp" presStyleIdx="1" presStyleCnt="3"/>
      <dgm:spPr/>
    </dgm:pt>
    <dgm:pt modelId="{AFA9E126-7B9D-46E6-8F97-C3BF0A8388A2}" type="pres">
      <dgm:prSet presAssocID="{1038124A-66EB-4745-838F-AE586E35B4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3DDB6EAA-F3F4-4C34-B1EB-6CC5D391483B}" type="pres">
      <dgm:prSet presAssocID="{1038124A-66EB-4745-838F-AE586E35B4F4}" presName="spaceRect" presStyleCnt="0"/>
      <dgm:spPr/>
    </dgm:pt>
    <dgm:pt modelId="{82B08423-FA01-4994-B134-38DE66802AF0}" type="pres">
      <dgm:prSet presAssocID="{1038124A-66EB-4745-838F-AE586E35B4F4}" presName="parTx" presStyleLbl="revTx" presStyleIdx="1" presStyleCnt="3">
        <dgm:presLayoutVars>
          <dgm:chMax val="0"/>
          <dgm:chPref val="0"/>
        </dgm:presLayoutVars>
      </dgm:prSet>
      <dgm:spPr/>
    </dgm:pt>
    <dgm:pt modelId="{C4F5BDBE-EF63-4092-BD2F-2EA905861979}" type="pres">
      <dgm:prSet presAssocID="{11FD7726-9A20-4278-B2C7-5075ECC20896}" presName="sibTrans" presStyleCnt="0"/>
      <dgm:spPr/>
    </dgm:pt>
    <dgm:pt modelId="{E5DA970E-CC8C-4FDC-85C6-924DC1073BD1}" type="pres">
      <dgm:prSet presAssocID="{D184E5D9-656B-44B1-ABC6-05F613E4D130}" presName="compNode" presStyleCnt="0"/>
      <dgm:spPr/>
    </dgm:pt>
    <dgm:pt modelId="{EC92A8D7-4B67-41D0-A9C7-DC06A8041E73}" type="pres">
      <dgm:prSet presAssocID="{D184E5D9-656B-44B1-ABC6-05F613E4D130}" presName="bgRect" presStyleLbl="bgShp" presStyleIdx="2" presStyleCnt="3"/>
      <dgm:spPr/>
    </dgm:pt>
    <dgm:pt modelId="{7C619760-F707-49F9-B9D4-BE6792023AAF}" type="pres">
      <dgm:prSet presAssocID="{D184E5D9-656B-44B1-ABC6-05F613E4D1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o sign"/>
        </a:ext>
      </dgm:extLst>
    </dgm:pt>
    <dgm:pt modelId="{CC896D98-BA1B-4BF0-A402-7EF7389CDB16}" type="pres">
      <dgm:prSet presAssocID="{D184E5D9-656B-44B1-ABC6-05F613E4D130}" presName="spaceRect" presStyleCnt="0"/>
      <dgm:spPr/>
    </dgm:pt>
    <dgm:pt modelId="{9F450B45-8021-4E7B-9620-AD968C7A8BB8}" type="pres">
      <dgm:prSet presAssocID="{D184E5D9-656B-44B1-ABC6-05F613E4D130}" presName="parTx" presStyleLbl="revTx" presStyleIdx="2" presStyleCnt="3">
        <dgm:presLayoutVars>
          <dgm:chMax val="0"/>
          <dgm:chPref val="0"/>
        </dgm:presLayoutVars>
      </dgm:prSet>
      <dgm:spPr/>
    </dgm:pt>
  </dgm:ptLst>
  <dgm:cxnLst>
    <dgm:cxn modelId="{2D0BB63C-5C07-462F-82D0-1F282C8A913D}" type="presOf" srcId="{1038124A-66EB-4745-838F-AE586E35B4F4}" destId="{82B08423-FA01-4994-B134-38DE66802AF0}" srcOrd="0" destOrd="0" presId="urn:microsoft.com/office/officeart/2018/2/layout/IconVerticalSolidList"/>
    <dgm:cxn modelId="{2F643655-5557-476D-A830-D5AB8C320BD1}" type="presOf" srcId="{74ACB284-69E1-4255-80EA-C66D74DB6A7A}" destId="{F9A3A3D4-611A-4757-895D-486135A46BB8}" srcOrd="0" destOrd="0" presId="urn:microsoft.com/office/officeart/2018/2/layout/IconVerticalSolidList"/>
    <dgm:cxn modelId="{0D0BAB66-EF18-4A73-BA80-1EB63548AE17}" type="presOf" srcId="{D184E5D9-656B-44B1-ABC6-05F613E4D130}" destId="{9F450B45-8021-4E7B-9620-AD968C7A8BB8}" srcOrd="0" destOrd="0" presId="urn:microsoft.com/office/officeart/2018/2/layout/IconVerticalSolidList"/>
    <dgm:cxn modelId="{4D679A7B-479F-41AE-A839-7A293E12C851}" srcId="{CF613A7C-DD5D-4CA7-B18C-82E80944F9F2}" destId="{1038124A-66EB-4745-838F-AE586E35B4F4}" srcOrd="1" destOrd="0" parTransId="{B8697522-02F9-4463-BAC5-F22584125912}" sibTransId="{11FD7726-9A20-4278-B2C7-5075ECC20896}"/>
    <dgm:cxn modelId="{C3473092-262F-48C7-BC98-CD2176CE2B11}" srcId="{CF613A7C-DD5D-4CA7-B18C-82E80944F9F2}" destId="{74ACB284-69E1-4255-80EA-C66D74DB6A7A}" srcOrd="0" destOrd="0" parTransId="{72B0108E-510A-48BA-A6F3-E6F7204EE8A3}" sibTransId="{D6E641C7-B1BF-4817-ADF8-E58AE60EAC53}"/>
    <dgm:cxn modelId="{4F19BE94-7FB1-4700-9A35-DAF02F669C94}" type="presOf" srcId="{CF613A7C-DD5D-4CA7-B18C-82E80944F9F2}" destId="{961EF1BA-3561-4602-AAF3-6D4086C2E0F0}" srcOrd="0" destOrd="0" presId="urn:microsoft.com/office/officeart/2018/2/layout/IconVerticalSolidList"/>
    <dgm:cxn modelId="{F7BCAAE8-BBCD-4FB2-8714-F9CD5B17A1AA}" srcId="{CF613A7C-DD5D-4CA7-B18C-82E80944F9F2}" destId="{D184E5D9-656B-44B1-ABC6-05F613E4D130}" srcOrd="2" destOrd="0" parTransId="{278B7DF1-1945-48E3-8E88-0A98F1FA16C4}" sibTransId="{7D539FB3-D2C4-4F51-8950-172C463A0E9C}"/>
    <dgm:cxn modelId="{9C33BDFD-D425-46CD-B5AA-3E4CB17CA2C8}" type="presParOf" srcId="{961EF1BA-3561-4602-AAF3-6D4086C2E0F0}" destId="{125D4BA1-5D3E-4E1A-B14E-A7F49D481BF0}" srcOrd="0" destOrd="0" presId="urn:microsoft.com/office/officeart/2018/2/layout/IconVerticalSolidList"/>
    <dgm:cxn modelId="{A46EDC1B-78E1-4DAC-9143-419CC34E3BB4}" type="presParOf" srcId="{125D4BA1-5D3E-4E1A-B14E-A7F49D481BF0}" destId="{B1B42BC5-4C71-4BA8-8F7C-DC05ACA5F51E}" srcOrd="0" destOrd="0" presId="urn:microsoft.com/office/officeart/2018/2/layout/IconVerticalSolidList"/>
    <dgm:cxn modelId="{E15BCF3F-0BEF-4AF3-9C11-F91D5F8F63AE}" type="presParOf" srcId="{125D4BA1-5D3E-4E1A-B14E-A7F49D481BF0}" destId="{6D1C95DB-5EF6-499A-B0DD-E25014639767}" srcOrd="1" destOrd="0" presId="urn:microsoft.com/office/officeart/2018/2/layout/IconVerticalSolidList"/>
    <dgm:cxn modelId="{3159B200-3E99-44A1-B25D-0F2BB84CB71B}" type="presParOf" srcId="{125D4BA1-5D3E-4E1A-B14E-A7F49D481BF0}" destId="{23D050C9-384E-4AB4-993C-C2B026CF4BA4}" srcOrd="2" destOrd="0" presId="urn:microsoft.com/office/officeart/2018/2/layout/IconVerticalSolidList"/>
    <dgm:cxn modelId="{E2FDC69D-2276-4E33-A042-48A0D47A5148}" type="presParOf" srcId="{125D4BA1-5D3E-4E1A-B14E-A7F49D481BF0}" destId="{F9A3A3D4-611A-4757-895D-486135A46BB8}" srcOrd="3" destOrd="0" presId="urn:microsoft.com/office/officeart/2018/2/layout/IconVerticalSolidList"/>
    <dgm:cxn modelId="{9364A089-09DF-4F2A-B2E5-F017D3E905AF}" type="presParOf" srcId="{961EF1BA-3561-4602-AAF3-6D4086C2E0F0}" destId="{379D8AB3-2E58-4A48-BC40-DDD26E1C23E6}" srcOrd="1" destOrd="0" presId="urn:microsoft.com/office/officeart/2018/2/layout/IconVerticalSolidList"/>
    <dgm:cxn modelId="{AF8D43EF-9F85-4460-BCBE-C659E9B42BD2}" type="presParOf" srcId="{961EF1BA-3561-4602-AAF3-6D4086C2E0F0}" destId="{E37520D4-BA34-4AD5-B177-6F0F5FA5D342}" srcOrd="2" destOrd="0" presId="urn:microsoft.com/office/officeart/2018/2/layout/IconVerticalSolidList"/>
    <dgm:cxn modelId="{62490837-F137-46C7-B418-07543B1B745E}" type="presParOf" srcId="{E37520D4-BA34-4AD5-B177-6F0F5FA5D342}" destId="{B06FBBB0-9916-43DA-93ED-760127FD036F}" srcOrd="0" destOrd="0" presId="urn:microsoft.com/office/officeart/2018/2/layout/IconVerticalSolidList"/>
    <dgm:cxn modelId="{7EB58131-F527-4BDE-AE46-EF3F69DECF15}" type="presParOf" srcId="{E37520D4-BA34-4AD5-B177-6F0F5FA5D342}" destId="{AFA9E126-7B9D-46E6-8F97-C3BF0A8388A2}" srcOrd="1" destOrd="0" presId="urn:microsoft.com/office/officeart/2018/2/layout/IconVerticalSolidList"/>
    <dgm:cxn modelId="{32F018F5-7D65-4C26-8FE3-079263AB0F57}" type="presParOf" srcId="{E37520D4-BA34-4AD5-B177-6F0F5FA5D342}" destId="{3DDB6EAA-F3F4-4C34-B1EB-6CC5D391483B}" srcOrd="2" destOrd="0" presId="urn:microsoft.com/office/officeart/2018/2/layout/IconVerticalSolidList"/>
    <dgm:cxn modelId="{159B7A88-74A5-4FFA-96F0-63F6725E5200}" type="presParOf" srcId="{E37520D4-BA34-4AD5-B177-6F0F5FA5D342}" destId="{82B08423-FA01-4994-B134-38DE66802AF0}" srcOrd="3" destOrd="0" presId="urn:microsoft.com/office/officeart/2018/2/layout/IconVerticalSolidList"/>
    <dgm:cxn modelId="{9665B717-42BA-47A7-BB05-4952D59A87FA}" type="presParOf" srcId="{961EF1BA-3561-4602-AAF3-6D4086C2E0F0}" destId="{C4F5BDBE-EF63-4092-BD2F-2EA905861979}" srcOrd="3" destOrd="0" presId="urn:microsoft.com/office/officeart/2018/2/layout/IconVerticalSolidList"/>
    <dgm:cxn modelId="{11670948-0A5A-4880-968E-17830A9181CF}" type="presParOf" srcId="{961EF1BA-3561-4602-AAF3-6D4086C2E0F0}" destId="{E5DA970E-CC8C-4FDC-85C6-924DC1073BD1}" srcOrd="4" destOrd="0" presId="urn:microsoft.com/office/officeart/2018/2/layout/IconVerticalSolidList"/>
    <dgm:cxn modelId="{FDE97AA1-93A1-454E-9FDC-7342A56E49B4}" type="presParOf" srcId="{E5DA970E-CC8C-4FDC-85C6-924DC1073BD1}" destId="{EC92A8D7-4B67-41D0-A9C7-DC06A8041E73}" srcOrd="0" destOrd="0" presId="urn:microsoft.com/office/officeart/2018/2/layout/IconVerticalSolidList"/>
    <dgm:cxn modelId="{F7F63098-671B-4562-AC02-F8A866CBB04A}" type="presParOf" srcId="{E5DA970E-CC8C-4FDC-85C6-924DC1073BD1}" destId="{7C619760-F707-49F9-B9D4-BE6792023AAF}" srcOrd="1" destOrd="0" presId="urn:microsoft.com/office/officeart/2018/2/layout/IconVerticalSolidList"/>
    <dgm:cxn modelId="{926EBCAB-0828-4559-844A-3AD9A3FB9F99}" type="presParOf" srcId="{E5DA970E-CC8C-4FDC-85C6-924DC1073BD1}" destId="{CC896D98-BA1B-4BF0-A402-7EF7389CDB16}" srcOrd="2" destOrd="0" presId="urn:microsoft.com/office/officeart/2018/2/layout/IconVerticalSolidList"/>
    <dgm:cxn modelId="{11A5767D-943D-4971-BCB2-C54CB550D192}" type="presParOf" srcId="{E5DA970E-CC8C-4FDC-85C6-924DC1073BD1}" destId="{9F450B45-8021-4E7B-9620-AD968C7A8B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51877-89E5-4D17-B5FC-5847456937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6C75457-B455-4435-8CCE-64751AE98E54}">
      <dgm:prSet/>
      <dgm:spPr/>
      <dgm:t>
        <a:bodyPr/>
        <a:lstStyle/>
        <a:p>
          <a:pPr>
            <a:lnSpc>
              <a:spcPct val="100000"/>
            </a:lnSpc>
          </a:pPr>
          <a:r>
            <a:rPr lang="en-US"/>
            <a:t>Fails to give attention to details or makes careless mistakes</a:t>
          </a:r>
        </a:p>
      </dgm:t>
    </dgm:pt>
    <dgm:pt modelId="{B268C127-281D-42F5-83E8-ECE9439CF0B1}" type="parTrans" cxnId="{356A8122-F38A-4853-8737-51F7F10DA7DD}">
      <dgm:prSet/>
      <dgm:spPr/>
      <dgm:t>
        <a:bodyPr/>
        <a:lstStyle/>
        <a:p>
          <a:endParaRPr lang="en-US"/>
        </a:p>
      </dgm:t>
    </dgm:pt>
    <dgm:pt modelId="{9BDC117F-32FE-40FA-9212-6F2835F449D6}" type="sibTrans" cxnId="{356A8122-F38A-4853-8737-51F7F10DA7DD}">
      <dgm:prSet/>
      <dgm:spPr/>
      <dgm:t>
        <a:bodyPr/>
        <a:lstStyle/>
        <a:p>
          <a:endParaRPr lang="en-US"/>
        </a:p>
      </dgm:t>
    </dgm:pt>
    <dgm:pt modelId="{EEB9CBE1-6E13-401C-B9A2-D33C02E1CD8B}">
      <dgm:prSet/>
      <dgm:spPr/>
      <dgm:t>
        <a:bodyPr/>
        <a:lstStyle/>
        <a:p>
          <a:pPr>
            <a:lnSpc>
              <a:spcPct val="100000"/>
            </a:lnSpc>
          </a:pPr>
          <a:r>
            <a:rPr lang="en-US"/>
            <a:t>Has difficulty sustaining attention </a:t>
          </a:r>
        </a:p>
      </dgm:t>
    </dgm:pt>
    <dgm:pt modelId="{DC1A1668-BD29-4C4E-B810-926A64D3910C}" type="parTrans" cxnId="{897100AC-024C-4066-AACF-AAE628762146}">
      <dgm:prSet/>
      <dgm:spPr/>
      <dgm:t>
        <a:bodyPr/>
        <a:lstStyle/>
        <a:p>
          <a:endParaRPr lang="en-US"/>
        </a:p>
      </dgm:t>
    </dgm:pt>
    <dgm:pt modelId="{F6888A5B-C90C-46EA-8D03-0442E52ACA7C}" type="sibTrans" cxnId="{897100AC-024C-4066-AACF-AAE628762146}">
      <dgm:prSet/>
      <dgm:spPr/>
      <dgm:t>
        <a:bodyPr/>
        <a:lstStyle/>
        <a:p>
          <a:endParaRPr lang="en-US"/>
        </a:p>
      </dgm:t>
    </dgm:pt>
    <dgm:pt modelId="{2A35956D-74B6-4526-9F35-054DF05E6E53}">
      <dgm:prSet/>
      <dgm:spPr/>
      <dgm:t>
        <a:bodyPr/>
        <a:lstStyle/>
        <a:p>
          <a:pPr>
            <a:lnSpc>
              <a:spcPct val="100000"/>
            </a:lnSpc>
          </a:pPr>
          <a:r>
            <a:rPr lang="en-US"/>
            <a:t>Does not seem to listen when spoken to directly</a:t>
          </a:r>
        </a:p>
      </dgm:t>
    </dgm:pt>
    <dgm:pt modelId="{8CDE385B-27D1-4F92-9C2A-23AEFAE7A4BC}" type="parTrans" cxnId="{237CE67D-F3A4-450E-8FB8-7D17630247E4}">
      <dgm:prSet/>
      <dgm:spPr/>
      <dgm:t>
        <a:bodyPr/>
        <a:lstStyle/>
        <a:p>
          <a:endParaRPr lang="en-US"/>
        </a:p>
      </dgm:t>
    </dgm:pt>
    <dgm:pt modelId="{106A2DE3-A270-4152-A8F9-483EB24708E7}" type="sibTrans" cxnId="{237CE67D-F3A4-450E-8FB8-7D17630247E4}">
      <dgm:prSet/>
      <dgm:spPr/>
      <dgm:t>
        <a:bodyPr/>
        <a:lstStyle/>
        <a:p>
          <a:endParaRPr lang="en-US"/>
        </a:p>
      </dgm:t>
    </dgm:pt>
    <dgm:pt modelId="{7BB0BFE3-EC3D-49E7-8423-F261E89626B8}">
      <dgm:prSet/>
      <dgm:spPr/>
      <dgm:t>
        <a:bodyPr/>
        <a:lstStyle/>
        <a:p>
          <a:pPr>
            <a:lnSpc>
              <a:spcPct val="100000"/>
            </a:lnSpc>
          </a:pPr>
          <a:r>
            <a:rPr lang="en-US"/>
            <a:t>Does not follow through on instructions</a:t>
          </a:r>
        </a:p>
      </dgm:t>
    </dgm:pt>
    <dgm:pt modelId="{1553ADDA-ACC2-4821-8F92-6BBB457DA78A}" type="parTrans" cxnId="{B6654063-1DE1-4D89-9858-FDF7B47CB90A}">
      <dgm:prSet/>
      <dgm:spPr/>
      <dgm:t>
        <a:bodyPr/>
        <a:lstStyle/>
        <a:p>
          <a:endParaRPr lang="en-US"/>
        </a:p>
      </dgm:t>
    </dgm:pt>
    <dgm:pt modelId="{6D32276F-3C62-457D-96C1-E466D4A53C8D}" type="sibTrans" cxnId="{B6654063-1DE1-4D89-9858-FDF7B47CB90A}">
      <dgm:prSet/>
      <dgm:spPr/>
      <dgm:t>
        <a:bodyPr/>
        <a:lstStyle/>
        <a:p>
          <a:endParaRPr lang="en-US"/>
        </a:p>
      </dgm:t>
    </dgm:pt>
    <dgm:pt modelId="{7EFF8616-C15E-48FC-90A8-A25CA6C92094}">
      <dgm:prSet/>
      <dgm:spPr/>
      <dgm:t>
        <a:bodyPr/>
        <a:lstStyle/>
        <a:p>
          <a:pPr>
            <a:lnSpc>
              <a:spcPct val="100000"/>
            </a:lnSpc>
          </a:pPr>
          <a:r>
            <a:rPr lang="en-US"/>
            <a:t>Has difficulty organizing tasks</a:t>
          </a:r>
        </a:p>
      </dgm:t>
    </dgm:pt>
    <dgm:pt modelId="{138224C6-8229-4E59-BA99-99EE9F84D446}" type="parTrans" cxnId="{6D232771-0D21-43B2-A455-88F51F45B4D2}">
      <dgm:prSet/>
      <dgm:spPr/>
      <dgm:t>
        <a:bodyPr/>
        <a:lstStyle/>
        <a:p>
          <a:endParaRPr lang="en-US"/>
        </a:p>
      </dgm:t>
    </dgm:pt>
    <dgm:pt modelId="{F785BD14-FCBD-4EF9-BCB3-53244A61B4D4}" type="sibTrans" cxnId="{6D232771-0D21-43B2-A455-88F51F45B4D2}">
      <dgm:prSet/>
      <dgm:spPr/>
      <dgm:t>
        <a:bodyPr/>
        <a:lstStyle/>
        <a:p>
          <a:endParaRPr lang="en-US"/>
        </a:p>
      </dgm:t>
    </dgm:pt>
    <dgm:pt modelId="{685763EE-2A34-419F-B0B1-A6842A9D366E}">
      <dgm:prSet/>
      <dgm:spPr/>
      <dgm:t>
        <a:bodyPr/>
        <a:lstStyle/>
        <a:p>
          <a:pPr>
            <a:lnSpc>
              <a:spcPct val="100000"/>
            </a:lnSpc>
          </a:pPr>
          <a:r>
            <a:rPr lang="en-US"/>
            <a:t>Avoids tasks that require sustained mental effort</a:t>
          </a:r>
        </a:p>
      </dgm:t>
    </dgm:pt>
    <dgm:pt modelId="{8479D31B-BE77-4B53-9D2D-26F52AD80A55}" type="parTrans" cxnId="{F67D26AE-F3A6-43B7-9785-550F8AE479E7}">
      <dgm:prSet/>
      <dgm:spPr/>
      <dgm:t>
        <a:bodyPr/>
        <a:lstStyle/>
        <a:p>
          <a:endParaRPr lang="en-US"/>
        </a:p>
      </dgm:t>
    </dgm:pt>
    <dgm:pt modelId="{2AD5B2DF-429A-4315-900D-D520D5FCF67B}" type="sibTrans" cxnId="{F67D26AE-F3A6-43B7-9785-550F8AE479E7}">
      <dgm:prSet/>
      <dgm:spPr/>
      <dgm:t>
        <a:bodyPr/>
        <a:lstStyle/>
        <a:p>
          <a:endParaRPr lang="en-US"/>
        </a:p>
      </dgm:t>
    </dgm:pt>
    <dgm:pt modelId="{6BE437A9-BC65-4D98-8D0E-23CB69EFD625}" type="pres">
      <dgm:prSet presAssocID="{11651877-89E5-4D17-B5FC-58474569377D}" presName="root" presStyleCnt="0">
        <dgm:presLayoutVars>
          <dgm:dir/>
          <dgm:resizeHandles val="exact"/>
        </dgm:presLayoutVars>
      </dgm:prSet>
      <dgm:spPr/>
    </dgm:pt>
    <dgm:pt modelId="{ADDC2D1B-B0D0-4057-8B3D-0D89906C6DC6}" type="pres">
      <dgm:prSet presAssocID="{56C75457-B455-4435-8CCE-64751AE98E54}" presName="compNode" presStyleCnt="0"/>
      <dgm:spPr/>
    </dgm:pt>
    <dgm:pt modelId="{7D375079-96A1-4F36-8872-377446222889}" type="pres">
      <dgm:prSet presAssocID="{56C75457-B455-4435-8CCE-64751AE98E54}" presName="bgRect" presStyleLbl="bgShp" presStyleIdx="0" presStyleCnt="6"/>
      <dgm:spPr/>
    </dgm:pt>
    <dgm:pt modelId="{459243B4-A906-429A-A844-0788E59A2EBC}" type="pres">
      <dgm:prSet presAssocID="{56C75457-B455-4435-8CCE-64751AE98E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A5B68395-E7D6-4B5F-BE8F-5514D84EFE6D}" type="pres">
      <dgm:prSet presAssocID="{56C75457-B455-4435-8CCE-64751AE98E54}" presName="spaceRect" presStyleCnt="0"/>
      <dgm:spPr/>
    </dgm:pt>
    <dgm:pt modelId="{5B399499-DE79-4D66-8662-72FCB04F77B1}" type="pres">
      <dgm:prSet presAssocID="{56C75457-B455-4435-8CCE-64751AE98E54}" presName="parTx" presStyleLbl="revTx" presStyleIdx="0" presStyleCnt="6">
        <dgm:presLayoutVars>
          <dgm:chMax val="0"/>
          <dgm:chPref val="0"/>
        </dgm:presLayoutVars>
      </dgm:prSet>
      <dgm:spPr/>
    </dgm:pt>
    <dgm:pt modelId="{5E692840-41F1-4EC4-A85A-E95F9132552C}" type="pres">
      <dgm:prSet presAssocID="{9BDC117F-32FE-40FA-9212-6F2835F449D6}" presName="sibTrans" presStyleCnt="0"/>
      <dgm:spPr/>
    </dgm:pt>
    <dgm:pt modelId="{56886222-26B3-472B-93A9-0ACEFA1594DD}" type="pres">
      <dgm:prSet presAssocID="{EEB9CBE1-6E13-401C-B9A2-D33C02E1CD8B}" presName="compNode" presStyleCnt="0"/>
      <dgm:spPr/>
    </dgm:pt>
    <dgm:pt modelId="{CFE98786-8E6D-4824-B10C-8D1B01D4A4FB}" type="pres">
      <dgm:prSet presAssocID="{EEB9CBE1-6E13-401C-B9A2-D33C02E1CD8B}" presName="bgRect" presStyleLbl="bgShp" presStyleIdx="1" presStyleCnt="6"/>
      <dgm:spPr/>
    </dgm:pt>
    <dgm:pt modelId="{8F4C5C09-E62F-45C1-8FC6-E4E9965751E2}" type="pres">
      <dgm:prSet presAssocID="{EEB9CBE1-6E13-401C-B9A2-D33C02E1CD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670D360D-C5A9-427B-AAC0-EFED06C9EE47}" type="pres">
      <dgm:prSet presAssocID="{EEB9CBE1-6E13-401C-B9A2-D33C02E1CD8B}" presName="spaceRect" presStyleCnt="0"/>
      <dgm:spPr/>
    </dgm:pt>
    <dgm:pt modelId="{7ED6D6C8-5101-432D-A02D-B32C75B9BF2B}" type="pres">
      <dgm:prSet presAssocID="{EEB9CBE1-6E13-401C-B9A2-D33C02E1CD8B}" presName="parTx" presStyleLbl="revTx" presStyleIdx="1" presStyleCnt="6">
        <dgm:presLayoutVars>
          <dgm:chMax val="0"/>
          <dgm:chPref val="0"/>
        </dgm:presLayoutVars>
      </dgm:prSet>
      <dgm:spPr/>
    </dgm:pt>
    <dgm:pt modelId="{4B34DF6C-3CC1-45F8-9D8A-A0B91BFA9EFB}" type="pres">
      <dgm:prSet presAssocID="{F6888A5B-C90C-46EA-8D03-0442E52ACA7C}" presName="sibTrans" presStyleCnt="0"/>
      <dgm:spPr/>
    </dgm:pt>
    <dgm:pt modelId="{CD1A4879-8116-4FA7-BD28-B104CF102F28}" type="pres">
      <dgm:prSet presAssocID="{2A35956D-74B6-4526-9F35-054DF05E6E53}" presName="compNode" presStyleCnt="0"/>
      <dgm:spPr/>
    </dgm:pt>
    <dgm:pt modelId="{51978355-5904-4BCE-8133-67928AA1C5D1}" type="pres">
      <dgm:prSet presAssocID="{2A35956D-74B6-4526-9F35-054DF05E6E53}" presName="bgRect" presStyleLbl="bgShp" presStyleIdx="2" presStyleCnt="6"/>
      <dgm:spPr/>
    </dgm:pt>
    <dgm:pt modelId="{20409FA0-EFAB-4B70-B86B-382DABF454B4}" type="pres">
      <dgm:prSet presAssocID="{2A35956D-74B6-4526-9F35-054DF05E6E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58A86505-BA94-4DB6-BB65-4C4062F3766B}" type="pres">
      <dgm:prSet presAssocID="{2A35956D-74B6-4526-9F35-054DF05E6E53}" presName="spaceRect" presStyleCnt="0"/>
      <dgm:spPr/>
    </dgm:pt>
    <dgm:pt modelId="{6203203E-BFC3-4C55-B853-F4FAD5AE7EAB}" type="pres">
      <dgm:prSet presAssocID="{2A35956D-74B6-4526-9F35-054DF05E6E53}" presName="parTx" presStyleLbl="revTx" presStyleIdx="2" presStyleCnt="6">
        <dgm:presLayoutVars>
          <dgm:chMax val="0"/>
          <dgm:chPref val="0"/>
        </dgm:presLayoutVars>
      </dgm:prSet>
      <dgm:spPr/>
    </dgm:pt>
    <dgm:pt modelId="{9B2F08EA-E247-49BE-8F00-3C6E009CBA7A}" type="pres">
      <dgm:prSet presAssocID="{106A2DE3-A270-4152-A8F9-483EB24708E7}" presName="sibTrans" presStyleCnt="0"/>
      <dgm:spPr/>
    </dgm:pt>
    <dgm:pt modelId="{66FCCD7B-913F-4943-98FE-83A604B84AD9}" type="pres">
      <dgm:prSet presAssocID="{7BB0BFE3-EC3D-49E7-8423-F261E89626B8}" presName="compNode" presStyleCnt="0"/>
      <dgm:spPr/>
    </dgm:pt>
    <dgm:pt modelId="{F6423EFC-9BA1-46C0-AA23-C12B235ACEC8}" type="pres">
      <dgm:prSet presAssocID="{7BB0BFE3-EC3D-49E7-8423-F261E89626B8}" presName="bgRect" presStyleLbl="bgShp" presStyleIdx="3" presStyleCnt="6"/>
      <dgm:spPr/>
    </dgm:pt>
    <dgm:pt modelId="{6C59FA12-474F-4DFB-9C1F-CB66E8EBCE12}" type="pres">
      <dgm:prSet presAssocID="{7BB0BFE3-EC3D-49E7-8423-F261E89626B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6B8FB579-0D12-4E1A-8350-17D5775287DC}" type="pres">
      <dgm:prSet presAssocID="{7BB0BFE3-EC3D-49E7-8423-F261E89626B8}" presName="spaceRect" presStyleCnt="0"/>
      <dgm:spPr/>
    </dgm:pt>
    <dgm:pt modelId="{233D3A78-5501-4C21-855D-D6AF6F830BB5}" type="pres">
      <dgm:prSet presAssocID="{7BB0BFE3-EC3D-49E7-8423-F261E89626B8}" presName="parTx" presStyleLbl="revTx" presStyleIdx="3" presStyleCnt="6">
        <dgm:presLayoutVars>
          <dgm:chMax val="0"/>
          <dgm:chPref val="0"/>
        </dgm:presLayoutVars>
      </dgm:prSet>
      <dgm:spPr/>
    </dgm:pt>
    <dgm:pt modelId="{9D037A62-2C04-4674-B634-03715DBF7C73}" type="pres">
      <dgm:prSet presAssocID="{6D32276F-3C62-457D-96C1-E466D4A53C8D}" presName="sibTrans" presStyleCnt="0"/>
      <dgm:spPr/>
    </dgm:pt>
    <dgm:pt modelId="{1BE72880-EC95-4AE1-BC64-53C74FEB47E8}" type="pres">
      <dgm:prSet presAssocID="{7EFF8616-C15E-48FC-90A8-A25CA6C92094}" presName="compNode" presStyleCnt="0"/>
      <dgm:spPr/>
    </dgm:pt>
    <dgm:pt modelId="{C564F838-5209-496A-9AA5-420C66494111}" type="pres">
      <dgm:prSet presAssocID="{7EFF8616-C15E-48FC-90A8-A25CA6C92094}" presName="bgRect" presStyleLbl="bgShp" presStyleIdx="4" presStyleCnt="6"/>
      <dgm:spPr/>
    </dgm:pt>
    <dgm:pt modelId="{7DC6269A-10C9-4F1F-9DF8-0AE93B400963}" type="pres">
      <dgm:prSet presAssocID="{7EFF8616-C15E-48FC-90A8-A25CA6C9209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04D6A560-9B4A-43C8-A394-0499DB8AA994}" type="pres">
      <dgm:prSet presAssocID="{7EFF8616-C15E-48FC-90A8-A25CA6C92094}" presName="spaceRect" presStyleCnt="0"/>
      <dgm:spPr/>
    </dgm:pt>
    <dgm:pt modelId="{6E49736A-DF2F-46FE-9F81-1106D821DBE6}" type="pres">
      <dgm:prSet presAssocID="{7EFF8616-C15E-48FC-90A8-A25CA6C92094}" presName="parTx" presStyleLbl="revTx" presStyleIdx="4" presStyleCnt="6">
        <dgm:presLayoutVars>
          <dgm:chMax val="0"/>
          <dgm:chPref val="0"/>
        </dgm:presLayoutVars>
      </dgm:prSet>
      <dgm:spPr/>
    </dgm:pt>
    <dgm:pt modelId="{376C1854-AC31-4CDA-8E68-5111058EE3CA}" type="pres">
      <dgm:prSet presAssocID="{F785BD14-FCBD-4EF9-BCB3-53244A61B4D4}" presName="sibTrans" presStyleCnt="0"/>
      <dgm:spPr/>
    </dgm:pt>
    <dgm:pt modelId="{04606893-75C3-4B02-9BF1-CCF12350C405}" type="pres">
      <dgm:prSet presAssocID="{685763EE-2A34-419F-B0B1-A6842A9D366E}" presName="compNode" presStyleCnt="0"/>
      <dgm:spPr/>
    </dgm:pt>
    <dgm:pt modelId="{8A45F2CD-9BDE-4203-A357-1891F701C3E3}" type="pres">
      <dgm:prSet presAssocID="{685763EE-2A34-419F-B0B1-A6842A9D366E}" presName="bgRect" presStyleLbl="bgShp" presStyleIdx="5" presStyleCnt="6"/>
      <dgm:spPr/>
    </dgm:pt>
    <dgm:pt modelId="{DB226C77-0196-4DA1-ADE3-BB8B901954DF}" type="pres">
      <dgm:prSet presAssocID="{685763EE-2A34-419F-B0B1-A6842A9D36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d with Gears"/>
        </a:ext>
      </dgm:extLst>
    </dgm:pt>
    <dgm:pt modelId="{F3EA8095-34CB-4EB2-BAED-B58D4F50E9F4}" type="pres">
      <dgm:prSet presAssocID="{685763EE-2A34-419F-B0B1-A6842A9D366E}" presName="spaceRect" presStyleCnt="0"/>
      <dgm:spPr/>
    </dgm:pt>
    <dgm:pt modelId="{E7F31878-FC16-4143-90DB-96D4C29D88E0}" type="pres">
      <dgm:prSet presAssocID="{685763EE-2A34-419F-B0B1-A6842A9D366E}" presName="parTx" presStyleLbl="revTx" presStyleIdx="5" presStyleCnt="6">
        <dgm:presLayoutVars>
          <dgm:chMax val="0"/>
          <dgm:chPref val="0"/>
        </dgm:presLayoutVars>
      </dgm:prSet>
      <dgm:spPr/>
    </dgm:pt>
  </dgm:ptLst>
  <dgm:cxnLst>
    <dgm:cxn modelId="{9181761A-29AF-4588-8D40-393F17D846D8}" type="presOf" srcId="{7BB0BFE3-EC3D-49E7-8423-F261E89626B8}" destId="{233D3A78-5501-4C21-855D-D6AF6F830BB5}" srcOrd="0" destOrd="0" presId="urn:microsoft.com/office/officeart/2018/2/layout/IconVerticalSolidList"/>
    <dgm:cxn modelId="{356A8122-F38A-4853-8737-51F7F10DA7DD}" srcId="{11651877-89E5-4D17-B5FC-58474569377D}" destId="{56C75457-B455-4435-8CCE-64751AE98E54}" srcOrd="0" destOrd="0" parTransId="{B268C127-281D-42F5-83E8-ECE9439CF0B1}" sibTransId="{9BDC117F-32FE-40FA-9212-6F2835F449D6}"/>
    <dgm:cxn modelId="{B6654063-1DE1-4D89-9858-FDF7B47CB90A}" srcId="{11651877-89E5-4D17-B5FC-58474569377D}" destId="{7BB0BFE3-EC3D-49E7-8423-F261E89626B8}" srcOrd="3" destOrd="0" parTransId="{1553ADDA-ACC2-4821-8F92-6BBB457DA78A}" sibTransId="{6D32276F-3C62-457D-96C1-E466D4A53C8D}"/>
    <dgm:cxn modelId="{6D232771-0D21-43B2-A455-88F51F45B4D2}" srcId="{11651877-89E5-4D17-B5FC-58474569377D}" destId="{7EFF8616-C15E-48FC-90A8-A25CA6C92094}" srcOrd="4" destOrd="0" parTransId="{138224C6-8229-4E59-BA99-99EE9F84D446}" sibTransId="{F785BD14-FCBD-4EF9-BCB3-53244A61B4D4}"/>
    <dgm:cxn modelId="{237CE67D-F3A4-450E-8FB8-7D17630247E4}" srcId="{11651877-89E5-4D17-B5FC-58474569377D}" destId="{2A35956D-74B6-4526-9F35-054DF05E6E53}" srcOrd="2" destOrd="0" parTransId="{8CDE385B-27D1-4F92-9C2A-23AEFAE7A4BC}" sibTransId="{106A2DE3-A270-4152-A8F9-483EB24708E7}"/>
    <dgm:cxn modelId="{C4B9518F-A6EA-4459-A573-11F3F2C2DD1A}" type="presOf" srcId="{685763EE-2A34-419F-B0B1-A6842A9D366E}" destId="{E7F31878-FC16-4143-90DB-96D4C29D88E0}" srcOrd="0" destOrd="0" presId="urn:microsoft.com/office/officeart/2018/2/layout/IconVerticalSolidList"/>
    <dgm:cxn modelId="{85C6599C-85AF-48A0-BCD5-32E7DF31BA6F}" type="presOf" srcId="{EEB9CBE1-6E13-401C-B9A2-D33C02E1CD8B}" destId="{7ED6D6C8-5101-432D-A02D-B32C75B9BF2B}" srcOrd="0" destOrd="0" presId="urn:microsoft.com/office/officeart/2018/2/layout/IconVerticalSolidList"/>
    <dgm:cxn modelId="{C3130EA2-86F5-4C16-9B23-CC798EB6E29F}" type="presOf" srcId="{2A35956D-74B6-4526-9F35-054DF05E6E53}" destId="{6203203E-BFC3-4C55-B853-F4FAD5AE7EAB}" srcOrd="0" destOrd="0" presId="urn:microsoft.com/office/officeart/2018/2/layout/IconVerticalSolidList"/>
    <dgm:cxn modelId="{897100AC-024C-4066-AACF-AAE628762146}" srcId="{11651877-89E5-4D17-B5FC-58474569377D}" destId="{EEB9CBE1-6E13-401C-B9A2-D33C02E1CD8B}" srcOrd="1" destOrd="0" parTransId="{DC1A1668-BD29-4C4E-B810-926A64D3910C}" sibTransId="{F6888A5B-C90C-46EA-8D03-0442E52ACA7C}"/>
    <dgm:cxn modelId="{F67D26AE-F3A6-43B7-9785-550F8AE479E7}" srcId="{11651877-89E5-4D17-B5FC-58474569377D}" destId="{685763EE-2A34-419F-B0B1-A6842A9D366E}" srcOrd="5" destOrd="0" parTransId="{8479D31B-BE77-4B53-9D2D-26F52AD80A55}" sibTransId="{2AD5B2DF-429A-4315-900D-D520D5FCF67B}"/>
    <dgm:cxn modelId="{55528FBC-9341-43E8-8A29-464CD02CCA5A}" type="presOf" srcId="{11651877-89E5-4D17-B5FC-58474569377D}" destId="{6BE437A9-BC65-4D98-8D0E-23CB69EFD625}" srcOrd="0" destOrd="0" presId="urn:microsoft.com/office/officeart/2018/2/layout/IconVerticalSolidList"/>
    <dgm:cxn modelId="{BCA243DE-D6BE-4B1E-9115-31B42878DBA5}" type="presOf" srcId="{56C75457-B455-4435-8CCE-64751AE98E54}" destId="{5B399499-DE79-4D66-8662-72FCB04F77B1}" srcOrd="0" destOrd="0" presId="urn:microsoft.com/office/officeart/2018/2/layout/IconVerticalSolidList"/>
    <dgm:cxn modelId="{481037F7-DFB0-4DB3-9F7E-A5293DC2CBB4}" type="presOf" srcId="{7EFF8616-C15E-48FC-90A8-A25CA6C92094}" destId="{6E49736A-DF2F-46FE-9F81-1106D821DBE6}" srcOrd="0" destOrd="0" presId="urn:microsoft.com/office/officeart/2018/2/layout/IconVerticalSolidList"/>
    <dgm:cxn modelId="{5C1BD949-21CD-4A46-9FFF-F83D02AB6158}" type="presParOf" srcId="{6BE437A9-BC65-4D98-8D0E-23CB69EFD625}" destId="{ADDC2D1B-B0D0-4057-8B3D-0D89906C6DC6}" srcOrd="0" destOrd="0" presId="urn:microsoft.com/office/officeart/2018/2/layout/IconVerticalSolidList"/>
    <dgm:cxn modelId="{4DCCB884-F33B-4F03-84C9-400D0C463F35}" type="presParOf" srcId="{ADDC2D1B-B0D0-4057-8B3D-0D89906C6DC6}" destId="{7D375079-96A1-4F36-8872-377446222889}" srcOrd="0" destOrd="0" presId="urn:microsoft.com/office/officeart/2018/2/layout/IconVerticalSolidList"/>
    <dgm:cxn modelId="{A82A2C07-6DD0-4409-930F-BFEF6118EAA4}" type="presParOf" srcId="{ADDC2D1B-B0D0-4057-8B3D-0D89906C6DC6}" destId="{459243B4-A906-429A-A844-0788E59A2EBC}" srcOrd="1" destOrd="0" presId="urn:microsoft.com/office/officeart/2018/2/layout/IconVerticalSolidList"/>
    <dgm:cxn modelId="{A0DACF3C-0E74-4916-A43B-9CA3D3CA134E}" type="presParOf" srcId="{ADDC2D1B-B0D0-4057-8B3D-0D89906C6DC6}" destId="{A5B68395-E7D6-4B5F-BE8F-5514D84EFE6D}" srcOrd="2" destOrd="0" presId="urn:microsoft.com/office/officeart/2018/2/layout/IconVerticalSolidList"/>
    <dgm:cxn modelId="{FE56534C-31E8-472C-87B9-3096F3B8C933}" type="presParOf" srcId="{ADDC2D1B-B0D0-4057-8B3D-0D89906C6DC6}" destId="{5B399499-DE79-4D66-8662-72FCB04F77B1}" srcOrd="3" destOrd="0" presId="urn:microsoft.com/office/officeart/2018/2/layout/IconVerticalSolidList"/>
    <dgm:cxn modelId="{8C48686A-A9E5-4137-8CE3-C9AD3DF31769}" type="presParOf" srcId="{6BE437A9-BC65-4D98-8D0E-23CB69EFD625}" destId="{5E692840-41F1-4EC4-A85A-E95F9132552C}" srcOrd="1" destOrd="0" presId="urn:microsoft.com/office/officeart/2018/2/layout/IconVerticalSolidList"/>
    <dgm:cxn modelId="{416DAB04-485E-4E21-9BD0-B7AEE5A93D74}" type="presParOf" srcId="{6BE437A9-BC65-4D98-8D0E-23CB69EFD625}" destId="{56886222-26B3-472B-93A9-0ACEFA1594DD}" srcOrd="2" destOrd="0" presId="urn:microsoft.com/office/officeart/2018/2/layout/IconVerticalSolidList"/>
    <dgm:cxn modelId="{53D1AEA0-A7C0-4F72-92C6-FAC58A98BBD3}" type="presParOf" srcId="{56886222-26B3-472B-93A9-0ACEFA1594DD}" destId="{CFE98786-8E6D-4824-B10C-8D1B01D4A4FB}" srcOrd="0" destOrd="0" presId="urn:microsoft.com/office/officeart/2018/2/layout/IconVerticalSolidList"/>
    <dgm:cxn modelId="{13A10340-05F2-433D-84B6-C6B0530CDA86}" type="presParOf" srcId="{56886222-26B3-472B-93A9-0ACEFA1594DD}" destId="{8F4C5C09-E62F-45C1-8FC6-E4E9965751E2}" srcOrd="1" destOrd="0" presId="urn:microsoft.com/office/officeart/2018/2/layout/IconVerticalSolidList"/>
    <dgm:cxn modelId="{7A66E9DA-76B8-4CB2-8523-8E791A2153F5}" type="presParOf" srcId="{56886222-26B3-472B-93A9-0ACEFA1594DD}" destId="{670D360D-C5A9-427B-AAC0-EFED06C9EE47}" srcOrd="2" destOrd="0" presId="urn:microsoft.com/office/officeart/2018/2/layout/IconVerticalSolidList"/>
    <dgm:cxn modelId="{53E1D725-CCCA-4CCE-A852-5DBACBD52E6A}" type="presParOf" srcId="{56886222-26B3-472B-93A9-0ACEFA1594DD}" destId="{7ED6D6C8-5101-432D-A02D-B32C75B9BF2B}" srcOrd="3" destOrd="0" presId="urn:microsoft.com/office/officeart/2018/2/layout/IconVerticalSolidList"/>
    <dgm:cxn modelId="{4074EDAA-89AD-4C5F-9F2E-AFCB0FA9E8BF}" type="presParOf" srcId="{6BE437A9-BC65-4D98-8D0E-23CB69EFD625}" destId="{4B34DF6C-3CC1-45F8-9D8A-A0B91BFA9EFB}" srcOrd="3" destOrd="0" presId="urn:microsoft.com/office/officeart/2018/2/layout/IconVerticalSolidList"/>
    <dgm:cxn modelId="{415AB3F8-EA9B-4F5B-AA0A-F3B88E9C6243}" type="presParOf" srcId="{6BE437A9-BC65-4D98-8D0E-23CB69EFD625}" destId="{CD1A4879-8116-4FA7-BD28-B104CF102F28}" srcOrd="4" destOrd="0" presId="urn:microsoft.com/office/officeart/2018/2/layout/IconVerticalSolidList"/>
    <dgm:cxn modelId="{342897FE-C415-4693-B9EE-A619E43F0900}" type="presParOf" srcId="{CD1A4879-8116-4FA7-BD28-B104CF102F28}" destId="{51978355-5904-4BCE-8133-67928AA1C5D1}" srcOrd="0" destOrd="0" presId="urn:microsoft.com/office/officeart/2018/2/layout/IconVerticalSolidList"/>
    <dgm:cxn modelId="{369D95CA-CF2A-4DE8-AC8D-96A929B1786D}" type="presParOf" srcId="{CD1A4879-8116-4FA7-BD28-B104CF102F28}" destId="{20409FA0-EFAB-4B70-B86B-382DABF454B4}" srcOrd="1" destOrd="0" presId="urn:microsoft.com/office/officeart/2018/2/layout/IconVerticalSolidList"/>
    <dgm:cxn modelId="{E238100A-8ED6-4236-91CF-A59477E068CE}" type="presParOf" srcId="{CD1A4879-8116-4FA7-BD28-B104CF102F28}" destId="{58A86505-BA94-4DB6-BB65-4C4062F3766B}" srcOrd="2" destOrd="0" presId="urn:microsoft.com/office/officeart/2018/2/layout/IconVerticalSolidList"/>
    <dgm:cxn modelId="{22B40610-1713-4FEF-8897-524E93FEC190}" type="presParOf" srcId="{CD1A4879-8116-4FA7-BD28-B104CF102F28}" destId="{6203203E-BFC3-4C55-B853-F4FAD5AE7EAB}" srcOrd="3" destOrd="0" presId="urn:microsoft.com/office/officeart/2018/2/layout/IconVerticalSolidList"/>
    <dgm:cxn modelId="{05E917BE-F599-430C-B50E-D10CDC1CEEDF}" type="presParOf" srcId="{6BE437A9-BC65-4D98-8D0E-23CB69EFD625}" destId="{9B2F08EA-E247-49BE-8F00-3C6E009CBA7A}" srcOrd="5" destOrd="0" presId="urn:microsoft.com/office/officeart/2018/2/layout/IconVerticalSolidList"/>
    <dgm:cxn modelId="{A2AB217A-5FA8-48D4-AF7D-71BCF7BF9C54}" type="presParOf" srcId="{6BE437A9-BC65-4D98-8D0E-23CB69EFD625}" destId="{66FCCD7B-913F-4943-98FE-83A604B84AD9}" srcOrd="6" destOrd="0" presId="urn:microsoft.com/office/officeart/2018/2/layout/IconVerticalSolidList"/>
    <dgm:cxn modelId="{84542616-7DDA-4A11-A95F-633CEB498C56}" type="presParOf" srcId="{66FCCD7B-913F-4943-98FE-83A604B84AD9}" destId="{F6423EFC-9BA1-46C0-AA23-C12B235ACEC8}" srcOrd="0" destOrd="0" presId="urn:microsoft.com/office/officeart/2018/2/layout/IconVerticalSolidList"/>
    <dgm:cxn modelId="{85200EA4-BB25-4BDE-9A4C-265E59203159}" type="presParOf" srcId="{66FCCD7B-913F-4943-98FE-83A604B84AD9}" destId="{6C59FA12-474F-4DFB-9C1F-CB66E8EBCE12}" srcOrd="1" destOrd="0" presId="urn:microsoft.com/office/officeart/2018/2/layout/IconVerticalSolidList"/>
    <dgm:cxn modelId="{92511226-B2E9-49E2-B399-3F646CB80392}" type="presParOf" srcId="{66FCCD7B-913F-4943-98FE-83A604B84AD9}" destId="{6B8FB579-0D12-4E1A-8350-17D5775287DC}" srcOrd="2" destOrd="0" presId="urn:microsoft.com/office/officeart/2018/2/layout/IconVerticalSolidList"/>
    <dgm:cxn modelId="{18C04125-9A59-495D-848C-4BFA6C210655}" type="presParOf" srcId="{66FCCD7B-913F-4943-98FE-83A604B84AD9}" destId="{233D3A78-5501-4C21-855D-D6AF6F830BB5}" srcOrd="3" destOrd="0" presId="urn:microsoft.com/office/officeart/2018/2/layout/IconVerticalSolidList"/>
    <dgm:cxn modelId="{25190551-348A-4736-B03D-9AEC58445D5C}" type="presParOf" srcId="{6BE437A9-BC65-4D98-8D0E-23CB69EFD625}" destId="{9D037A62-2C04-4674-B634-03715DBF7C73}" srcOrd="7" destOrd="0" presId="urn:microsoft.com/office/officeart/2018/2/layout/IconVerticalSolidList"/>
    <dgm:cxn modelId="{7922BD74-3868-4CBD-96DF-FDA1472EE240}" type="presParOf" srcId="{6BE437A9-BC65-4D98-8D0E-23CB69EFD625}" destId="{1BE72880-EC95-4AE1-BC64-53C74FEB47E8}" srcOrd="8" destOrd="0" presId="urn:microsoft.com/office/officeart/2018/2/layout/IconVerticalSolidList"/>
    <dgm:cxn modelId="{21D72E31-8678-4C5C-B68D-DF7DAD1957ED}" type="presParOf" srcId="{1BE72880-EC95-4AE1-BC64-53C74FEB47E8}" destId="{C564F838-5209-496A-9AA5-420C66494111}" srcOrd="0" destOrd="0" presId="urn:microsoft.com/office/officeart/2018/2/layout/IconVerticalSolidList"/>
    <dgm:cxn modelId="{F9C7338D-C270-40E0-83FA-36719F7B485E}" type="presParOf" srcId="{1BE72880-EC95-4AE1-BC64-53C74FEB47E8}" destId="{7DC6269A-10C9-4F1F-9DF8-0AE93B400963}" srcOrd="1" destOrd="0" presId="urn:microsoft.com/office/officeart/2018/2/layout/IconVerticalSolidList"/>
    <dgm:cxn modelId="{2066279E-CD0F-49DF-8012-412AEF0C8D1E}" type="presParOf" srcId="{1BE72880-EC95-4AE1-BC64-53C74FEB47E8}" destId="{04D6A560-9B4A-43C8-A394-0499DB8AA994}" srcOrd="2" destOrd="0" presId="urn:microsoft.com/office/officeart/2018/2/layout/IconVerticalSolidList"/>
    <dgm:cxn modelId="{5D6CB01D-40DA-4705-A36E-0EC82F08D673}" type="presParOf" srcId="{1BE72880-EC95-4AE1-BC64-53C74FEB47E8}" destId="{6E49736A-DF2F-46FE-9F81-1106D821DBE6}" srcOrd="3" destOrd="0" presId="urn:microsoft.com/office/officeart/2018/2/layout/IconVerticalSolidList"/>
    <dgm:cxn modelId="{452E865E-56A3-453A-BA66-A10A4E7A707D}" type="presParOf" srcId="{6BE437A9-BC65-4D98-8D0E-23CB69EFD625}" destId="{376C1854-AC31-4CDA-8E68-5111058EE3CA}" srcOrd="9" destOrd="0" presId="urn:microsoft.com/office/officeart/2018/2/layout/IconVerticalSolidList"/>
    <dgm:cxn modelId="{D229084A-E0E4-4AEF-819E-3BCC39551ED2}" type="presParOf" srcId="{6BE437A9-BC65-4D98-8D0E-23CB69EFD625}" destId="{04606893-75C3-4B02-9BF1-CCF12350C405}" srcOrd="10" destOrd="0" presId="urn:microsoft.com/office/officeart/2018/2/layout/IconVerticalSolidList"/>
    <dgm:cxn modelId="{81616253-1CBA-4C0B-B86A-9AD4EAA368C4}" type="presParOf" srcId="{04606893-75C3-4B02-9BF1-CCF12350C405}" destId="{8A45F2CD-9BDE-4203-A357-1891F701C3E3}" srcOrd="0" destOrd="0" presId="urn:microsoft.com/office/officeart/2018/2/layout/IconVerticalSolidList"/>
    <dgm:cxn modelId="{0716583F-925A-484F-89E9-D891A6760FDE}" type="presParOf" srcId="{04606893-75C3-4B02-9BF1-CCF12350C405}" destId="{DB226C77-0196-4DA1-ADE3-BB8B901954DF}" srcOrd="1" destOrd="0" presId="urn:microsoft.com/office/officeart/2018/2/layout/IconVerticalSolidList"/>
    <dgm:cxn modelId="{A09B4EF6-E851-43B9-9FE5-F6E646DB42C0}" type="presParOf" srcId="{04606893-75C3-4B02-9BF1-CCF12350C405}" destId="{F3EA8095-34CB-4EB2-BAED-B58D4F50E9F4}" srcOrd="2" destOrd="0" presId="urn:microsoft.com/office/officeart/2018/2/layout/IconVerticalSolidList"/>
    <dgm:cxn modelId="{30F88312-4488-4EB3-8984-49C9E9EDA483}" type="presParOf" srcId="{04606893-75C3-4B02-9BF1-CCF12350C405}" destId="{E7F31878-FC16-4143-90DB-96D4C29D88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ACE7-4BF1-4953-9E47-2E498D794C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61D73C-B94D-401F-AB0C-C41DE738A255}">
      <dgm:prSet/>
      <dgm:spPr/>
      <dgm:t>
        <a:bodyPr/>
        <a:lstStyle/>
        <a:p>
          <a:pPr>
            <a:lnSpc>
              <a:spcPct val="100000"/>
            </a:lnSpc>
          </a:pPr>
          <a:r>
            <a:rPr lang="en-US"/>
            <a:t>Loses things necessary for tasks or activities</a:t>
          </a:r>
        </a:p>
      </dgm:t>
    </dgm:pt>
    <dgm:pt modelId="{1DFC0836-4378-4663-B06D-FAE0FC3F4E91}" type="parTrans" cxnId="{28BA037B-14D0-4763-B041-5CFB647D6A67}">
      <dgm:prSet/>
      <dgm:spPr/>
      <dgm:t>
        <a:bodyPr/>
        <a:lstStyle/>
        <a:p>
          <a:endParaRPr lang="en-US"/>
        </a:p>
      </dgm:t>
    </dgm:pt>
    <dgm:pt modelId="{2088D833-7953-48AA-95BA-39193001690E}" type="sibTrans" cxnId="{28BA037B-14D0-4763-B041-5CFB647D6A67}">
      <dgm:prSet/>
      <dgm:spPr/>
      <dgm:t>
        <a:bodyPr/>
        <a:lstStyle/>
        <a:p>
          <a:endParaRPr lang="en-US"/>
        </a:p>
      </dgm:t>
    </dgm:pt>
    <dgm:pt modelId="{79BD5909-1E47-4730-9339-E4A0756A8B88}">
      <dgm:prSet/>
      <dgm:spPr/>
      <dgm:t>
        <a:bodyPr/>
        <a:lstStyle/>
        <a:p>
          <a:pPr>
            <a:lnSpc>
              <a:spcPct val="100000"/>
            </a:lnSpc>
          </a:pPr>
          <a:r>
            <a:rPr lang="en-US"/>
            <a:t>Distracted by external stimuli</a:t>
          </a:r>
        </a:p>
      </dgm:t>
    </dgm:pt>
    <dgm:pt modelId="{19E1FE0D-D72D-46CF-8D90-A70276A94926}" type="parTrans" cxnId="{F8E2C86B-B3A5-4867-93AA-3952303F470A}">
      <dgm:prSet/>
      <dgm:spPr/>
      <dgm:t>
        <a:bodyPr/>
        <a:lstStyle/>
        <a:p>
          <a:endParaRPr lang="en-US"/>
        </a:p>
      </dgm:t>
    </dgm:pt>
    <dgm:pt modelId="{71DF2256-68E8-42AC-B0B9-EA3C0E919D7C}" type="sibTrans" cxnId="{F8E2C86B-B3A5-4867-93AA-3952303F470A}">
      <dgm:prSet/>
      <dgm:spPr/>
      <dgm:t>
        <a:bodyPr/>
        <a:lstStyle/>
        <a:p>
          <a:endParaRPr lang="en-US"/>
        </a:p>
      </dgm:t>
    </dgm:pt>
    <dgm:pt modelId="{C4271197-E364-4DDF-8812-0BD73A8A6C52}">
      <dgm:prSet/>
      <dgm:spPr/>
      <dgm:t>
        <a:bodyPr/>
        <a:lstStyle/>
        <a:p>
          <a:pPr>
            <a:lnSpc>
              <a:spcPct val="100000"/>
            </a:lnSpc>
          </a:pPr>
          <a:r>
            <a:rPr lang="en-US"/>
            <a:t>Forgetful</a:t>
          </a:r>
        </a:p>
      </dgm:t>
    </dgm:pt>
    <dgm:pt modelId="{2E5A6604-86E0-44F8-B2DD-7D43E4B996AF}" type="parTrans" cxnId="{740A520B-F2E4-449A-AF96-1F8C4D73E1E6}">
      <dgm:prSet/>
      <dgm:spPr/>
      <dgm:t>
        <a:bodyPr/>
        <a:lstStyle/>
        <a:p>
          <a:endParaRPr lang="en-US"/>
        </a:p>
      </dgm:t>
    </dgm:pt>
    <dgm:pt modelId="{7ED21540-D594-4B19-8060-36311D3D72D5}" type="sibTrans" cxnId="{740A520B-F2E4-449A-AF96-1F8C4D73E1E6}">
      <dgm:prSet/>
      <dgm:spPr/>
      <dgm:t>
        <a:bodyPr/>
        <a:lstStyle/>
        <a:p>
          <a:endParaRPr lang="en-US"/>
        </a:p>
      </dgm:t>
    </dgm:pt>
    <dgm:pt modelId="{A0D129D9-FD28-430F-8365-EEEAAB901157}" type="pres">
      <dgm:prSet presAssocID="{BB0EACE7-4BF1-4953-9E47-2E498D794C31}" presName="root" presStyleCnt="0">
        <dgm:presLayoutVars>
          <dgm:dir/>
          <dgm:resizeHandles val="exact"/>
        </dgm:presLayoutVars>
      </dgm:prSet>
      <dgm:spPr/>
    </dgm:pt>
    <dgm:pt modelId="{76860349-EC30-49F2-9081-C0BA4DA3B0CA}" type="pres">
      <dgm:prSet presAssocID="{3161D73C-B94D-401F-AB0C-C41DE738A255}" presName="compNode" presStyleCnt="0"/>
      <dgm:spPr/>
    </dgm:pt>
    <dgm:pt modelId="{EEDAE4E7-5D5E-4227-885C-863E023FA673}" type="pres">
      <dgm:prSet presAssocID="{3161D73C-B94D-401F-AB0C-C41DE738A255}" presName="bgRect" presStyleLbl="bgShp" presStyleIdx="0" presStyleCnt="3"/>
      <dgm:spPr/>
    </dgm:pt>
    <dgm:pt modelId="{2D80B3AD-B92F-4E55-B7BF-2258BDE35E39}" type="pres">
      <dgm:prSet presAssocID="{3161D73C-B94D-401F-AB0C-C41DE738A2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AE048A10-931F-4FA6-A6CA-854214E38244}" type="pres">
      <dgm:prSet presAssocID="{3161D73C-B94D-401F-AB0C-C41DE738A255}" presName="spaceRect" presStyleCnt="0"/>
      <dgm:spPr/>
    </dgm:pt>
    <dgm:pt modelId="{E5951109-6EBB-47B2-B21A-EA82733E5D2D}" type="pres">
      <dgm:prSet presAssocID="{3161D73C-B94D-401F-AB0C-C41DE738A255}" presName="parTx" presStyleLbl="revTx" presStyleIdx="0" presStyleCnt="3">
        <dgm:presLayoutVars>
          <dgm:chMax val="0"/>
          <dgm:chPref val="0"/>
        </dgm:presLayoutVars>
      </dgm:prSet>
      <dgm:spPr/>
    </dgm:pt>
    <dgm:pt modelId="{A7530000-3551-453E-8777-DB09A3A17242}" type="pres">
      <dgm:prSet presAssocID="{2088D833-7953-48AA-95BA-39193001690E}" presName="sibTrans" presStyleCnt="0"/>
      <dgm:spPr/>
    </dgm:pt>
    <dgm:pt modelId="{1E75D95B-BFB1-4332-B511-D8A12CBB7F27}" type="pres">
      <dgm:prSet presAssocID="{79BD5909-1E47-4730-9339-E4A0756A8B88}" presName="compNode" presStyleCnt="0"/>
      <dgm:spPr/>
    </dgm:pt>
    <dgm:pt modelId="{8E21CF01-4B64-4FAB-9B55-D550EEB460FD}" type="pres">
      <dgm:prSet presAssocID="{79BD5909-1E47-4730-9339-E4A0756A8B88}" presName="bgRect" presStyleLbl="bgShp" presStyleIdx="1" presStyleCnt="3"/>
      <dgm:spPr/>
    </dgm:pt>
    <dgm:pt modelId="{BD8AD12A-67CD-4016-B17D-95229DC34753}" type="pres">
      <dgm:prSet presAssocID="{79BD5909-1E47-4730-9339-E4A0756A8B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66CF4F48-C22B-4564-AAE0-A6C1A8F4A128}" type="pres">
      <dgm:prSet presAssocID="{79BD5909-1E47-4730-9339-E4A0756A8B88}" presName="spaceRect" presStyleCnt="0"/>
      <dgm:spPr/>
    </dgm:pt>
    <dgm:pt modelId="{8AD1ED50-8E32-4C6C-84EB-741F8F13EAA0}" type="pres">
      <dgm:prSet presAssocID="{79BD5909-1E47-4730-9339-E4A0756A8B88}" presName="parTx" presStyleLbl="revTx" presStyleIdx="1" presStyleCnt="3">
        <dgm:presLayoutVars>
          <dgm:chMax val="0"/>
          <dgm:chPref val="0"/>
        </dgm:presLayoutVars>
      </dgm:prSet>
      <dgm:spPr/>
    </dgm:pt>
    <dgm:pt modelId="{E0E53E2A-CDC4-4AC4-954E-401B87552835}" type="pres">
      <dgm:prSet presAssocID="{71DF2256-68E8-42AC-B0B9-EA3C0E919D7C}" presName="sibTrans" presStyleCnt="0"/>
      <dgm:spPr/>
    </dgm:pt>
    <dgm:pt modelId="{3DDB2FD8-BD69-4B6E-ABFB-956658543CFE}" type="pres">
      <dgm:prSet presAssocID="{C4271197-E364-4DDF-8812-0BD73A8A6C52}" presName="compNode" presStyleCnt="0"/>
      <dgm:spPr/>
    </dgm:pt>
    <dgm:pt modelId="{C8AFAFFD-DFF9-4403-BDA7-72E5DA3C98AF}" type="pres">
      <dgm:prSet presAssocID="{C4271197-E364-4DDF-8812-0BD73A8A6C52}" presName="bgRect" presStyleLbl="bgShp" presStyleIdx="2" presStyleCnt="3"/>
      <dgm:spPr/>
    </dgm:pt>
    <dgm:pt modelId="{A4BE4C16-E322-4CED-A9F6-FAA0A25E54B6}" type="pres">
      <dgm:prSet presAssocID="{C4271197-E364-4DDF-8812-0BD73A8A6C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rvest Basket"/>
        </a:ext>
      </dgm:extLst>
    </dgm:pt>
    <dgm:pt modelId="{C51A8A4D-494F-4A36-B331-F3DF5B957797}" type="pres">
      <dgm:prSet presAssocID="{C4271197-E364-4DDF-8812-0BD73A8A6C52}" presName="spaceRect" presStyleCnt="0"/>
      <dgm:spPr/>
    </dgm:pt>
    <dgm:pt modelId="{D5500757-FDD4-4B1F-84C2-93FC5C6409B6}" type="pres">
      <dgm:prSet presAssocID="{C4271197-E364-4DDF-8812-0BD73A8A6C52}" presName="parTx" presStyleLbl="revTx" presStyleIdx="2" presStyleCnt="3">
        <dgm:presLayoutVars>
          <dgm:chMax val="0"/>
          <dgm:chPref val="0"/>
        </dgm:presLayoutVars>
      </dgm:prSet>
      <dgm:spPr/>
    </dgm:pt>
  </dgm:ptLst>
  <dgm:cxnLst>
    <dgm:cxn modelId="{740A520B-F2E4-449A-AF96-1F8C4D73E1E6}" srcId="{BB0EACE7-4BF1-4953-9E47-2E498D794C31}" destId="{C4271197-E364-4DDF-8812-0BD73A8A6C52}" srcOrd="2" destOrd="0" parTransId="{2E5A6604-86E0-44F8-B2DD-7D43E4B996AF}" sibTransId="{7ED21540-D594-4B19-8060-36311D3D72D5}"/>
    <dgm:cxn modelId="{FDEF2761-9887-4DDB-83A3-B2E4927C5016}" type="presOf" srcId="{79BD5909-1E47-4730-9339-E4A0756A8B88}" destId="{8AD1ED50-8E32-4C6C-84EB-741F8F13EAA0}" srcOrd="0" destOrd="0" presId="urn:microsoft.com/office/officeart/2018/2/layout/IconVerticalSolidList"/>
    <dgm:cxn modelId="{98E50E63-A6FC-401A-B5DC-2DF7469D61F4}" type="presOf" srcId="{3161D73C-B94D-401F-AB0C-C41DE738A255}" destId="{E5951109-6EBB-47B2-B21A-EA82733E5D2D}" srcOrd="0" destOrd="0" presId="urn:microsoft.com/office/officeart/2018/2/layout/IconVerticalSolidList"/>
    <dgm:cxn modelId="{F8E2C86B-B3A5-4867-93AA-3952303F470A}" srcId="{BB0EACE7-4BF1-4953-9E47-2E498D794C31}" destId="{79BD5909-1E47-4730-9339-E4A0756A8B88}" srcOrd="1" destOrd="0" parTransId="{19E1FE0D-D72D-46CF-8D90-A70276A94926}" sibTransId="{71DF2256-68E8-42AC-B0B9-EA3C0E919D7C}"/>
    <dgm:cxn modelId="{28BA037B-14D0-4763-B041-5CFB647D6A67}" srcId="{BB0EACE7-4BF1-4953-9E47-2E498D794C31}" destId="{3161D73C-B94D-401F-AB0C-C41DE738A255}" srcOrd="0" destOrd="0" parTransId="{1DFC0836-4378-4663-B06D-FAE0FC3F4E91}" sibTransId="{2088D833-7953-48AA-95BA-39193001690E}"/>
    <dgm:cxn modelId="{3E6D07C3-897D-4E82-8D87-92660B727F25}" type="presOf" srcId="{BB0EACE7-4BF1-4953-9E47-2E498D794C31}" destId="{A0D129D9-FD28-430F-8365-EEEAAB901157}" srcOrd="0" destOrd="0" presId="urn:microsoft.com/office/officeart/2018/2/layout/IconVerticalSolidList"/>
    <dgm:cxn modelId="{E94B1EE5-2E55-4D15-8B06-DEF7248E4768}" type="presOf" srcId="{C4271197-E364-4DDF-8812-0BD73A8A6C52}" destId="{D5500757-FDD4-4B1F-84C2-93FC5C6409B6}" srcOrd="0" destOrd="0" presId="urn:microsoft.com/office/officeart/2018/2/layout/IconVerticalSolidList"/>
    <dgm:cxn modelId="{E00D2CE2-4DE5-4556-AC49-736FF7B385BB}" type="presParOf" srcId="{A0D129D9-FD28-430F-8365-EEEAAB901157}" destId="{76860349-EC30-49F2-9081-C0BA4DA3B0CA}" srcOrd="0" destOrd="0" presId="urn:microsoft.com/office/officeart/2018/2/layout/IconVerticalSolidList"/>
    <dgm:cxn modelId="{5BBB4F9B-9718-4E89-97EA-8AD557EE8A53}" type="presParOf" srcId="{76860349-EC30-49F2-9081-C0BA4DA3B0CA}" destId="{EEDAE4E7-5D5E-4227-885C-863E023FA673}" srcOrd="0" destOrd="0" presId="urn:microsoft.com/office/officeart/2018/2/layout/IconVerticalSolidList"/>
    <dgm:cxn modelId="{8270E72D-A6A6-4A06-8F09-E4519B083FC7}" type="presParOf" srcId="{76860349-EC30-49F2-9081-C0BA4DA3B0CA}" destId="{2D80B3AD-B92F-4E55-B7BF-2258BDE35E39}" srcOrd="1" destOrd="0" presId="urn:microsoft.com/office/officeart/2018/2/layout/IconVerticalSolidList"/>
    <dgm:cxn modelId="{1690FBC2-A296-425F-A015-A1A8F8D134F0}" type="presParOf" srcId="{76860349-EC30-49F2-9081-C0BA4DA3B0CA}" destId="{AE048A10-931F-4FA6-A6CA-854214E38244}" srcOrd="2" destOrd="0" presId="urn:microsoft.com/office/officeart/2018/2/layout/IconVerticalSolidList"/>
    <dgm:cxn modelId="{201392C2-F6DB-4597-8D52-9F581E8E50D1}" type="presParOf" srcId="{76860349-EC30-49F2-9081-C0BA4DA3B0CA}" destId="{E5951109-6EBB-47B2-B21A-EA82733E5D2D}" srcOrd="3" destOrd="0" presId="urn:microsoft.com/office/officeart/2018/2/layout/IconVerticalSolidList"/>
    <dgm:cxn modelId="{0E0D03E0-178D-4F0E-A6B6-9CE31422DD40}" type="presParOf" srcId="{A0D129D9-FD28-430F-8365-EEEAAB901157}" destId="{A7530000-3551-453E-8777-DB09A3A17242}" srcOrd="1" destOrd="0" presId="urn:microsoft.com/office/officeart/2018/2/layout/IconVerticalSolidList"/>
    <dgm:cxn modelId="{7C15A8EA-FC80-43F3-8E34-170AD3848CFF}" type="presParOf" srcId="{A0D129D9-FD28-430F-8365-EEEAAB901157}" destId="{1E75D95B-BFB1-4332-B511-D8A12CBB7F27}" srcOrd="2" destOrd="0" presId="urn:microsoft.com/office/officeart/2018/2/layout/IconVerticalSolidList"/>
    <dgm:cxn modelId="{BA6D6263-8CFF-44E9-BB43-AB1282C4F50B}" type="presParOf" srcId="{1E75D95B-BFB1-4332-B511-D8A12CBB7F27}" destId="{8E21CF01-4B64-4FAB-9B55-D550EEB460FD}" srcOrd="0" destOrd="0" presId="urn:microsoft.com/office/officeart/2018/2/layout/IconVerticalSolidList"/>
    <dgm:cxn modelId="{9D086A8A-50FC-4FEC-BF3D-B35BF7A879BF}" type="presParOf" srcId="{1E75D95B-BFB1-4332-B511-D8A12CBB7F27}" destId="{BD8AD12A-67CD-4016-B17D-95229DC34753}" srcOrd="1" destOrd="0" presId="urn:microsoft.com/office/officeart/2018/2/layout/IconVerticalSolidList"/>
    <dgm:cxn modelId="{F212E413-98A0-4739-8884-A10C59454724}" type="presParOf" srcId="{1E75D95B-BFB1-4332-B511-D8A12CBB7F27}" destId="{66CF4F48-C22B-4564-AAE0-A6C1A8F4A128}" srcOrd="2" destOrd="0" presId="urn:microsoft.com/office/officeart/2018/2/layout/IconVerticalSolidList"/>
    <dgm:cxn modelId="{377596C3-02F8-42C5-BF19-24BCE1C57976}" type="presParOf" srcId="{1E75D95B-BFB1-4332-B511-D8A12CBB7F27}" destId="{8AD1ED50-8E32-4C6C-84EB-741F8F13EAA0}" srcOrd="3" destOrd="0" presId="urn:microsoft.com/office/officeart/2018/2/layout/IconVerticalSolidList"/>
    <dgm:cxn modelId="{FB020DF5-869D-4F65-BA1B-2290D8F1C84E}" type="presParOf" srcId="{A0D129D9-FD28-430F-8365-EEEAAB901157}" destId="{E0E53E2A-CDC4-4AC4-954E-401B87552835}" srcOrd="3" destOrd="0" presId="urn:microsoft.com/office/officeart/2018/2/layout/IconVerticalSolidList"/>
    <dgm:cxn modelId="{9D89663D-D0A3-4BDE-B807-0D219D1ECDA7}" type="presParOf" srcId="{A0D129D9-FD28-430F-8365-EEEAAB901157}" destId="{3DDB2FD8-BD69-4B6E-ABFB-956658543CFE}" srcOrd="4" destOrd="0" presId="urn:microsoft.com/office/officeart/2018/2/layout/IconVerticalSolidList"/>
    <dgm:cxn modelId="{6C7CE1BD-FA62-47B8-A250-14A0C868A53D}" type="presParOf" srcId="{3DDB2FD8-BD69-4B6E-ABFB-956658543CFE}" destId="{C8AFAFFD-DFF9-4403-BDA7-72E5DA3C98AF}" srcOrd="0" destOrd="0" presId="urn:microsoft.com/office/officeart/2018/2/layout/IconVerticalSolidList"/>
    <dgm:cxn modelId="{B888E563-AE63-4C34-A703-875C3292834A}" type="presParOf" srcId="{3DDB2FD8-BD69-4B6E-ABFB-956658543CFE}" destId="{A4BE4C16-E322-4CED-A9F6-FAA0A25E54B6}" srcOrd="1" destOrd="0" presId="urn:microsoft.com/office/officeart/2018/2/layout/IconVerticalSolidList"/>
    <dgm:cxn modelId="{2D09C857-C793-48E6-A1E5-367A2DFC5501}" type="presParOf" srcId="{3DDB2FD8-BD69-4B6E-ABFB-956658543CFE}" destId="{C51A8A4D-494F-4A36-B331-F3DF5B957797}" srcOrd="2" destOrd="0" presId="urn:microsoft.com/office/officeart/2018/2/layout/IconVerticalSolidList"/>
    <dgm:cxn modelId="{5609E920-8876-47E6-88A2-55E1A7B81B5B}" type="presParOf" srcId="{3DDB2FD8-BD69-4B6E-ABFB-956658543CFE}" destId="{D5500757-FDD4-4B1F-84C2-93FC5C6409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45BA6C-939B-4A7D-8304-ED5A51CEC8F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82CCD06-3E64-43C3-BF0A-D34C22766254}">
      <dgm:prSet/>
      <dgm:spPr/>
      <dgm:t>
        <a:bodyPr/>
        <a:lstStyle/>
        <a:p>
          <a:r>
            <a:rPr lang="en-US"/>
            <a:t>Time management</a:t>
          </a:r>
        </a:p>
      </dgm:t>
    </dgm:pt>
    <dgm:pt modelId="{DF84D363-8F80-469B-8CF7-4404AA7C8CBD}" type="parTrans" cxnId="{B442F4E5-F7F0-4230-ADD7-2CF8840C25FD}">
      <dgm:prSet/>
      <dgm:spPr/>
      <dgm:t>
        <a:bodyPr/>
        <a:lstStyle/>
        <a:p>
          <a:endParaRPr lang="en-US"/>
        </a:p>
      </dgm:t>
    </dgm:pt>
    <dgm:pt modelId="{1516762B-1B23-4CBB-AB92-3A499B2A5DB3}" type="sibTrans" cxnId="{B442F4E5-F7F0-4230-ADD7-2CF8840C25FD}">
      <dgm:prSet/>
      <dgm:spPr/>
      <dgm:t>
        <a:bodyPr/>
        <a:lstStyle/>
        <a:p>
          <a:endParaRPr lang="en-US"/>
        </a:p>
      </dgm:t>
    </dgm:pt>
    <dgm:pt modelId="{276A9C41-2B90-4928-9DA4-C35D37B01712}">
      <dgm:prSet/>
      <dgm:spPr/>
      <dgm:t>
        <a:bodyPr/>
        <a:lstStyle/>
        <a:p>
          <a:r>
            <a:rPr lang="en-US"/>
            <a:t>Prioritizing work</a:t>
          </a:r>
        </a:p>
      </dgm:t>
    </dgm:pt>
    <dgm:pt modelId="{C6076365-C5E8-4427-9060-62595620412B}" type="parTrans" cxnId="{B74EB5F8-E430-423F-A35D-D5200054516E}">
      <dgm:prSet/>
      <dgm:spPr/>
      <dgm:t>
        <a:bodyPr/>
        <a:lstStyle/>
        <a:p>
          <a:endParaRPr lang="en-US"/>
        </a:p>
      </dgm:t>
    </dgm:pt>
    <dgm:pt modelId="{E5D11762-8A96-4D2F-9FDC-90F0E92BB198}" type="sibTrans" cxnId="{B74EB5F8-E430-423F-A35D-D5200054516E}">
      <dgm:prSet/>
      <dgm:spPr/>
      <dgm:t>
        <a:bodyPr/>
        <a:lstStyle/>
        <a:p>
          <a:endParaRPr lang="en-US"/>
        </a:p>
      </dgm:t>
    </dgm:pt>
    <dgm:pt modelId="{019DE52D-6593-4DAA-9161-71F382A5044D}">
      <dgm:prSet/>
      <dgm:spPr/>
      <dgm:t>
        <a:bodyPr/>
        <a:lstStyle/>
        <a:p>
          <a:r>
            <a:rPr lang="en-US"/>
            <a:t>Reading comprehension</a:t>
          </a:r>
        </a:p>
      </dgm:t>
    </dgm:pt>
    <dgm:pt modelId="{41FBBD27-40A9-4F21-8AB0-1810129F6823}" type="parTrans" cxnId="{4D993A4A-EF69-4C9F-B485-85803680E317}">
      <dgm:prSet/>
      <dgm:spPr/>
      <dgm:t>
        <a:bodyPr/>
        <a:lstStyle/>
        <a:p>
          <a:endParaRPr lang="en-US"/>
        </a:p>
      </dgm:t>
    </dgm:pt>
    <dgm:pt modelId="{BB7824EB-069D-42F7-8F7E-59F776E611FA}" type="sibTrans" cxnId="{4D993A4A-EF69-4C9F-B485-85803680E317}">
      <dgm:prSet/>
      <dgm:spPr/>
      <dgm:t>
        <a:bodyPr/>
        <a:lstStyle/>
        <a:p>
          <a:endParaRPr lang="en-US"/>
        </a:p>
      </dgm:t>
    </dgm:pt>
    <dgm:pt modelId="{19C7A3EE-D76F-40EF-80A0-B1CFA5DFDFCF}">
      <dgm:prSet/>
      <dgm:spPr/>
      <dgm:t>
        <a:bodyPr/>
        <a:lstStyle/>
        <a:p>
          <a:r>
            <a:rPr lang="en-US"/>
            <a:t>Note taking</a:t>
          </a:r>
        </a:p>
      </dgm:t>
    </dgm:pt>
    <dgm:pt modelId="{CC23B443-F161-4448-9B61-40E29C82614F}" type="parTrans" cxnId="{A7761921-B98B-473A-9B74-8C4E3E095E71}">
      <dgm:prSet/>
      <dgm:spPr/>
      <dgm:t>
        <a:bodyPr/>
        <a:lstStyle/>
        <a:p>
          <a:endParaRPr lang="en-US"/>
        </a:p>
      </dgm:t>
    </dgm:pt>
    <dgm:pt modelId="{E1FE8B8C-AA5E-47B7-9BBB-C8B6FF1B4C2C}" type="sibTrans" cxnId="{A7761921-B98B-473A-9B74-8C4E3E095E71}">
      <dgm:prSet/>
      <dgm:spPr/>
      <dgm:t>
        <a:bodyPr/>
        <a:lstStyle/>
        <a:p>
          <a:endParaRPr lang="en-US"/>
        </a:p>
      </dgm:t>
    </dgm:pt>
    <dgm:pt modelId="{234B3808-0F04-475D-81DC-FEB4BB937324}">
      <dgm:prSet/>
      <dgm:spPr/>
      <dgm:t>
        <a:bodyPr/>
        <a:lstStyle/>
        <a:p>
          <a:r>
            <a:rPr lang="en-US"/>
            <a:t>Study skills</a:t>
          </a:r>
        </a:p>
      </dgm:t>
    </dgm:pt>
    <dgm:pt modelId="{A4C786BF-24FA-4619-A612-BBC76CC82F1A}" type="parTrans" cxnId="{6C087032-C207-4B48-ADD8-D691BB9B19F3}">
      <dgm:prSet/>
      <dgm:spPr/>
      <dgm:t>
        <a:bodyPr/>
        <a:lstStyle/>
        <a:p>
          <a:endParaRPr lang="en-US"/>
        </a:p>
      </dgm:t>
    </dgm:pt>
    <dgm:pt modelId="{94AAC23A-4212-4CB7-A050-5B2A4DBA8B47}" type="sibTrans" cxnId="{6C087032-C207-4B48-ADD8-D691BB9B19F3}">
      <dgm:prSet/>
      <dgm:spPr/>
      <dgm:t>
        <a:bodyPr/>
        <a:lstStyle/>
        <a:p>
          <a:endParaRPr lang="en-US"/>
        </a:p>
      </dgm:t>
    </dgm:pt>
    <dgm:pt modelId="{417902DC-5958-43EC-B3CF-D37350890F70}">
      <dgm:prSet/>
      <dgm:spPr/>
      <dgm:t>
        <a:bodyPr/>
        <a:lstStyle/>
        <a:p>
          <a:r>
            <a:rPr lang="en-US"/>
            <a:t>Completing tasks with multiple steps</a:t>
          </a:r>
        </a:p>
      </dgm:t>
    </dgm:pt>
    <dgm:pt modelId="{8FE40B07-C00D-4003-8029-2CCF0F263440}" type="parTrans" cxnId="{92BB8E89-E86E-41BB-B59B-589CDFA6EC13}">
      <dgm:prSet/>
      <dgm:spPr/>
      <dgm:t>
        <a:bodyPr/>
        <a:lstStyle/>
        <a:p>
          <a:endParaRPr lang="en-US"/>
        </a:p>
      </dgm:t>
    </dgm:pt>
    <dgm:pt modelId="{56E094EF-3E98-4AE7-982F-9E3753E426E8}" type="sibTrans" cxnId="{92BB8E89-E86E-41BB-B59B-589CDFA6EC13}">
      <dgm:prSet/>
      <dgm:spPr/>
      <dgm:t>
        <a:bodyPr/>
        <a:lstStyle/>
        <a:p>
          <a:endParaRPr lang="en-US"/>
        </a:p>
      </dgm:t>
    </dgm:pt>
    <dgm:pt modelId="{BFFE8A12-08CB-9F49-8898-77D8AED7C4AB}" type="pres">
      <dgm:prSet presAssocID="{1145BA6C-939B-4A7D-8304-ED5A51CEC8F6}" presName="vert0" presStyleCnt="0">
        <dgm:presLayoutVars>
          <dgm:dir/>
          <dgm:animOne val="branch"/>
          <dgm:animLvl val="lvl"/>
        </dgm:presLayoutVars>
      </dgm:prSet>
      <dgm:spPr/>
    </dgm:pt>
    <dgm:pt modelId="{BB32FCB5-FA98-CC42-A61E-97C3FA1B3AD7}" type="pres">
      <dgm:prSet presAssocID="{B82CCD06-3E64-43C3-BF0A-D34C22766254}" presName="thickLine" presStyleLbl="alignNode1" presStyleIdx="0" presStyleCnt="6"/>
      <dgm:spPr/>
    </dgm:pt>
    <dgm:pt modelId="{85732341-A76E-484F-BC46-749E4D6BF13E}" type="pres">
      <dgm:prSet presAssocID="{B82CCD06-3E64-43C3-BF0A-D34C22766254}" presName="horz1" presStyleCnt="0"/>
      <dgm:spPr/>
    </dgm:pt>
    <dgm:pt modelId="{E90E6D43-BE74-7F4F-A091-2508281121AA}" type="pres">
      <dgm:prSet presAssocID="{B82CCD06-3E64-43C3-BF0A-D34C22766254}" presName="tx1" presStyleLbl="revTx" presStyleIdx="0" presStyleCnt="6"/>
      <dgm:spPr/>
    </dgm:pt>
    <dgm:pt modelId="{8CF8EC92-A0ED-1048-ACB1-3D93923F5F1D}" type="pres">
      <dgm:prSet presAssocID="{B82CCD06-3E64-43C3-BF0A-D34C22766254}" presName="vert1" presStyleCnt="0"/>
      <dgm:spPr/>
    </dgm:pt>
    <dgm:pt modelId="{CF7A241A-A644-9A49-93A0-06DF815088A6}" type="pres">
      <dgm:prSet presAssocID="{276A9C41-2B90-4928-9DA4-C35D37B01712}" presName="thickLine" presStyleLbl="alignNode1" presStyleIdx="1" presStyleCnt="6"/>
      <dgm:spPr/>
    </dgm:pt>
    <dgm:pt modelId="{8F2D5BB9-2CE7-C24A-BDCF-268675AF5224}" type="pres">
      <dgm:prSet presAssocID="{276A9C41-2B90-4928-9DA4-C35D37B01712}" presName="horz1" presStyleCnt="0"/>
      <dgm:spPr/>
    </dgm:pt>
    <dgm:pt modelId="{A1604EC4-A6DF-434F-8EB1-5DDD41219BC4}" type="pres">
      <dgm:prSet presAssocID="{276A9C41-2B90-4928-9DA4-C35D37B01712}" presName="tx1" presStyleLbl="revTx" presStyleIdx="1" presStyleCnt="6"/>
      <dgm:spPr/>
    </dgm:pt>
    <dgm:pt modelId="{8F93BD8F-30DE-324C-8D98-4A24E6684DD4}" type="pres">
      <dgm:prSet presAssocID="{276A9C41-2B90-4928-9DA4-C35D37B01712}" presName="vert1" presStyleCnt="0"/>
      <dgm:spPr/>
    </dgm:pt>
    <dgm:pt modelId="{FCC6671F-03C2-804E-BC6B-DABDE2D8529C}" type="pres">
      <dgm:prSet presAssocID="{019DE52D-6593-4DAA-9161-71F382A5044D}" presName="thickLine" presStyleLbl="alignNode1" presStyleIdx="2" presStyleCnt="6"/>
      <dgm:spPr/>
    </dgm:pt>
    <dgm:pt modelId="{3D4CADB1-06EF-A640-9D19-39B9F5737BCD}" type="pres">
      <dgm:prSet presAssocID="{019DE52D-6593-4DAA-9161-71F382A5044D}" presName="horz1" presStyleCnt="0"/>
      <dgm:spPr/>
    </dgm:pt>
    <dgm:pt modelId="{38815C9E-63FC-4346-AA9C-DC119A217BF7}" type="pres">
      <dgm:prSet presAssocID="{019DE52D-6593-4DAA-9161-71F382A5044D}" presName="tx1" presStyleLbl="revTx" presStyleIdx="2" presStyleCnt="6"/>
      <dgm:spPr/>
    </dgm:pt>
    <dgm:pt modelId="{7E7E2EBA-E961-5C44-A1EC-9468F57AC98E}" type="pres">
      <dgm:prSet presAssocID="{019DE52D-6593-4DAA-9161-71F382A5044D}" presName="vert1" presStyleCnt="0"/>
      <dgm:spPr/>
    </dgm:pt>
    <dgm:pt modelId="{80318394-040E-CB47-AB20-2FA268E7E0C2}" type="pres">
      <dgm:prSet presAssocID="{19C7A3EE-D76F-40EF-80A0-B1CFA5DFDFCF}" presName="thickLine" presStyleLbl="alignNode1" presStyleIdx="3" presStyleCnt="6"/>
      <dgm:spPr/>
    </dgm:pt>
    <dgm:pt modelId="{51435DAB-1621-9D47-A8CA-26BAEF4E1D94}" type="pres">
      <dgm:prSet presAssocID="{19C7A3EE-D76F-40EF-80A0-B1CFA5DFDFCF}" presName="horz1" presStyleCnt="0"/>
      <dgm:spPr/>
    </dgm:pt>
    <dgm:pt modelId="{05C3115F-3F97-A34A-A6C4-2D8B86909979}" type="pres">
      <dgm:prSet presAssocID="{19C7A3EE-D76F-40EF-80A0-B1CFA5DFDFCF}" presName="tx1" presStyleLbl="revTx" presStyleIdx="3" presStyleCnt="6"/>
      <dgm:spPr/>
    </dgm:pt>
    <dgm:pt modelId="{D7BADB23-97F6-5844-915D-4F6119F6E440}" type="pres">
      <dgm:prSet presAssocID="{19C7A3EE-D76F-40EF-80A0-B1CFA5DFDFCF}" presName="vert1" presStyleCnt="0"/>
      <dgm:spPr/>
    </dgm:pt>
    <dgm:pt modelId="{724C8E2E-3762-A042-AFDA-48D27F5CA52D}" type="pres">
      <dgm:prSet presAssocID="{234B3808-0F04-475D-81DC-FEB4BB937324}" presName="thickLine" presStyleLbl="alignNode1" presStyleIdx="4" presStyleCnt="6"/>
      <dgm:spPr/>
    </dgm:pt>
    <dgm:pt modelId="{06D54537-CDB9-9C4F-BDD4-351DB4BEAEBB}" type="pres">
      <dgm:prSet presAssocID="{234B3808-0F04-475D-81DC-FEB4BB937324}" presName="horz1" presStyleCnt="0"/>
      <dgm:spPr/>
    </dgm:pt>
    <dgm:pt modelId="{ABF7825A-BC03-C448-AC85-31319C56A09D}" type="pres">
      <dgm:prSet presAssocID="{234B3808-0F04-475D-81DC-FEB4BB937324}" presName="tx1" presStyleLbl="revTx" presStyleIdx="4" presStyleCnt="6"/>
      <dgm:spPr/>
    </dgm:pt>
    <dgm:pt modelId="{9C951191-4F60-9249-A2D6-A3A062485A34}" type="pres">
      <dgm:prSet presAssocID="{234B3808-0F04-475D-81DC-FEB4BB937324}" presName="vert1" presStyleCnt="0"/>
      <dgm:spPr/>
    </dgm:pt>
    <dgm:pt modelId="{FB5D75F9-8C70-964A-A8DB-7456D4BAB8F6}" type="pres">
      <dgm:prSet presAssocID="{417902DC-5958-43EC-B3CF-D37350890F70}" presName="thickLine" presStyleLbl="alignNode1" presStyleIdx="5" presStyleCnt="6"/>
      <dgm:spPr/>
    </dgm:pt>
    <dgm:pt modelId="{F1EB195D-BDB8-E342-B8AF-BD672391DB89}" type="pres">
      <dgm:prSet presAssocID="{417902DC-5958-43EC-B3CF-D37350890F70}" presName="horz1" presStyleCnt="0"/>
      <dgm:spPr/>
    </dgm:pt>
    <dgm:pt modelId="{2CE81C55-708B-3640-93DC-7D2C4F68BE55}" type="pres">
      <dgm:prSet presAssocID="{417902DC-5958-43EC-B3CF-D37350890F70}" presName="tx1" presStyleLbl="revTx" presStyleIdx="5" presStyleCnt="6"/>
      <dgm:spPr/>
    </dgm:pt>
    <dgm:pt modelId="{71293A8D-404A-624E-8067-1F94B94E1818}" type="pres">
      <dgm:prSet presAssocID="{417902DC-5958-43EC-B3CF-D37350890F70}" presName="vert1" presStyleCnt="0"/>
      <dgm:spPr/>
    </dgm:pt>
  </dgm:ptLst>
  <dgm:cxnLst>
    <dgm:cxn modelId="{41463010-AD40-1A46-B528-D1298E13F745}" type="presOf" srcId="{276A9C41-2B90-4928-9DA4-C35D37B01712}" destId="{A1604EC4-A6DF-434F-8EB1-5DDD41219BC4}" srcOrd="0" destOrd="0" presId="urn:microsoft.com/office/officeart/2008/layout/LinedList"/>
    <dgm:cxn modelId="{A4A7661B-5D4B-E54B-AD55-BA2BAD24E199}" type="presOf" srcId="{19C7A3EE-D76F-40EF-80A0-B1CFA5DFDFCF}" destId="{05C3115F-3F97-A34A-A6C4-2D8B86909979}" srcOrd="0" destOrd="0" presId="urn:microsoft.com/office/officeart/2008/layout/LinedList"/>
    <dgm:cxn modelId="{A7761921-B98B-473A-9B74-8C4E3E095E71}" srcId="{1145BA6C-939B-4A7D-8304-ED5A51CEC8F6}" destId="{19C7A3EE-D76F-40EF-80A0-B1CFA5DFDFCF}" srcOrd="3" destOrd="0" parTransId="{CC23B443-F161-4448-9B61-40E29C82614F}" sibTransId="{E1FE8B8C-AA5E-47B7-9BBB-C8B6FF1B4C2C}"/>
    <dgm:cxn modelId="{6C087032-C207-4B48-ADD8-D691BB9B19F3}" srcId="{1145BA6C-939B-4A7D-8304-ED5A51CEC8F6}" destId="{234B3808-0F04-475D-81DC-FEB4BB937324}" srcOrd="4" destOrd="0" parTransId="{A4C786BF-24FA-4619-A612-BBC76CC82F1A}" sibTransId="{94AAC23A-4212-4CB7-A050-5B2A4DBA8B47}"/>
    <dgm:cxn modelId="{4D993A4A-EF69-4C9F-B485-85803680E317}" srcId="{1145BA6C-939B-4A7D-8304-ED5A51CEC8F6}" destId="{019DE52D-6593-4DAA-9161-71F382A5044D}" srcOrd="2" destOrd="0" parTransId="{41FBBD27-40A9-4F21-8AB0-1810129F6823}" sibTransId="{BB7824EB-069D-42F7-8F7E-59F776E611FA}"/>
    <dgm:cxn modelId="{1F792789-21B0-6E4C-B5B7-15ECD04A1E9C}" type="presOf" srcId="{019DE52D-6593-4DAA-9161-71F382A5044D}" destId="{38815C9E-63FC-4346-AA9C-DC119A217BF7}" srcOrd="0" destOrd="0" presId="urn:microsoft.com/office/officeart/2008/layout/LinedList"/>
    <dgm:cxn modelId="{92BB8E89-E86E-41BB-B59B-589CDFA6EC13}" srcId="{1145BA6C-939B-4A7D-8304-ED5A51CEC8F6}" destId="{417902DC-5958-43EC-B3CF-D37350890F70}" srcOrd="5" destOrd="0" parTransId="{8FE40B07-C00D-4003-8029-2CCF0F263440}" sibTransId="{56E094EF-3E98-4AE7-982F-9E3753E426E8}"/>
    <dgm:cxn modelId="{7472F0A5-E511-D84D-B588-D1B408DC1D93}" type="presOf" srcId="{1145BA6C-939B-4A7D-8304-ED5A51CEC8F6}" destId="{BFFE8A12-08CB-9F49-8898-77D8AED7C4AB}" srcOrd="0" destOrd="0" presId="urn:microsoft.com/office/officeart/2008/layout/LinedList"/>
    <dgm:cxn modelId="{A67957A7-07CF-464C-9343-7B92E37B20B9}" type="presOf" srcId="{234B3808-0F04-475D-81DC-FEB4BB937324}" destId="{ABF7825A-BC03-C448-AC85-31319C56A09D}" srcOrd="0" destOrd="0" presId="urn:microsoft.com/office/officeart/2008/layout/LinedList"/>
    <dgm:cxn modelId="{B84E96CE-8A13-9A4C-8F00-1116760D926C}" type="presOf" srcId="{417902DC-5958-43EC-B3CF-D37350890F70}" destId="{2CE81C55-708B-3640-93DC-7D2C4F68BE55}" srcOrd="0" destOrd="0" presId="urn:microsoft.com/office/officeart/2008/layout/LinedList"/>
    <dgm:cxn modelId="{B442F4E5-F7F0-4230-ADD7-2CF8840C25FD}" srcId="{1145BA6C-939B-4A7D-8304-ED5A51CEC8F6}" destId="{B82CCD06-3E64-43C3-BF0A-D34C22766254}" srcOrd="0" destOrd="0" parTransId="{DF84D363-8F80-469B-8CF7-4404AA7C8CBD}" sibTransId="{1516762B-1B23-4CBB-AB92-3A499B2A5DB3}"/>
    <dgm:cxn modelId="{46B17BE6-BF36-FC46-AA4F-E7428D9878AF}" type="presOf" srcId="{B82CCD06-3E64-43C3-BF0A-D34C22766254}" destId="{E90E6D43-BE74-7F4F-A091-2508281121AA}" srcOrd="0" destOrd="0" presId="urn:microsoft.com/office/officeart/2008/layout/LinedList"/>
    <dgm:cxn modelId="{B74EB5F8-E430-423F-A35D-D5200054516E}" srcId="{1145BA6C-939B-4A7D-8304-ED5A51CEC8F6}" destId="{276A9C41-2B90-4928-9DA4-C35D37B01712}" srcOrd="1" destOrd="0" parTransId="{C6076365-C5E8-4427-9060-62595620412B}" sibTransId="{E5D11762-8A96-4D2F-9FDC-90F0E92BB198}"/>
    <dgm:cxn modelId="{644DCD2B-252C-BC45-B956-EF295FC46E47}" type="presParOf" srcId="{BFFE8A12-08CB-9F49-8898-77D8AED7C4AB}" destId="{BB32FCB5-FA98-CC42-A61E-97C3FA1B3AD7}" srcOrd="0" destOrd="0" presId="urn:microsoft.com/office/officeart/2008/layout/LinedList"/>
    <dgm:cxn modelId="{6BD6F86A-A699-574C-B2E4-74F67A4E3B63}" type="presParOf" srcId="{BFFE8A12-08CB-9F49-8898-77D8AED7C4AB}" destId="{85732341-A76E-484F-BC46-749E4D6BF13E}" srcOrd="1" destOrd="0" presId="urn:microsoft.com/office/officeart/2008/layout/LinedList"/>
    <dgm:cxn modelId="{359F7C9D-5EF3-E447-82ED-F547B0B1851E}" type="presParOf" srcId="{85732341-A76E-484F-BC46-749E4D6BF13E}" destId="{E90E6D43-BE74-7F4F-A091-2508281121AA}" srcOrd="0" destOrd="0" presId="urn:microsoft.com/office/officeart/2008/layout/LinedList"/>
    <dgm:cxn modelId="{67459904-B66A-514C-99C4-326E8865BD17}" type="presParOf" srcId="{85732341-A76E-484F-BC46-749E4D6BF13E}" destId="{8CF8EC92-A0ED-1048-ACB1-3D93923F5F1D}" srcOrd="1" destOrd="0" presId="urn:microsoft.com/office/officeart/2008/layout/LinedList"/>
    <dgm:cxn modelId="{83345321-C0CE-F54B-A71D-9A3969DF5235}" type="presParOf" srcId="{BFFE8A12-08CB-9F49-8898-77D8AED7C4AB}" destId="{CF7A241A-A644-9A49-93A0-06DF815088A6}" srcOrd="2" destOrd="0" presId="urn:microsoft.com/office/officeart/2008/layout/LinedList"/>
    <dgm:cxn modelId="{BA25B453-DF45-B645-AD42-CEC879034D06}" type="presParOf" srcId="{BFFE8A12-08CB-9F49-8898-77D8AED7C4AB}" destId="{8F2D5BB9-2CE7-C24A-BDCF-268675AF5224}" srcOrd="3" destOrd="0" presId="urn:microsoft.com/office/officeart/2008/layout/LinedList"/>
    <dgm:cxn modelId="{03405DFC-0EB2-BB47-95DF-E4FD43BA2BA5}" type="presParOf" srcId="{8F2D5BB9-2CE7-C24A-BDCF-268675AF5224}" destId="{A1604EC4-A6DF-434F-8EB1-5DDD41219BC4}" srcOrd="0" destOrd="0" presId="urn:microsoft.com/office/officeart/2008/layout/LinedList"/>
    <dgm:cxn modelId="{0A33B128-5882-824F-9583-4CED63DDECBF}" type="presParOf" srcId="{8F2D5BB9-2CE7-C24A-BDCF-268675AF5224}" destId="{8F93BD8F-30DE-324C-8D98-4A24E6684DD4}" srcOrd="1" destOrd="0" presId="urn:microsoft.com/office/officeart/2008/layout/LinedList"/>
    <dgm:cxn modelId="{63463354-A68E-F54D-9946-1ECDF497FB13}" type="presParOf" srcId="{BFFE8A12-08CB-9F49-8898-77D8AED7C4AB}" destId="{FCC6671F-03C2-804E-BC6B-DABDE2D8529C}" srcOrd="4" destOrd="0" presId="urn:microsoft.com/office/officeart/2008/layout/LinedList"/>
    <dgm:cxn modelId="{43D73A21-165A-EF48-8691-4E1F035C2551}" type="presParOf" srcId="{BFFE8A12-08CB-9F49-8898-77D8AED7C4AB}" destId="{3D4CADB1-06EF-A640-9D19-39B9F5737BCD}" srcOrd="5" destOrd="0" presId="urn:microsoft.com/office/officeart/2008/layout/LinedList"/>
    <dgm:cxn modelId="{091C9330-2174-EC41-8495-217425E69E91}" type="presParOf" srcId="{3D4CADB1-06EF-A640-9D19-39B9F5737BCD}" destId="{38815C9E-63FC-4346-AA9C-DC119A217BF7}" srcOrd="0" destOrd="0" presId="urn:microsoft.com/office/officeart/2008/layout/LinedList"/>
    <dgm:cxn modelId="{9A170A5F-EB3D-214E-A039-FA59C1391304}" type="presParOf" srcId="{3D4CADB1-06EF-A640-9D19-39B9F5737BCD}" destId="{7E7E2EBA-E961-5C44-A1EC-9468F57AC98E}" srcOrd="1" destOrd="0" presId="urn:microsoft.com/office/officeart/2008/layout/LinedList"/>
    <dgm:cxn modelId="{AFBA5EAD-4B8A-FB46-A5E3-B7C19F433E2B}" type="presParOf" srcId="{BFFE8A12-08CB-9F49-8898-77D8AED7C4AB}" destId="{80318394-040E-CB47-AB20-2FA268E7E0C2}" srcOrd="6" destOrd="0" presId="urn:microsoft.com/office/officeart/2008/layout/LinedList"/>
    <dgm:cxn modelId="{8163D0AF-DE8F-D84F-845C-4DC2E5B447EA}" type="presParOf" srcId="{BFFE8A12-08CB-9F49-8898-77D8AED7C4AB}" destId="{51435DAB-1621-9D47-A8CA-26BAEF4E1D94}" srcOrd="7" destOrd="0" presId="urn:microsoft.com/office/officeart/2008/layout/LinedList"/>
    <dgm:cxn modelId="{8DFF3F8D-5B4D-6947-BC05-2B5CDD4756CE}" type="presParOf" srcId="{51435DAB-1621-9D47-A8CA-26BAEF4E1D94}" destId="{05C3115F-3F97-A34A-A6C4-2D8B86909979}" srcOrd="0" destOrd="0" presId="urn:microsoft.com/office/officeart/2008/layout/LinedList"/>
    <dgm:cxn modelId="{918337CD-B19F-F44B-9C7C-0C515D415F6C}" type="presParOf" srcId="{51435DAB-1621-9D47-A8CA-26BAEF4E1D94}" destId="{D7BADB23-97F6-5844-915D-4F6119F6E440}" srcOrd="1" destOrd="0" presId="urn:microsoft.com/office/officeart/2008/layout/LinedList"/>
    <dgm:cxn modelId="{F9A4663C-18EC-9047-97B4-3FAEA1873E48}" type="presParOf" srcId="{BFFE8A12-08CB-9F49-8898-77D8AED7C4AB}" destId="{724C8E2E-3762-A042-AFDA-48D27F5CA52D}" srcOrd="8" destOrd="0" presId="urn:microsoft.com/office/officeart/2008/layout/LinedList"/>
    <dgm:cxn modelId="{FB1544A7-CAB2-B441-BA90-265228953468}" type="presParOf" srcId="{BFFE8A12-08CB-9F49-8898-77D8AED7C4AB}" destId="{06D54537-CDB9-9C4F-BDD4-351DB4BEAEBB}" srcOrd="9" destOrd="0" presId="urn:microsoft.com/office/officeart/2008/layout/LinedList"/>
    <dgm:cxn modelId="{783522DE-2154-0B41-8E94-1A72F0DF8682}" type="presParOf" srcId="{06D54537-CDB9-9C4F-BDD4-351DB4BEAEBB}" destId="{ABF7825A-BC03-C448-AC85-31319C56A09D}" srcOrd="0" destOrd="0" presId="urn:microsoft.com/office/officeart/2008/layout/LinedList"/>
    <dgm:cxn modelId="{8197F292-D09C-994D-868A-CE872EBED428}" type="presParOf" srcId="{06D54537-CDB9-9C4F-BDD4-351DB4BEAEBB}" destId="{9C951191-4F60-9249-A2D6-A3A062485A34}" srcOrd="1" destOrd="0" presId="urn:microsoft.com/office/officeart/2008/layout/LinedList"/>
    <dgm:cxn modelId="{27740A7A-05D3-284B-A994-1A5146CECDEB}" type="presParOf" srcId="{BFFE8A12-08CB-9F49-8898-77D8AED7C4AB}" destId="{FB5D75F9-8C70-964A-A8DB-7456D4BAB8F6}" srcOrd="10" destOrd="0" presId="urn:microsoft.com/office/officeart/2008/layout/LinedList"/>
    <dgm:cxn modelId="{AE5C6791-9B14-7A47-8FFE-951C414D1B5E}" type="presParOf" srcId="{BFFE8A12-08CB-9F49-8898-77D8AED7C4AB}" destId="{F1EB195D-BDB8-E342-B8AF-BD672391DB89}" srcOrd="11" destOrd="0" presId="urn:microsoft.com/office/officeart/2008/layout/LinedList"/>
    <dgm:cxn modelId="{9D160080-1FB7-CA4D-AC65-3256682FFC6B}" type="presParOf" srcId="{F1EB195D-BDB8-E342-B8AF-BD672391DB89}" destId="{2CE81C55-708B-3640-93DC-7D2C4F68BE55}" srcOrd="0" destOrd="0" presId="urn:microsoft.com/office/officeart/2008/layout/LinedList"/>
    <dgm:cxn modelId="{16051CBC-7F8C-9E42-B171-D9BF7388729E}" type="presParOf" srcId="{F1EB195D-BDB8-E342-B8AF-BD672391DB89}" destId="{71293A8D-404A-624E-8067-1F94B94E18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A749-6A9B-FD4F-822E-D41038CC9AC3}">
      <dsp:nvSpPr>
        <dsp:cNvPr id="0" name=""/>
        <dsp:cNvSpPr/>
      </dsp:nvSpPr>
      <dsp:spPr>
        <a:xfrm>
          <a:off x="0" y="0"/>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C857F-E2FA-4E43-82D6-951AE07C3C62}">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u="none" kern="1200" dirty="0"/>
            <a:t>44% of children with ADHD have at least one other disorder. </a:t>
          </a:r>
        </a:p>
      </dsp:txBody>
      <dsp:txXfrm>
        <a:off x="0" y="0"/>
        <a:ext cx="6900512" cy="2768070"/>
      </dsp:txXfrm>
    </dsp:sp>
    <dsp:sp modelId="{0F6AAB79-052C-944A-AD20-A15BD1BC35F1}">
      <dsp:nvSpPr>
        <dsp:cNvPr id="0" name=""/>
        <dsp:cNvSpPr/>
      </dsp:nvSpPr>
      <dsp:spPr>
        <a:xfrm>
          <a:off x="0" y="2768070"/>
          <a:ext cx="6900512" cy="0"/>
        </a:xfrm>
        <a:prstGeom prst="line">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9961F-8E0A-464B-A7A2-BDA4EBD2C3D7}">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en-US" sz="5600" u="none" kern="1200" dirty="0"/>
            <a:t>20-25% of children with ADHD have learning difficulties.</a:t>
          </a:r>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BFCBE-17BC-9048-99A4-5BE16475FE4B}">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1F1DE-3F6C-1E4B-B024-FA566701929C}">
      <dsp:nvSpPr>
        <dsp:cNvPr id="0" name=""/>
        <dsp:cNvSpPr/>
      </dsp:nvSpPr>
      <dsp:spPr>
        <a:xfrm>
          <a:off x="0" y="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Off-task behavior</a:t>
          </a:r>
        </a:p>
      </dsp:txBody>
      <dsp:txXfrm>
        <a:off x="0" y="0"/>
        <a:ext cx="10972800" cy="565745"/>
      </dsp:txXfrm>
    </dsp:sp>
    <dsp:sp modelId="{26E3D4B5-2734-CA47-829F-8B2991CA291C}">
      <dsp:nvSpPr>
        <dsp:cNvPr id="0" name=""/>
        <dsp:cNvSpPr/>
      </dsp:nvSpPr>
      <dsp:spPr>
        <a:xfrm>
          <a:off x="0" y="56574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26476-A55C-4748-BF9A-DC1FC6B13700}">
      <dsp:nvSpPr>
        <dsp:cNvPr id="0" name=""/>
        <dsp:cNvSpPr/>
      </dsp:nvSpPr>
      <dsp:spPr>
        <a:xfrm>
          <a:off x="0" y="565745"/>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Incomplete or lost assignments</a:t>
          </a:r>
        </a:p>
      </dsp:txBody>
      <dsp:txXfrm>
        <a:off x="0" y="565745"/>
        <a:ext cx="10972800" cy="565745"/>
      </dsp:txXfrm>
    </dsp:sp>
    <dsp:sp modelId="{35D1D90F-674B-9746-9CA7-4581CF56FB78}">
      <dsp:nvSpPr>
        <dsp:cNvPr id="0" name=""/>
        <dsp:cNvSpPr/>
      </dsp:nvSpPr>
      <dsp:spPr>
        <a:xfrm>
          <a:off x="0" y="113149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B65707-32EC-4049-802A-CD784AA06E1F}">
      <dsp:nvSpPr>
        <dsp:cNvPr id="0" name=""/>
        <dsp:cNvSpPr/>
      </dsp:nvSpPr>
      <dsp:spPr>
        <a:xfrm>
          <a:off x="0" y="1131490"/>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Sloppy work or messy handwriting</a:t>
          </a:r>
        </a:p>
      </dsp:txBody>
      <dsp:txXfrm>
        <a:off x="0" y="1131490"/>
        <a:ext cx="10972800" cy="565745"/>
      </dsp:txXfrm>
    </dsp:sp>
    <dsp:sp modelId="{8FD4F4CB-8DFF-C649-8358-13C7270E4C21}">
      <dsp:nvSpPr>
        <dsp:cNvPr id="0" name=""/>
        <dsp:cNvSpPr/>
      </dsp:nvSpPr>
      <dsp:spPr>
        <a:xfrm>
          <a:off x="0" y="169723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694FB5-1D02-AC43-99D6-95B36F37CD12}">
      <dsp:nvSpPr>
        <dsp:cNvPr id="0" name=""/>
        <dsp:cNvSpPr/>
      </dsp:nvSpPr>
      <dsp:spPr>
        <a:xfrm>
          <a:off x="0" y="169723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Errors in accuracy</a:t>
          </a:r>
        </a:p>
      </dsp:txBody>
      <dsp:txXfrm>
        <a:off x="0" y="1697236"/>
        <a:ext cx="10972800" cy="565745"/>
      </dsp:txXfrm>
    </dsp:sp>
    <dsp:sp modelId="{EF9D505D-2049-4047-B30D-07FB4F37245C}">
      <dsp:nvSpPr>
        <dsp:cNvPr id="0" name=""/>
        <dsp:cNvSpPr/>
      </dsp:nvSpPr>
      <dsp:spPr>
        <a:xfrm>
          <a:off x="0" y="226298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5A3EA-5738-A044-A81C-C72ECAF052D3}">
      <dsp:nvSpPr>
        <dsp:cNvPr id="0" name=""/>
        <dsp:cNvSpPr/>
      </dsp:nvSpPr>
      <dsp:spPr>
        <a:xfrm>
          <a:off x="0" y="2262981"/>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Inconsistent performance</a:t>
          </a:r>
        </a:p>
      </dsp:txBody>
      <dsp:txXfrm>
        <a:off x="0" y="2262981"/>
        <a:ext cx="10972800" cy="565745"/>
      </dsp:txXfrm>
    </dsp:sp>
    <dsp:sp modelId="{8203598A-CF2B-BA4C-83C6-7E08FB224021}">
      <dsp:nvSpPr>
        <dsp:cNvPr id="0" name=""/>
        <dsp:cNvSpPr/>
      </dsp:nvSpPr>
      <dsp:spPr>
        <a:xfrm>
          <a:off x="0" y="282872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654C6-4AEE-3D4D-B240-AF9FF6B0585B}">
      <dsp:nvSpPr>
        <dsp:cNvPr id="0" name=""/>
        <dsp:cNvSpPr/>
      </dsp:nvSpPr>
      <dsp:spPr>
        <a:xfrm>
          <a:off x="0" y="2828726"/>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Daydreaming</a:t>
          </a:r>
        </a:p>
      </dsp:txBody>
      <dsp:txXfrm>
        <a:off x="0" y="2828726"/>
        <a:ext cx="10972800" cy="565745"/>
      </dsp:txXfrm>
    </dsp:sp>
    <dsp:sp modelId="{D9AC63AF-6F7B-B24A-AF63-9531647746B3}">
      <dsp:nvSpPr>
        <dsp:cNvPr id="0" name=""/>
        <dsp:cNvSpPr/>
      </dsp:nvSpPr>
      <dsp:spPr>
        <a:xfrm>
          <a:off x="0" y="339447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20F57-6559-C34C-9C50-5711DF64C036}">
      <dsp:nvSpPr>
        <dsp:cNvPr id="0" name=""/>
        <dsp:cNvSpPr/>
      </dsp:nvSpPr>
      <dsp:spPr>
        <a:xfrm>
          <a:off x="0" y="3394472"/>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Disruptive behavior</a:t>
          </a:r>
        </a:p>
      </dsp:txBody>
      <dsp:txXfrm>
        <a:off x="0" y="3394472"/>
        <a:ext cx="10972800" cy="565745"/>
      </dsp:txXfrm>
    </dsp:sp>
    <dsp:sp modelId="{116C39EE-98A8-E84C-83E2-964AA53BF385}">
      <dsp:nvSpPr>
        <dsp:cNvPr id="0" name=""/>
        <dsp:cNvSpPr/>
      </dsp:nvSpPr>
      <dsp:spPr>
        <a:xfrm>
          <a:off x="0" y="396021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1407A-B045-E648-9C74-0242FAC9C5B4}">
      <dsp:nvSpPr>
        <dsp:cNvPr id="0" name=""/>
        <dsp:cNvSpPr/>
      </dsp:nvSpPr>
      <dsp:spPr>
        <a:xfrm>
          <a:off x="0" y="3960217"/>
          <a:ext cx="109728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Difficulty interacting with others</a:t>
          </a:r>
        </a:p>
      </dsp:txBody>
      <dsp:txXfrm>
        <a:off x="0" y="3960217"/>
        <a:ext cx="10972800" cy="565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DAE64-BE6B-AE42-A176-3DA08A62B48D}">
      <dsp:nvSpPr>
        <dsp:cNvPr id="0" name=""/>
        <dsp:cNvSpPr/>
      </dsp:nvSpPr>
      <dsp:spPr>
        <a:xfrm>
          <a:off x="0" y="220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879E0-D855-D24C-AAA2-6E6EDFA46FAE}">
      <dsp:nvSpPr>
        <dsp:cNvPr id="0" name=""/>
        <dsp:cNvSpPr/>
      </dsp:nvSpPr>
      <dsp:spPr>
        <a:xfrm>
          <a:off x="0" y="2209"/>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Fidgets or squirms</a:t>
          </a:r>
        </a:p>
      </dsp:txBody>
      <dsp:txXfrm>
        <a:off x="0" y="2209"/>
        <a:ext cx="10972800" cy="753590"/>
      </dsp:txXfrm>
    </dsp:sp>
    <dsp:sp modelId="{AC3C6333-4390-DA46-8739-F53BF4C4655C}">
      <dsp:nvSpPr>
        <dsp:cNvPr id="0" name=""/>
        <dsp:cNvSpPr/>
      </dsp:nvSpPr>
      <dsp:spPr>
        <a:xfrm>
          <a:off x="0" y="75580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315F9-BA60-9B4B-96C3-E52F5CC8A36B}">
      <dsp:nvSpPr>
        <dsp:cNvPr id="0" name=""/>
        <dsp:cNvSpPr/>
      </dsp:nvSpPr>
      <dsp:spPr>
        <a:xfrm>
          <a:off x="0" y="75580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Leaves seat in situations when remaining seated is expected</a:t>
          </a:r>
        </a:p>
      </dsp:txBody>
      <dsp:txXfrm>
        <a:off x="0" y="755800"/>
        <a:ext cx="10972800" cy="753590"/>
      </dsp:txXfrm>
    </dsp:sp>
    <dsp:sp modelId="{18ACD46E-61F3-7740-99C1-76252394B38E}">
      <dsp:nvSpPr>
        <dsp:cNvPr id="0" name=""/>
        <dsp:cNvSpPr/>
      </dsp:nvSpPr>
      <dsp:spPr>
        <a:xfrm>
          <a:off x="0" y="150939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7DFAB-C51D-A24C-BB57-C5CF2F9D6379}">
      <dsp:nvSpPr>
        <dsp:cNvPr id="0" name=""/>
        <dsp:cNvSpPr/>
      </dsp:nvSpPr>
      <dsp:spPr>
        <a:xfrm>
          <a:off x="0" y="150939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Runs or climbs excessively in situations in which it is inappropriate</a:t>
          </a:r>
        </a:p>
      </dsp:txBody>
      <dsp:txXfrm>
        <a:off x="0" y="1509390"/>
        <a:ext cx="10972800" cy="753590"/>
      </dsp:txXfrm>
    </dsp:sp>
    <dsp:sp modelId="{52197597-16D6-CD4A-A119-F10F00D5FC26}">
      <dsp:nvSpPr>
        <dsp:cNvPr id="0" name=""/>
        <dsp:cNvSpPr/>
      </dsp:nvSpPr>
      <dsp:spPr>
        <a:xfrm>
          <a:off x="0" y="226298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1289B-BF7E-6B4A-B56B-D2FCD0CB77E4}">
      <dsp:nvSpPr>
        <dsp:cNvPr id="0" name=""/>
        <dsp:cNvSpPr/>
      </dsp:nvSpPr>
      <dsp:spPr>
        <a:xfrm>
          <a:off x="0" y="2262981"/>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Has difficulty playing or engaging in leisure activities quietly</a:t>
          </a:r>
        </a:p>
      </dsp:txBody>
      <dsp:txXfrm>
        <a:off x="0" y="2262981"/>
        <a:ext cx="10972800" cy="753590"/>
      </dsp:txXfrm>
    </dsp:sp>
    <dsp:sp modelId="{C7B7B6B5-3EB5-6648-8ADC-ECB33E8C41AD}">
      <dsp:nvSpPr>
        <dsp:cNvPr id="0" name=""/>
        <dsp:cNvSpPr/>
      </dsp:nvSpPr>
      <dsp:spPr>
        <a:xfrm>
          <a:off x="0" y="301657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3B43A-380B-1A4B-B4A5-8D92A66BCB70}">
      <dsp:nvSpPr>
        <dsp:cNvPr id="0" name=""/>
        <dsp:cNvSpPr/>
      </dsp:nvSpPr>
      <dsp:spPr>
        <a:xfrm>
          <a:off x="0" y="301657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kern="1200"/>
            <a:t>“</a:t>
          </a:r>
          <a:r>
            <a:rPr lang="en-US" sz="2800" kern="1200"/>
            <a:t>On the go</a:t>
          </a:r>
          <a:r>
            <a:rPr lang="ja-JP" sz="2800" kern="1200"/>
            <a:t>”</a:t>
          </a:r>
          <a:endParaRPr lang="en-US" sz="2800" kern="1200"/>
        </a:p>
      </dsp:txBody>
      <dsp:txXfrm>
        <a:off x="0" y="3016572"/>
        <a:ext cx="10972800" cy="753590"/>
      </dsp:txXfrm>
    </dsp:sp>
    <dsp:sp modelId="{90DCCB0B-1407-0E4C-A8C2-F1CE52F085A6}">
      <dsp:nvSpPr>
        <dsp:cNvPr id="0" name=""/>
        <dsp:cNvSpPr/>
      </dsp:nvSpPr>
      <dsp:spPr>
        <a:xfrm>
          <a:off x="0" y="377016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20142-94FD-194B-A88E-4005B6B4A99F}">
      <dsp:nvSpPr>
        <dsp:cNvPr id="0" name=""/>
        <dsp:cNvSpPr/>
      </dsp:nvSpPr>
      <dsp:spPr>
        <a:xfrm>
          <a:off x="0" y="377016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Talks excessively</a:t>
          </a:r>
        </a:p>
      </dsp:txBody>
      <dsp:txXfrm>
        <a:off x="0" y="3770162"/>
        <a:ext cx="10972800" cy="753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42BC5-4C71-4BA8-8F7C-DC05ACA5F51E}">
      <dsp:nvSpPr>
        <dsp:cNvPr id="0" name=""/>
        <dsp:cNvSpPr/>
      </dsp:nvSpPr>
      <dsp:spPr>
        <a:xfrm>
          <a:off x="0" y="552"/>
          <a:ext cx="109728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C95DB-5EF6-499A-B0DD-E25014639767}">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3A3D4-611A-4757-895D-486135A46BB8}">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Blurts out answers before questions have been completed</a:t>
          </a:r>
        </a:p>
      </dsp:txBody>
      <dsp:txXfrm>
        <a:off x="1493203" y="552"/>
        <a:ext cx="9479596" cy="1292816"/>
      </dsp:txXfrm>
    </dsp:sp>
    <dsp:sp modelId="{B06FBBB0-9916-43DA-93ED-760127FD036F}">
      <dsp:nvSpPr>
        <dsp:cNvPr id="0" name=""/>
        <dsp:cNvSpPr/>
      </dsp:nvSpPr>
      <dsp:spPr>
        <a:xfrm>
          <a:off x="0" y="1616573"/>
          <a:ext cx="109728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9E126-7B9D-46E6-8F97-C3BF0A8388A2}">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08423-FA01-4994-B134-38DE66802AF0}">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Has difficulty awaiting their turn</a:t>
          </a:r>
        </a:p>
      </dsp:txBody>
      <dsp:txXfrm>
        <a:off x="1493203" y="1616573"/>
        <a:ext cx="9479596" cy="1292816"/>
      </dsp:txXfrm>
    </dsp:sp>
    <dsp:sp modelId="{EC92A8D7-4B67-41D0-A9C7-DC06A8041E73}">
      <dsp:nvSpPr>
        <dsp:cNvPr id="0" name=""/>
        <dsp:cNvSpPr/>
      </dsp:nvSpPr>
      <dsp:spPr>
        <a:xfrm>
          <a:off x="0" y="3232593"/>
          <a:ext cx="109728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19760-F707-49F9-B9D4-BE6792023AAF}">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50B45-8021-4E7B-9620-AD968C7A8BB8}">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Interrupts or intrudes on others</a:t>
          </a:r>
        </a:p>
      </dsp:txBody>
      <dsp:txXfrm>
        <a:off x="1493203" y="3232593"/>
        <a:ext cx="9479596" cy="1292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5079-96A1-4F36-8872-377446222889}">
      <dsp:nvSpPr>
        <dsp:cNvPr id="0" name=""/>
        <dsp:cNvSpPr/>
      </dsp:nvSpPr>
      <dsp:spPr>
        <a:xfrm>
          <a:off x="0" y="1464"/>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243B4-A906-429A-A844-0788E59A2EBC}">
      <dsp:nvSpPr>
        <dsp:cNvPr id="0" name=""/>
        <dsp:cNvSpPr/>
      </dsp:nvSpPr>
      <dsp:spPr>
        <a:xfrm>
          <a:off x="188719" y="141834"/>
          <a:ext cx="343126" cy="343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99499-DE79-4D66-8662-72FCB04F77B1}">
      <dsp:nvSpPr>
        <dsp:cNvPr id="0" name=""/>
        <dsp:cNvSpPr/>
      </dsp:nvSpPr>
      <dsp:spPr>
        <a:xfrm>
          <a:off x="720566" y="1464"/>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Fails to give attention to details or makes careless mistakes</a:t>
          </a:r>
        </a:p>
      </dsp:txBody>
      <dsp:txXfrm>
        <a:off x="720566" y="1464"/>
        <a:ext cx="7509033" cy="623866"/>
      </dsp:txXfrm>
    </dsp:sp>
    <dsp:sp modelId="{CFE98786-8E6D-4824-B10C-8D1B01D4A4FB}">
      <dsp:nvSpPr>
        <dsp:cNvPr id="0" name=""/>
        <dsp:cNvSpPr/>
      </dsp:nvSpPr>
      <dsp:spPr>
        <a:xfrm>
          <a:off x="0" y="781297"/>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C5C09-E62F-45C1-8FC6-E4E9965751E2}">
      <dsp:nvSpPr>
        <dsp:cNvPr id="0" name=""/>
        <dsp:cNvSpPr/>
      </dsp:nvSpPr>
      <dsp:spPr>
        <a:xfrm>
          <a:off x="188719" y="921667"/>
          <a:ext cx="343126" cy="343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6D6C8-5101-432D-A02D-B32C75B9BF2B}">
      <dsp:nvSpPr>
        <dsp:cNvPr id="0" name=""/>
        <dsp:cNvSpPr/>
      </dsp:nvSpPr>
      <dsp:spPr>
        <a:xfrm>
          <a:off x="720566" y="781297"/>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Has difficulty sustaining attention </a:t>
          </a:r>
        </a:p>
      </dsp:txBody>
      <dsp:txXfrm>
        <a:off x="720566" y="781297"/>
        <a:ext cx="7509033" cy="623866"/>
      </dsp:txXfrm>
    </dsp:sp>
    <dsp:sp modelId="{51978355-5904-4BCE-8133-67928AA1C5D1}">
      <dsp:nvSpPr>
        <dsp:cNvPr id="0" name=""/>
        <dsp:cNvSpPr/>
      </dsp:nvSpPr>
      <dsp:spPr>
        <a:xfrm>
          <a:off x="0" y="1561130"/>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09FA0-EFAB-4B70-B86B-382DABF454B4}">
      <dsp:nvSpPr>
        <dsp:cNvPr id="0" name=""/>
        <dsp:cNvSpPr/>
      </dsp:nvSpPr>
      <dsp:spPr>
        <a:xfrm>
          <a:off x="188719" y="1701500"/>
          <a:ext cx="343126" cy="343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3203E-BFC3-4C55-B853-F4FAD5AE7EAB}">
      <dsp:nvSpPr>
        <dsp:cNvPr id="0" name=""/>
        <dsp:cNvSpPr/>
      </dsp:nvSpPr>
      <dsp:spPr>
        <a:xfrm>
          <a:off x="720566" y="1561130"/>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Does not seem to listen when spoken to directly</a:t>
          </a:r>
        </a:p>
      </dsp:txBody>
      <dsp:txXfrm>
        <a:off x="720566" y="1561130"/>
        <a:ext cx="7509033" cy="623866"/>
      </dsp:txXfrm>
    </dsp:sp>
    <dsp:sp modelId="{F6423EFC-9BA1-46C0-AA23-C12B235ACEC8}">
      <dsp:nvSpPr>
        <dsp:cNvPr id="0" name=""/>
        <dsp:cNvSpPr/>
      </dsp:nvSpPr>
      <dsp:spPr>
        <a:xfrm>
          <a:off x="0" y="2340964"/>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9FA12-474F-4DFB-9C1F-CB66E8EBCE12}">
      <dsp:nvSpPr>
        <dsp:cNvPr id="0" name=""/>
        <dsp:cNvSpPr/>
      </dsp:nvSpPr>
      <dsp:spPr>
        <a:xfrm>
          <a:off x="188719" y="2481334"/>
          <a:ext cx="343126" cy="343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D3A78-5501-4C21-855D-D6AF6F830BB5}">
      <dsp:nvSpPr>
        <dsp:cNvPr id="0" name=""/>
        <dsp:cNvSpPr/>
      </dsp:nvSpPr>
      <dsp:spPr>
        <a:xfrm>
          <a:off x="720566" y="2340964"/>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Does not follow through on instructions</a:t>
          </a:r>
        </a:p>
      </dsp:txBody>
      <dsp:txXfrm>
        <a:off x="720566" y="2340964"/>
        <a:ext cx="7509033" cy="623866"/>
      </dsp:txXfrm>
    </dsp:sp>
    <dsp:sp modelId="{C564F838-5209-496A-9AA5-420C66494111}">
      <dsp:nvSpPr>
        <dsp:cNvPr id="0" name=""/>
        <dsp:cNvSpPr/>
      </dsp:nvSpPr>
      <dsp:spPr>
        <a:xfrm>
          <a:off x="0" y="3120797"/>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6269A-10C9-4F1F-9DF8-0AE93B400963}">
      <dsp:nvSpPr>
        <dsp:cNvPr id="0" name=""/>
        <dsp:cNvSpPr/>
      </dsp:nvSpPr>
      <dsp:spPr>
        <a:xfrm>
          <a:off x="188719" y="3261167"/>
          <a:ext cx="343126" cy="3431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9736A-DF2F-46FE-9F81-1106D821DBE6}">
      <dsp:nvSpPr>
        <dsp:cNvPr id="0" name=""/>
        <dsp:cNvSpPr/>
      </dsp:nvSpPr>
      <dsp:spPr>
        <a:xfrm>
          <a:off x="720566" y="3120797"/>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Has difficulty organizing tasks</a:t>
          </a:r>
        </a:p>
      </dsp:txBody>
      <dsp:txXfrm>
        <a:off x="720566" y="3120797"/>
        <a:ext cx="7509033" cy="623866"/>
      </dsp:txXfrm>
    </dsp:sp>
    <dsp:sp modelId="{8A45F2CD-9BDE-4203-A357-1891F701C3E3}">
      <dsp:nvSpPr>
        <dsp:cNvPr id="0" name=""/>
        <dsp:cNvSpPr/>
      </dsp:nvSpPr>
      <dsp:spPr>
        <a:xfrm>
          <a:off x="0" y="3900631"/>
          <a:ext cx="8229600" cy="623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26C77-0196-4DA1-ADE3-BB8B901954DF}">
      <dsp:nvSpPr>
        <dsp:cNvPr id="0" name=""/>
        <dsp:cNvSpPr/>
      </dsp:nvSpPr>
      <dsp:spPr>
        <a:xfrm>
          <a:off x="188719" y="4041001"/>
          <a:ext cx="343126" cy="3431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31878-FC16-4143-90DB-96D4C29D88E0}">
      <dsp:nvSpPr>
        <dsp:cNvPr id="0" name=""/>
        <dsp:cNvSpPr/>
      </dsp:nvSpPr>
      <dsp:spPr>
        <a:xfrm>
          <a:off x="720566" y="3900631"/>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100000"/>
            </a:lnSpc>
            <a:spcBef>
              <a:spcPct val="0"/>
            </a:spcBef>
            <a:spcAft>
              <a:spcPct val="35000"/>
            </a:spcAft>
            <a:buNone/>
          </a:pPr>
          <a:r>
            <a:rPr lang="en-US" sz="1900" kern="1200"/>
            <a:t>Avoids tasks that require sustained mental effort</a:t>
          </a:r>
        </a:p>
      </dsp:txBody>
      <dsp:txXfrm>
        <a:off x="720566" y="3900631"/>
        <a:ext cx="7509033" cy="623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AE4E7-5D5E-4227-885C-863E023FA673}">
      <dsp:nvSpPr>
        <dsp:cNvPr id="0" name=""/>
        <dsp:cNvSpPr/>
      </dsp:nvSpPr>
      <dsp:spPr>
        <a:xfrm>
          <a:off x="0" y="552"/>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0B3AD-B92F-4E55-B7BF-2258BDE35E39}">
      <dsp:nvSpPr>
        <dsp:cNvPr id="0" name=""/>
        <dsp:cNvSpPr/>
      </dsp:nvSpPr>
      <dsp:spPr>
        <a:xfrm>
          <a:off x="391076" y="291436"/>
          <a:ext cx="711048" cy="711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51109-6EBB-47B2-B21A-EA82733E5D2D}">
      <dsp:nvSpPr>
        <dsp:cNvPr id="0" name=""/>
        <dsp:cNvSpPr/>
      </dsp:nvSpPr>
      <dsp:spPr>
        <a:xfrm>
          <a:off x="1493202" y="552"/>
          <a:ext cx="67363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Loses things necessary for tasks or activities</a:t>
          </a:r>
        </a:p>
      </dsp:txBody>
      <dsp:txXfrm>
        <a:off x="1493202" y="552"/>
        <a:ext cx="6736397" cy="1292816"/>
      </dsp:txXfrm>
    </dsp:sp>
    <dsp:sp modelId="{8E21CF01-4B64-4FAB-9B55-D550EEB460FD}">
      <dsp:nvSpPr>
        <dsp:cNvPr id="0" name=""/>
        <dsp:cNvSpPr/>
      </dsp:nvSpPr>
      <dsp:spPr>
        <a:xfrm>
          <a:off x="0" y="1616572"/>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AD12A-67CD-4016-B17D-95229DC34753}">
      <dsp:nvSpPr>
        <dsp:cNvPr id="0" name=""/>
        <dsp:cNvSpPr/>
      </dsp:nvSpPr>
      <dsp:spPr>
        <a:xfrm>
          <a:off x="391076" y="1907456"/>
          <a:ext cx="711048" cy="711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1ED50-8E32-4C6C-84EB-741F8F13EAA0}">
      <dsp:nvSpPr>
        <dsp:cNvPr id="0" name=""/>
        <dsp:cNvSpPr/>
      </dsp:nvSpPr>
      <dsp:spPr>
        <a:xfrm>
          <a:off x="1493202" y="1616572"/>
          <a:ext cx="67363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Distracted by external stimuli</a:t>
          </a:r>
        </a:p>
      </dsp:txBody>
      <dsp:txXfrm>
        <a:off x="1493202" y="1616572"/>
        <a:ext cx="6736397" cy="1292816"/>
      </dsp:txXfrm>
    </dsp:sp>
    <dsp:sp modelId="{C8AFAFFD-DFF9-4403-BDA7-72E5DA3C98AF}">
      <dsp:nvSpPr>
        <dsp:cNvPr id="0" name=""/>
        <dsp:cNvSpPr/>
      </dsp:nvSpPr>
      <dsp:spPr>
        <a:xfrm>
          <a:off x="0" y="323259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E4C16-E322-4CED-A9F6-FAA0A25E54B6}">
      <dsp:nvSpPr>
        <dsp:cNvPr id="0" name=""/>
        <dsp:cNvSpPr/>
      </dsp:nvSpPr>
      <dsp:spPr>
        <a:xfrm>
          <a:off x="391076" y="3523476"/>
          <a:ext cx="711048" cy="711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00757-FDD4-4B1F-84C2-93FC5C6409B6}">
      <dsp:nvSpPr>
        <dsp:cNvPr id="0" name=""/>
        <dsp:cNvSpPr/>
      </dsp:nvSpPr>
      <dsp:spPr>
        <a:xfrm>
          <a:off x="1493202" y="3232593"/>
          <a:ext cx="67363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Forgetful</a:t>
          </a:r>
        </a:p>
      </dsp:txBody>
      <dsp:txXfrm>
        <a:off x="1493202" y="3232593"/>
        <a:ext cx="6736397" cy="1292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2FCB5-FA98-CC42-A61E-97C3FA1B3AD7}">
      <dsp:nvSpPr>
        <dsp:cNvPr id="0" name=""/>
        <dsp:cNvSpPr/>
      </dsp:nvSpPr>
      <dsp:spPr>
        <a:xfrm>
          <a:off x="0" y="2703"/>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E6D43-BE74-7F4F-A091-2508281121AA}">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Time management</a:t>
          </a:r>
        </a:p>
      </dsp:txBody>
      <dsp:txXfrm>
        <a:off x="0" y="2703"/>
        <a:ext cx="6900512" cy="921789"/>
      </dsp:txXfrm>
    </dsp:sp>
    <dsp:sp modelId="{CF7A241A-A644-9A49-93A0-06DF815088A6}">
      <dsp:nvSpPr>
        <dsp:cNvPr id="0" name=""/>
        <dsp:cNvSpPr/>
      </dsp:nvSpPr>
      <dsp:spPr>
        <a:xfrm>
          <a:off x="0" y="924492"/>
          <a:ext cx="6900512" cy="0"/>
        </a:xfrm>
        <a:prstGeom prst="line">
          <a:avLst/>
        </a:prstGeom>
        <a:solidFill>
          <a:schemeClr val="accent2">
            <a:hueOff val="-2880000"/>
            <a:satOff val="-10001"/>
            <a:lumOff val="1200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04EC4-A6DF-434F-8EB1-5DDD41219BC4}">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Prioritizing work</a:t>
          </a:r>
        </a:p>
      </dsp:txBody>
      <dsp:txXfrm>
        <a:off x="0" y="924492"/>
        <a:ext cx="6900512" cy="921789"/>
      </dsp:txXfrm>
    </dsp:sp>
    <dsp:sp modelId="{FCC6671F-03C2-804E-BC6B-DABDE2D8529C}">
      <dsp:nvSpPr>
        <dsp:cNvPr id="0" name=""/>
        <dsp:cNvSpPr/>
      </dsp:nvSpPr>
      <dsp:spPr>
        <a:xfrm>
          <a:off x="0" y="1846281"/>
          <a:ext cx="6900512" cy="0"/>
        </a:xfrm>
        <a:prstGeom prst="line">
          <a:avLst/>
        </a:prstGeom>
        <a:solidFill>
          <a:schemeClr val="accent2">
            <a:hueOff val="-5760000"/>
            <a:satOff val="-20001"/>
            <a:lumOff val="2400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15C9E-63FC-4346-AA9C-DC119A217BF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Reading comprehension</a:t>
          </a:r>
        </a:p>
      </dsp:txBody>
      <dsp:txXfrm>
        <a:off x="0" y="1846281"/>
        <a:ext cx="6900512" cy="921789"/>
      </dsp:txXfrm>
    </dsp:sp>
    <dsp:sp modelId="{80318394-040E-CB47-AB20-2FA268E7E0C2}">
      <dsp:nvSpPr>
        <dsp:cNvPr id="0" name=""/>
        <dsp:cNvSpPr/>
      </dsp:nvSpPr>
      <dsp:spPr>
        <a:xfrm>
          <a:off x="0" y="2768070"/>
          <a:ext cx="6900512" cy="0"/>
        </a:xfrm>
        <a:prstGeom prst="line">
          <a:avLst/>
        </a:prstGeom>
        <a:solidFill>
          <a:schemeClr val="accent2">
            <a:hueOff val="-8640000"/>
            <a:satOff val="-30002"/>
            <a:lumOff val="36001"/>
            <a:alphaOff val="0"/>
          </a:schemeClr>
        </a:solidFill>
        <a:ln w="25400" cap="flat" cmpd="sng" algn="ctr">
          <a:solidFill>
            <a:schemeClr val="accent2">
              <a:hueOff val="-8640000"/>
              <a:satOff val="-30002"/>
              <a:lumOff val="36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3115F-3F97-A34A-A6C4-2D8B8690997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Note taking</a:t>
          </a:r>
        </a:p>
      </dsp:txBody>
      <dsp:txXfrm>
        <a:off x="0" y="2768070"/>
        <a:ext cx="6900512" cy="921789"/>
      </dsp:txXfrm>
    </dsp:sp>
    <dsp:sp modelId="{724C8E2E-3762-A042-AFDA-48D27F5CA52D}">
      <dsp:nvSpPr>
        <dsp:cNvPr id="0" name=""/>
        <dsp:cNvSpPr/>
      </dsp:nvSpPr>
      <dsp:spPr>
        <a:xfrm>
          <a:off x="0" y="3689859"/>
          <a:ext cx="6900512" cy="0"/>
        </a:xfrm>
        <a:prstGeom prst="line">
          <a:avLst/>
        </a:prstGeom>
        <a:solidFill>
          <a:schemeClr val="accent2">
            <a:hueOff val="-11520000"/>
            <a:satOff val="-40002"/>
            <a:lumOff val="48001"/>
            <a:alphaOff val="0"/>
          </a:schemeClr>
        </a:solidFill>
        <a:ln w="25400" cap="flat" cmpd="sng" algn="ctr">
          <a:solidFill>
            <a:schemeClr val="accent2">
              <a:hueOff val="-11520000"/>
              <a:satOff val="-40002"/>
              <a:lumOff val="48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7825A-BC03-C448-AC85-31319C56A09D}">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Study skills</a:t>
          </a:r>
        </a:p>
      </dsp:txBody>
      <dsp:txXfrm>
        <a:off x="0" y="3689859"/>
        <a:ext cx="6900512" cy="921789"/>
      </dsp:txXfrm>
    </dsp:sp>
    <dsp:sp modelId="{FB5D75F9-8C70-964A-A8DB-7456D4BAB8F6}">
      <dsp:nvSpPr>
        <dsp:cNvPr id="0" name=""/>
        <dsp:cNvSpPr/>
      </dsp:nvSpPr>
      <dsp:spPr>
        <a:xfrm>
          <a:off x="0" y="4611648"/>
          <a:ext cx="6900512" cy="0"/>
        </a:xfrm>
        <a:prstGeom prst="line">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81C55-708B-3640-93DC-7D2C4F68BE55}">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Completing tasks with multiple steps</a:t>
          </a:r>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2AD1263-FC66-CC4D-BACF-F924D9B472E6}"/>
              </a:ext>
            </a:extLst>
          </p:cNvPr>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49155" name="Rectangle 3">
            <a:extLst>
              <a:ext uri="{FF2B5EF4-FFF2-40B4-BE49-F238E27FC236}">
                <a16:creationId xmlns:a16="http://schemas.microsoft.com/office/drawing/2014/main" id="{02721C83-6156-EB4C-8F62-0340FFEF1363}"/>
              </a:ext>
            </a:extLst>
          </p:cNvPr>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Arial" charset="0"/>
                <a:cs typeface="Arial" charset="0"/>
              </a:defRPr>
            </a:lvl1pPr>
          </a:lstStyle>
          <a:p>
            <a:pPr>
              <a:defRPr/>
            </a:pPr>
            <a:endParaRPr lang="en-US"/>
          </a:p>
        </p:txBody>
      </p:sp>
      <p:sp>
        <p:nvSpPr>
          <p:cNvPr id="49156" name="Rectangle 4">
            <a:extLst>
              <a:ext uri="{FF2B5EF4-FFF2-40B4-BE49-F238E27FC236}">
                <a16:creationId xmlns:a16="http://schemas.microsoft.com/office/drawing/2014/main" id="{387732AF-29F3-D843-88F7-49C91FDDCE25}"/>
              </a:ext>
            </a:extLst>
          </p:cNvPr>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49157" name="Rectangle 5">
            <a:extLst>
              <a:ext uri="{FF2B5EF4-FFF2-40B4-BE49-F238E27FC236}">
                <a16:creationId xmlns:a16="http://schemas.microsoft.com/office/drawing/2014/main" id="{838C1D81-8029-7844-B337-92EE136CFC2E}"/>
              </a:ext>
            </a:extLst>
          </p:cNvPr>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885E1A1-EE5B-D54D-A930-D6385B93AA5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BA74E289-418D-9E4F-BB18-FA9FFAD35B00}"/>
              </a:ext>
            </a:extLst>
          </p:cNvPr>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128003" name="Rectangle 3">
            <a:extLst>
              <a:ext uri="{FF2B5EF4-FFF2-40B4-BE49-F238E27FC236}">
                <a16:creationId xmlns:a16="http://schemas.microsoft.com/office/drawing/2014/main" id="{B78ACB2D-9817-C249-913B-80C68B75C9AD}"/>
              </a:ext>
            </a:extLst>
          </p:cNvPr>
          <p:cNvSpPr>
            <a:spLocks noGrp="1" noChangeArrowheads="1"/>
          </p:cNvSpPr>
          <p:nvPr>
            <p:ph type="dt" idx="1"/>
          </p:nvPr>
        </p:nvSpPr>
        <p:spPr bwMode="auto">
          <a:xfrm>
            <a:off x="40386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Arial"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F8A4CC18-1CC1-D702-35D1-E5836486E766}"/>
              </a:ext>
            </a:extLst>
          </p:cNvPr>
          <p:cNvSpPr>
            <a:spLocks noGrp="1" noRot="1" noChangeAspect="1" noChangeArrowheads="1" noTextEdit="1"/>
          </p:cNvSpPr>
          <p:nvPr>
            <p:ph type="sldImg" idx="2"/>
          </p:nvPr>
        </p:nvSpPr>
        <p:spPr bwMode="auto">
          <a:xfrm>
            <a:off x="601663" y="685800"/>
            <a:ext cx="595947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5">
            <a:extLst>
              <a:ext uri="{FF2B5EF4-FFF2-40B4-BE49-F238E27FC236}">
                <a16:creationId xmlns:a16="http://schemas.microsoft.com/office/drawing/2014/main" id="{062588AC-338F-C241-8C30-6BAAADEFE03C}"/>
              </a:ext>
            </a:extLst>
          </p:cNvPr>
          <p:cNvSpPr>
            <a:spLocks noGrp="1" noChangeArrowheads="1"/>
          </p:cNvSpPr>
          <p:nvPr>
            <p:ph type="body" sz="quarter" idx="3"/>
          </p:nvPr>
        </p:nvSpPr>
        <p:spPr bwMode="auto">
          <a:xfrm>
            <a:off x="914400" y="4267200"/>
            <a:ext cx="5257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8006" name="Rectangle 6">
            <a:extLst>
              <a:ext uri="{FF2B5EF4-FFF2-40B4-BE49-F238E27FC236}">
                <a16:creationId xmlns:a16="http://schemas.microsoft.com/office/drawing/2014/main" id="{F90DCA6E-6266-1D4E-AD55-055654956DA2}"/>
              </a:ext>
            </a:extLst>
          </p:cNvPr>
          <p:cNvSpPr>
            <a:spLocks noGrp="1" noChangeArrowheads="1"/>
          </p:cNvSpPr>
          <p:nvPr>
            <p:ph type="ftr" sz="quarter" idx="4"/>
          </p:nvPr>
        </p:nvSpPr>
        <p:spPr bwMode="auto">
          <a:xfrm>
            <a:off x="0" y="85344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p>
        </p:txBody>
      </p:sp>
      <p:sp>
        <p:nvSpPr>
          <p:cNvPr id="128007" name="Rectangle 7">
            <a:extLst>
              <a:ext uri="{FF2B5EF4-FFF2-40B4-BE49-F238E27FC236}">
                <a16:creationId xmlns:a16="http://schemas.microsoft.com/office/drawing/2014/main" id="{83DFAC1C-29A1-4548-A778-00EE8011E692}"/>
              </a:ext>
            </a:extLst>
          </p:cNvPr>
          <p:cNvSpPr>
            <a:spLocks noGrp="1" noChangeArrowheads="1"/>
          </p:cNvSpPr>
          <p:nvPr>
            <p:ph type="sldNum" sz="quarter" idx="5"/>
          </p:nvPr>
        </p:nvSpPr>
        <p:spPr bwMode="auto">
          <a:xfrm>
            <a:off x="4038600" y="85344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5992D50-0F28-EF4E-8492-CA87EDA173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7807007-9297-80A5-6C7F-F11FC251A8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65B33C-56E5-852A-94C5-669D589FD7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1C71A1-D1B8-70F6-E44F-92FC017408CA}"/>
              </a:ext>
            </a:extLst>
          </p:cNvPr>
          <p:cNvSpPr>
            <a:spLocks noGrp="1" noChangeArrowheads="1"/>
          </p:cNvSpPr>
          <p:nvPr>
            <p:ph type="sldNum" sz="quarter" idx="12"/>
          </p:nvPr>
        </p:nvSpPr>
        <p:spPr>
          <a:ln/>
        </p:spPr>
        <p:txBody>
          <a:bodyPr/>
          <a:lstStyle>
            <a:lvl1pPr>
              <a:defRPr/>
            </a:lvl1pPr>
          </a:lstStyle>
          <a:p>
            <a:fld id="{DB7AA454-C892-884F-8796-00425409EA3E}" type="slidenum">
              <a:rPr lang="en-US" altLang="en-US"/>
              <a:pPr/>
              <a:t>‹#›</a:t>
            </a:fld>
            <a:endParaRPr lang="en-US" altLang="en-US"/>
          </a:p>
        </p:txBody>
      </p:sp>
    </p:spTree>
    <p:extLst>
      <p:ext uri="{BB962C8B-B14F-4D97-AF65-F5344CB8AC3E}">
        <p14:creationId xmlns:p14="http://schemas.microsoft.com/office/powerpoint/2010/main" val="26638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815F04-A9D5-6DCB-0987-98918EAD43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EE138C-5EAD-20BE-CE67-04A07997E1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F33E7-D0DF-0386-D5BC-862ADC08CC23}"/>
              </a:ext>
            </a:extLst>
          </p:cNvPr>
          <p:cNvSpPr>
            <a:spLocks noGrp="1" noChangeArrowheads="1"/>
          </p:cNvSpPr>
          <p:nvPr>
            <p:ph type="sldNum" sz="quarter" idx="12"/>
          </p:nvPr>
        </p:nvSpPr>
        <p:spPr>
          <a:ln/>
        </p:spPr>
        <p:txBody>
          <a:bodyPr/>
          <a:lstStyle>
            <a:lvl1pPr>
              <a:defRPr/>
            </a:lvl1pPr>
          </a:lstStyle>
          <a:p>
            <a:fld id="{135B6155-28CC-1F47-B2BF-7F2D58265D74}" type="slidenum">
              <a:rPr lang="en-US" altLang="en-US"/>
              <a:pPr/>
              <a:t>‹#›</a:t>
            </a:fld>
            <a:endParaRPr lang="en-US" altLang="en-US"/>
          </a:p>
        </p:txBody>
      </p:sp>
    </p:spTree>
    <p:extLst>
      <p:ext uri="{BB962C8B-B14F-4D97-AF65-F5344CB8AC3E}">
        <p14:creationId xmlns:p14="http://schemas.microsoft.com/office/powerpoint/2010/main" val="138500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19BD92-7DD9-9EBC-83FC-FDDED7DC93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2EF3AC-B550-494F-88FB-7B49404AC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8A082B-9541-AA02-43C7-8753E014D423}"/>
              </a:ext>
            </a:extLst>
          </p:cNvPr>
          <p:cNvSpPr>
            <a:spLocks noGrp="1" noChangeArrowheads="1"/>
          </p:cNvSpPr>
          <p:nvPr>
            <p:ph type="sldNum" sz="quarter" idx="12"/>
          </p:nvPr>
        </p:nvSpPr>
        <p:spPr>
          <a:ln/>
        </p:spPr>
        <p:txBody>
          <a:bodyPr/>
          <a:lstStyle>
            <a:lvl1pPr>
              <a:defRPr/>
            </a:lvl1pPr>
          </a:lstStyle>
          <a:p>
            <a:fld id="{775C9691-E317-7343-A763-C9BD7632AA1A}" type="slidenum">
              <a:rPr lang="en-US" altLang="en-US"/>
              <a:pPr/>
              <a:t>‹#›</a:t>
            </a:fld>
            <a:endParaRPr lang="en-US" altLang="en-US"/>
          </a:p>
        </p:txBody>
      </p:sp>
    </p:spTree>
    <p:extLst>
      <p:ext uri="{BB962C8B-B14F-4D97-AF65-F5344CB8AC3E}">
        <p14:creationId xmlns:p14="http://schemas.microsoft.com/office/powerpoint/2010/main" val="213999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10C82D87-5C4E-A684-EC2D-78AAAC2D4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3CBE0F-1936-A54B-D355-74F5FE7317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67F54B-A7F5-68B0-AC45-68836DC8DBD0}"/>
              </a:ext>
            </a:extLst>
          </p:cNvPr>
          <p:cNvSpPr>
            <a:spLocks noGrp="1" noChangeArrowheads="1"/>
          </p:cNvSpPr>
          <p:nvPr>
            <p:ph type="sldNum" sz="quarter" idx="12"/>
          </p:nvPr>
        </p:nvSpPr>
        <p:spPr>
          <a:ln/>
        </p:spPr>
        <p:txBody>
          <a:bodyPr/>
          <a:lstStyle>
            <a:lvl1pPr>
              <a:defRPr/>
            </a:lvl1pPr>
          </a:lstStyle>
          <a:p>
            <a:fld id="{540949B2-40D1-CC48-B9B9-4CB8BCF6EC23}" type="slidenum">
              <a:rPr lang="en-US" altLang="en-US"/>
              <a:pPr/>
              <a:t>‹#›</a:t>
            </a:fld>
            <a:endParaRPr lang="en-US" altLang="en-US"/>
          </a:p>
        </p:txBody>
      </p:sp>
    </p:spTree>
    <p:extLst>
      <p:ext uri="{BB962C8B-B14F-4D97-AF65-F5344CB8AC3E}">
        <p14:creationId xmlns:p14="http://schemas.microsoft.com/office/powerpoint/2010/main" val="9444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231284-5DC4-B7CF-6C5A-5B8162B417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DB1056-C2A9-0E9C-1683-939FC4560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A8F147-0BE1-E7D6-DAEF-EF62EA027AAF}"/>
              </a:ext>
            </a:extLst>
          </p:cNvPr>
          <p:cNvSpPr>
            <a:spLocks noGrp="1" noChangeArrowheads="1"/>
          </p:cNvSpPr>
          <p:nvPr>
            <p:ph type="sldNum" sz="quarter" idx="12"/>
          </p:nvPr>
        </p:nvSpPr>
        <p:spPr>
          <a:ln/>
        </p:spPr>
        <p:txBody>
          <a:bodyPr/>
          <a:lstStyle>
            <a:lvl1pPr>
              <a:defRPr/>
            </a:lvl1pPr>
          </a:lstStyle>
          <a:p>
            <a:fld id="{B3B1E46F-36D2-FD4C-A8AB-B2B2E3F12410}" type="slidenum">
              <a:rPr lang="en-US" altLang="en-US"/>
              <a:pPr/>
              <a:t>‹#›</a:t>
            </a:fld>
            <a:endParaRPr lang="en-US" altLang="en-US"/>
          </a:p>
        </p:txBody>
      </p:sp>
    </p:spTree>
    <p:extLst>
      <p:ext uri="{BB962C8B-B14F-4D97-AF65-F5344CB8AC3E}">
        <p14:creationId xmlns:p14="http://schemas.microsoft.com/office/powerpoint/2010/main" val="418124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8B75815-ED51-2E5E-6180-24A34F3EE4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3DF423-096D-1FB1-A615-C567443F52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69F24F-EACE-330C-2CE3-2FD555FC047A}"/>
              </a:ext>
            </a:extLst>
          </p:cNvPr>
          <p:cNvSpPr>
            <a:spLocks noGrp="1" noChangeArrowheads="1"/>
          </p:cNvSpPr>
          <p:nvPr>
            <p:ph type="sldNum" sz="quarter" idx="12"/>
          </p:nvPr>
        </p:nvSpPr>
        <p:spPr>
          <a:ln/>
        </p:spPr>
        <p:txBody>
          <a:bodyPr/>
          <a:lstStyle>
            <a:lvl1pPr>
              <a:defRPr/>
            </a:lvl1pPr>
          </a:lstStyle>
          <a:p>
            <a:fld id="{D1F8D64E-E11D-1D45-B8FA-41600ECB8DCB}" type="slidenum">
              <a:rPr lang="en-US" altLang="en-US"/>
              <a:pPr/>
              <a:t>‹#›</a:t>
            </a:fld>
            <a:endParaRPr lang="en-US" altLang="en-US"/>
          </a:p>
        </p:txBody>
      </p:sp>
    </p:spTree>
    <p:extLst>
      <p:ext uri="{BB962C8B-B14F-4D97-AF65-F5344CB8AC3E}">
        <p14:creationId xmlns:p14="http://schemas.microsoft.com/office/powerpoint/2010/main" val="5668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BD5BC7-69E5-5A8A-9021-49F3689FF9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DD438E-442F-4675-062F-8C6B42549A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429DCC-2CE7-F3DF-359C-5C1E65645EFE}"/>
              </a:ext>
            </a:extLst>
          </p:cNvPr>
          <p:cNvSpPr>
            <a:spLocks noGrp="1" noChangeArrowheads="1"/>
          </p:cNvSpPr>
          <p:nvPr>
            <p:ph type="sldNum" sz="quarter" idx="12"/>
          </p:nvPr>
        </p:nvSpPr>
        <p:spPr>
          <a:ln/>
        </p:spPr>
        <p:txBody>
          <a:bodyPr/>
          <a:lstStyle>
            <a:lvl1pPr>
              <a:defRPr/>
            </a:lvl1pPr>
          </a:lstStyle>
          <a:p>
            <a:fld id="{98A6D3F6-DCAF-E549-A56D-FD58DD2B4DBC}" type="slidenum">
              <a:rPr lang="en-US" altLang="en-US"/>
              <a:pPr/>
              <a:t>‹#›</a:t>
            </a:fld>
            <a:endParaRPr lang="en-US" altLang="en-US"/>
          </a:p>
        </p:txBody>
      </p:sp>
    </p:spTree>
    <p:extLst>
      <p:ext uri="{BB962C8B-B14F-4D97-AF65-F5344CB8AC3E}">
        <p14:creationId xmlns:p14="http://schemas.microsoft.com/office/powerpoint/2010/main" val="72508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BDD0929-D16E-707A-88B6-4A6BD5EB41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B8B9292-A418-DEDD-4FBB-8EB99A5A12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4662D85-1312-BFF0-C523-0998552D4B1E}"/>
              </a:ext>
            </a:extLst>
          </p:cNvPr>
          <p:cNvSpPr>
            <a:spLocks noGrp="1" noChangeArrowheads="1"/>
          </p:cNvSpPr>
          <p:nvPr>
            <p:ph type="sldNum" sz="quarter" idx="12"/>
          </p:nvPr>
        </p:nvSpPr>
        <p:spPr>
          <a:ln/>
        </p:spPr>
        <p:txBody>
          <a:bodyPr/>
          <a:lstStyle>
            <a:lvl1pPr>
              <a:defRPr/>
            </a:lvl1pPr>
          </a:lstStyle>
          <a:p>
            <a:fld id="{2FAE8384-7805-D74A-94BC-DC420C60864A}" type="slidenum">
              <a:rPr lang="en-US" altLang="en-US"/>
              <a:pPr/>
              <a:t>‹#›</a:t>
            </a:fld>
            <a:endParaRPr lang="en-US" altLang="en-US"/>
          </a:p>
        </p:txBody>
      </p:sp>
    </p:spTree>
    <p:extLst>
      <p:ext uri="{BB962C8B-B14F-4D97-AF65-F5344CB8AC3E}">
        <p14:creationId xmlns:p14="http://schemas.microsoft.com/office/powerpoint/2010/main" val="48690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74AC88-DBB9-24D4-F02B-02D71B0F23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BE8F91-1792-D5B2-3F6C-AF4905B59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FC5821-FAB6-B346-856B-63E80396CE70}"/>
              </a:ext>
            </a:extLst>
          </p:cNvPr>
          <p:cNvSpPr>
            <a:spLocks noGrp="1" noChangeArrowheads="1"/>
          </p:cNvSpPr>
          <p:nvPr>
            <p:ph type="sldNum" sz="quarter" idx="12"/>
          </p:nvPr>
        </p:nvSpPr>
        <p:spPr>
          <a:ln/>
        </p:spPr>
        <p:txBody>
          <a:bodyPr/>
          <a:lstStyle>
            <a:lvl1pPr>
              <a:defRPr/>
            </a:lvl1pPr>
          </a:lstStyle>
          <a:p>
            <a:fld id="{AAF23DF2-411B-8242-A38B-10080ECF63C9}" type="slidenum">
              <a:rPr lang="en-US" altLang="en-US"/>
              <a:pPr/>
              <a:t>‹#›</a:t>
            </a:fld>
            <a:endParaRPr lang="en-US" altLang="en-US"/>
          </a:p>
        </p:txBody>
      </p:sp>
    </p:spTree>
    <p:extLst>
      <p:ext uri="{BB962C8B-B14F-4D97-AF65-F5344CB8AC3E}">
        <p14:creationId xmlns:p14="http://schemas.microsoft.com/office/powerpoint/2010/main" val="33397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40B0A-9785-072D-0C1E-6952FE4A57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6A7ED7B-2C50-A1AC-E076-3F5F4144B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D456D5-167F-2156-23FD-7600F5770A2B}"/>
              </a:ext>
            </a:extLst>
          </p:cNvPr>
          <p:cNvSpPr>
            <a:spLocks noGrp="1" noChangeArrowheads="1"/>
          </p:cNvSpPr>
          <p:nvPr>
            <p:ph type="sldNum" sz="quarter" idx="12"/>
          </p:nvPr>
        </p:nvSpPr>
        <p:spPr>
          <a:ln/>
        </p:spPr>
        <p:txBody>
          <a:bodyPr/>
          <a:lstStyle>
            <a:lvl1pPr>
              <a:defRPr/>
            </a:lvl1pPr>
          </a:lstStyle>
          <a:p>
            <a:fld id="{513AB8E7-489F-E540-BBC6-014295E36B8E}" type="slidenum">
              <a:rPr lang="en-US" altLang="en-US"/>
              <a:pPr/>
              <a:t>‹#›</a:t>
            </a:fld>
            <a:endParaRPr lang="en-US" altLang="en-US"/>
          </a:p>
        </p:txBody>
      </p:sp>
    </p:spTree>
    <p:extLst>
      <p:ext uri="{BB962C8B-B14F-4D97-AF65-F5344CB8AC3E}">
        <p14:creationId xmlns:p14="http://schemas.microsoft.com/office/powerpoint/2010/main" val="13400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6ED1F2-11AC-03BC-962A-4360DFF4B9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DC8806-C0E3-F3AA-51F0-723A6094C7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11A669-0B71-A409-3329-79D437FE12B9}"/>
              </a:ext>
            </a:extLst>
          </p:cNvPr>
          <p:cNvSpPr>
            <a:spLocks noGrp="1" noChangeArrowheads="1"/>
          </p:cNvSpPr>
          <p:nvPr>
            <p:ph type="sldNum" sz="quarter" idx="12"/>
          </p:nvPr>
        </p:nvSpPr>
        <p:spPr>
          <a:ln/>
        </p:spPr>
        <p:txBody>
          <a:bodyPr/>
          <a:lstStyle>
            <a:lvl1pPr>
              <a:defRPr/>
            </a:lvl1pPr>
          </a:lstStyle>
          <a:p>
            <a:fld id="{E22F4AD2-7E3B-2941-9500-B0B69297DCC3}" type="slidenum">
              <a:rPr lang="en-US" altLang="en-US"/>
              <a:pPr/>
              <a:t>‹#›</a:t>
            </a:fld>
            <a:endParaRPr lang="en-US" altLang="en-US"/>
          </a:p>
        </p:txBody>
      </p:sp>
    </p:spTree>
    <p:extLst>
      <p:ext uri="{BB962C8B-B14F-4D97-AF65-F5344CB8AC3E}">
        <p14:creationId xmlns:p14="http://schemas.microsoft.com/office/powerpoint/2010/main" val="356090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AF42D5-0AC4-558C-FE7B-6DFD2CA18C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2EE3E1-B893-AE3B-DC9A-7D65F3C3E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C3C586-AAFA-30EE-1CA6-176B98900F2A}"/>
              </a:ext>
            </a:extLst>
          </p:cNvPr>
          <p:cNvSpPr>
            <a:spLocks noGrp="1" noChangeArrowheads="1"/>
          </p:cNvSpPr>
          <p:nvPr>
            <p:ph type="sldNum" sz="quarter" idx="12"/>
          </p:nvPr>
        </p:nvSpPr>
        <p:spPr>
          <a:ln/>
        </p:spPr>
        <p:txBody>
          <a:bodyPr/>
          <a:lstStyle>
            <a:lvl1pPr>
              <a:defRPr/>
            </a:lvl1pPr>
          </a:lstStyle>
          <a:p>
            <a:fld id="{72BB2C55-163C-954B-8DC2-DC1C8CD5E930}" type="slidenum">
              <a:rPr lang="en-US" altLang="en-US"/>
              <a:pPr/>
              <a:t>‹#›</a:t>
            </a:fld>
            <a:endParaRPr lang="en-US" altLang="en-US"/>
          </a:p>
        </p:txBody>
      </p:sp>
    </p:spTree>
    <p:extLst>
      <p:ext uri="{BB962C8B-B14F-4D97-AF65-F5344CB8AC3E}">
        <p14:creationId xmlns:p14="http://schemas.microsoft.com/office/powerpoint/2010/main" val="415017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4E8BF6-CD77-04BF-3EAA-372A9C96DE6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0910CE-06BD-8753-1C75-CBE0E1E9BB3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3FAB34-6151-2E42-80A2-BC3DD362615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3143D78-10BF-264D-9E35-9EC59C8528F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342B468-7876-F747-8261-2067EC51231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544E447-8880-5B40-9426-941BF88345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1850140-D73C-8E31-37E0-2A8DDC752D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489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64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Wolfgang+Amadeus+Mozart+1mozart.jpg">
            <a:extLst>
              <a:ext uri="{FF2B5EF4-FFF2-40B4-BE49-F238E27FC236}">
                <a16:creationId xmlns:a16="http://schemas.microsoft.com/office/drawing/2014/main" id="{2F9F001B-3FC5-91FE-BEB1-F4A9CBD4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084" r="-58084"/>
          <a:stretch>
            <a:fillRect/>
          </a:stretch>
        </p:blipFill>
        <p:spPr>
          <a:xfrm>
            <a:off x="1037998" y="643467"/>
            <a:ext cx="10116003" cy="5571066"/>
          </a:xfrm>
          <a:prstGeom prst="rect">
            <a:avLst/>
          </a:prstGeom>
        </p:spPr>
      </p:pic>
    </p:spTree>
    <p:extLst>
      <p:ext uri="{BB962C8B-B14F-4D97-AF65-F5344CB8AC3E}">
        <p14:creationId xmlns:p14="http://schemas.microsoft.com/office/powerpoint/2010/main" val="221813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7" descr="667.jpg">
            <a:extLst>
              <a:ext uri="{FF2B5EF4-FFF2-40B4-BE49-F238E27FC236}">
                <a16:creationId xmlns:a16="http://schemas.microsoft.com/office/drawing/2014/main" id="{DB844A1B-65AC-FF3C-119A-E3131C2AD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96169" y="643467"/>
            <a:ext cx="519966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7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5" descr="woodrow-wilson.gif">
            <a:extLst>
              <a:ext uri="{FF2B5EF4-FFF2-40B4-BE49-F238E27FC236}">
                <a16:creationId xmlns:a16="http://schemas.microsoft.com/office/drawing/2014/main" id="{D28CBEB3-4D9D-1159-2667-BBEFD1F2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824" r="-84824"/>
          <a:stretch>
            <a:fillRect/>
          </a:stretch>
        </p:blipFill>
        <p:spPr>
          <a:xfrm>
            <a:off x="484632" y="2458790"/>
            <a:ext cx="3517119" cy="1934273"/>
          </a:xfrm>
          <a:prstGeom prst="rect">
            <a:avLst/>
          </a:prstGeom>
        </p:spPr>
      </p:pic>
      <p:cxnSp>
        <p:nvCxnSpPr>
          <p:cNvPr id="9"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4" descr="34de_header_sm.jpg">
            <a:extLst>
              <a:ext uri="{FF2B5EF4-FFF2-40B4-BE49-F238E27FC236}">
                <a16:creationId xmlns:a16="http://schemas.microsoft.com/office/drawing/2014/main" id="{F023D372-B145-0EC2-1D71-F5EFAD2D3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10676" y="2426627"/>
            <a:ext cx="3537345" cy="1998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6" descr="john-f-kennedy-1.jpg">
            <a:extLst>
              <a:ext uri="{FF2B5EF4-FFF2-40B4-BE49-F238E27FC236}">
                <a16:creationId xmlns:a16="http://schemas.microsoft.com/office/drawing/2014/main" id="{4B9E7155-76ED-74E3-42D2-4670A4934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162336" y="1960461"/>
            <a:ext cx="3517120" cy="29309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45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F28A5DE1-5806-EC5A-18FB-C84286FC3F39}"/>
              </a:ext>
            </a:extLst>
          </p:cNvPr>
          <p:cNvPicPr>
            <a:picLocks noChangeAspect="1"/>
          </p:cNvPicPr>
          <p:nvPr/>
        </p:nvPicPr>
        <p:blipFill>
          <a:blip r:embed="rId2">
            <a:extLst>
              <a:ext uri="{28A0092B-C50C-407E-A947-70E740481C1C}">
                <a14:useLocalDpi xmlns:a14="http://schemas.microsoft.com/office/drawing/2010/main" val="0"/>
              </a:ext>
            </a:extLst>
          </a:blip>
          <a:srcRect t="68205"/>
          <a:stretch>
            <a:fillRect/>
          </a:stretch>
        </p:blipFill>
        <p:spPr bwMode="auto">
          <a:xfrm>
            <a:off x="1328737" y="2590800"/>
            <a:ext cx="107108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id="{5B3E5CD3-47A6-AC20-D6D1-33D3E1929EC0}"/>
              </a:ext>
            </a:extLst>
          </p:cNvPr>
          <p:cNvPicPr>
            <a:picLocks noChangeAspect="1"/>
          </p:cNvPicPr>
          <p:nvPr/>
        </p:nvPicPr>
        <p:blipFill>
          <a:blip r:embed="rId2">
            <a:extLst>
              <a:ext uri="{28A0092B-C50C-407E-A947-70E740481C1C}">
                <a14:useLocalDpi xmlns:a14="http://schemas.microsoft.com/office/drawing/2010/main" val="0"/>
              </a:ext>
            </a:extLst>
          </a:blip>
          <a:srcRect b="66075"/>
          <a:stretch>
            <a:fillRect/>
          </a:stretch>
        </p:blipFill>
        <p:spPr bwMode="auto">
          <a:xfrm>
            <a:off x="1404938" y="304800"/>
            <a:ext cx="105806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9" name="Rectangle 4608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3" name="Picture 12">
            <a:extLst>
              <a:ext uri="{FF2B5EF4-FFF2-40B4-BE49-F238E27FC236}">
                <a16:creationId xmlns:a16="http://schemas.microsoft.com/office/drawing/2014/main" id="{3658B80B-BEE2-2589-5512-8F41CEB86C99}"/>
              </a:ext>
            </a:extLst>
          </p:cNvPr>
          <p:cNvPicPr>
            <a:picLocks noChangeAspect="1"/>
          </p:cNvPicPr>
          <p:nvPr/>
        </p:nvPicPr>
        <p:blipFill>
          <a:blip r:embed="rId2">
            <a:extLst>
              <a:ext uri="{28A0092B-C50C-407E-A947-70E740481C1C}">
                <a14:useLocalDpi xmlns:a14="http://schemas.microsoft.com/office/drawing/2010/main" val="0"/>
              </a:ext>
            </a:extLst>
          </a:blip>
          <a:srcRect l="2077"/>
          <a:stretch>
            <a:fillRect/>
          </a:stretch>
        </p:blipFill>
        <p:spPr bwMode="auto">
          <a:xfrm>
            <a:off x="3075070" y="2055850"/>
            <a:ext cx="6744782" cy="41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3">
            <a:extLst>
              <a:ext uri="{FF2B5EF4-FFF2-40B4-BE49-F238E27FC236}">
                <a16:creationId xmlns:a16="http://schemas.microsoft.com/office/drawing/2014/main" id="{28CFD249-CBBD-9634-EF12-97F5CE8E27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5755" y="643467"/>
            <a:ext cx="9180489" cy="15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2" name="Rectangle 471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67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4" name="Rectangle 471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7" name="Picture 11">
            <a:extLst>
              <a:ext uri="{FF2B5EF4-FFF2-40B4-BE49-F238E27FC236}">
                <a16:creationId xmlns:a16="http://schemas.microsoft.com/office/drawing/2014/main" id="{46F3CC6D-3876-0A11-3963-352BDAE5548D}"/>
              </a:ext>
            </a:extLst>
          </p:cNvPr>
          <p:cNvPicPr>
            <a:picLocks noChangeAspect="1"/>
          </p:cNvPicPr>
          <p:nvPr/>
        </p:nvPicPr>
        <p:blipFill>
          <a:blip r:embed="rId2">
            <a:extLst>
              <a:ext uri="{28A0092B-C50C-407E-A947-70E740481C1C}">
                <a14:useLocalDpi xmlns:a14="http://schemas.microsoft.com/office/drawing/2010/main" val="0"/>
              </a:ext>
            </a:extLst>
          </a:blip>
          <a:srcRect l="3302"/>
          <a:stretch>
            <a:fillRect/>
          </a:stretch>
        </p:blipFill>
        <p:spPr bwMode="auto">
          <a:xfrm>
            <a:off x="2157837" y="643467"/>
            <a:ext cx="787632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6" name="Rectangle 4813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8" name="Rectangle 4813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1" name="Picture 9">
            <a:extLst>
              <a:ext uri="{FF2B5EF4-FFF2-40B4-BE49-F238E27FC236}">
                <a16:creationId xmlns:a16="http://schemas.microsoft.com/office/drawing/2014/main" id="{DA3AFECF-EDE8-CB71-D3DC-EB52374AB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0224" y="609600"/>
            <a:ext cx="1061155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0" name="Rectangle 4915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2" name="Rectangle 4916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5" name="Picture 7">
            <a:extLst>
              <a:ext uri="{FF2B5EF4-FFF2-40B4-BE49-F238E27FC236}">
                <a16:creationId xmlns:a16="http://schemas.microsoft.com/office/drawing/2014/main" id="{4229314F-71F3-7A6C-465A-BA71FB760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44315" y="643467"/>
            <a:ext cx="810336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4EDA0B9E-F29A-2C2C-E645-8393CA535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9636" y="1447800"/>
            <a:ext cx="665272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24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9">
            <a:extLst>
              <a:ext uri="{FF2B5EF4-FFF2-40B4-BE49-F238E27FC236}">
                <a16:creationId xmlns:a16="http://schemas.microsoft.com/office/drawing/2014/main" id="{56C23D54-79CC-BF43-ABC1-20B2B457D5F4}"/>
              </a:ext>
            </a:extLst>
          </p:cNvPr>
          <p:cNvPicPr>
            <a:picLocks noChangeAspect="1"/>
          </p:cNvPicPr>
          <p:nvPr/>
        </p:nvPicPr>
        <p:blipFill>
          <a:blip r:embed="rId2">
            <a:extLst>
              <a:ext uri="{28A0092B-C50C-407E-A947-70E740481C1C}">
                <a14:useLocalDpi xmlns:a14="http://schemas.microsoft.com/office/drawing/2010/main" val="0"/>
              </a:ext>
            </a:extLst>
          </a:blip>
          <a:srcRect t="3317"/>
          <a:stretch>
            <a:fillRect/>
          </a:stretch>
        </p:blipFill>
        <p:spPr bwMode="auto">
          <a:xfrm>
            <a:off x="1905311" y="609600"/>
            <a:ext cx="838137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17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band aid with white text&#10;&#10;Description automatically generated">
            <a:extLst>
              <a:ext uri="{FF2B5EF4-FFF2-40B4-BE49-F238E27FC236}">
                <a16:creationId xmlns:a16="http://schemas.microsoft.com/office/drawing/2014/main" id="{DAF13E27-6AC9-83B0-01EC-638B129036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8138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915F505-4BF1-474D-AB4A-D621AF6C8BCC}"/>
              </a:ext>
            </a:extLst>
          </p:cNvPr>
          <p:cNvSpPr>
            <a:spLocks noGrp="1" noChangeArrowheads="1"/>
          </p:cNvSpPr>
          <p:nvPr>
            <p:ph type="ctrTitle"/>
          </p:nvPr>
        </p:nvSpPr>
        <p:spPr>
          <a:xfrm>
            <a:off x="1752600" y="2514600"/>
            <a:ext cx="8610600" cy="1143000"/>
          </a:xfrm>
        </p:spPr>
        <p:txBody>
          <a:bodyPr/>
          <a:lstStyle/>
          <a:p>
            <a:pPr eaLnBrk="1" hangingPunct="1">
              <a:defRPr/>
            </a:pPr>
            <a:endParaRPr lang="en-US" sz="5400" b="1" i="1" dirty="0">
              <a:solidFill>
                <a:srgbClr val="FFFF00"/>
              </a:solidFill>
              <a:effectLst>
                <a:outerShdw blurRad="38100" dist="38100" dir="2700000" algn="tl">
                  <a:srgbClr val="DDDDDD"/>
                </a:outerShdw>
              </a:effectLst>
              <a:latin typeface="Verdana" charset="0"/>
              <a:ea typeface="+mj-ea"/>
            </a:endParaRPr>
          </a:p>
        </p:txBody>
      </p:sp>
      <p:sp>
        <p:nvSpPr>
          <p:cNvPr id="51202" name="Rectangle 3">
            <a:extLst>
              <a:ext uri="{FF2B5EF4-FFF2-40B4-BE49-F238E27FC236}">
                <a16:creationId xmlns:a16="http://schemas.microsoft.com/office/drawing/2014/main" id="{76C54657-FBF7-6A35-845D-FA16B309CEB1}"/>
              </a:ext>
            </a:extLst>
          </p:cNvPr>
          <p:cNvSpPr>
            <a:spLocks noGrp="1" noChangeArrowheads="1"/>
          </p:cNvSpPr>
          <p:nvPr>
            <p:ph type="subTitle" idx="1"/>
          </p:nvPr>
        </p:nvSpPr>
        <p:spPr/>
        <p:txBody>
          <a:bodyPr/>
          <a:lstStyle/>
          <a:p>
            <a:pPr eaLnBrk="1" hangingPunct="1"/>
            <a:endParaRPr lang="en-US" altLang="en-US">
              <a:ea typeface="ＭＳ Ｐゴシック" panose="020B0600070205080204" pitchFamily="34" charset="-128"/>
            </a:endParaRPr>
          </a:p>
        </p:txBody>
      </p:sp>
      <p:pic>
        <p:nvPicPr>
          <p:cNvPr id="51203" name="Picture 9">
            <a:extLst>
              <a:ext uri="{FF2B5EF4-FFF2-40B4-BE49-F238E27FC236}">
                <a16:creationId xmlns:a16="http://schemas.microsoft.com/office/drawing/2014/main" id="{CC6A0D4A-160F-3FA4-673C-B3AA1907C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9551988"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0">
            <a:extLst>
              <a:ext uri="{FF2B5EF4-FFF2-40B4-BE49-F238E27FC236}">
                <a16:creationId xmlns:a16="http://schemas.microsoft.com/office/drawing/2014/main" id="{64D391E8-94CD-7D64-9F99-7D63260D12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875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2" name="Rectangle 5223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Rectangle 5223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icture 9">
            <a:extLst>
              <a:ext uri="{FF2B5EF4-FFF2-40B4-BE49-F238E27FC236}">
                <a16:creationId xmlns:a16="http://schemas.microsoft.com/office/drawing/2014/main" id="{925FCFEC-0DE4-3E52-330E-5B1A33C4C44D}"/>
              </a:ext>
            </a:extLst>
          </p:cNvPr>
          <p:cNvPicPr>
            <a:picLocks noChangeAspect="1"/>
          </p:cNvPicPr>
          <p:nvPr/>
        </p:nvPicPr>
        <p:blipFill>
          <a:blip r:embed="rId2">
            <a:extLst>
              <a:ext uri="{28A0092B-C50C-407E-A947-70E740481C1C}">
                <a14:useLocalDpi xmlns:a14="http://schemas.microsoft.com/office/drawing/2010/main" val="0"/>
              </a:ext>
            </a:extLst>
          </a:blip>
          <a:srcRect l="383"/>
          <a:stretch>
            <a:fillRect/>
          </a:stretch>
        </p:blipFill>
        <p:spPr bwMode="auto">
          <a:xfrm>
            <a:off x="643467" y="1143816"/>
            <a:ext cx="10905066" cy="45703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6" name="Rectangle 5325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3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1" name="Picture 11">
            <a:extLst>
              <a:ext uri="{FF2B5EF4-FFF2-40B4-BE49-F238E27FC236}">
                <a16:creationId xmlns:a16="http://schemas.microsoft.com/office/drawing/2014/main" id="{3FD92D85-8C6F-B02F-B0BC-95F04CDF9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907204"/>
            <a:ext cx="10905066" cy="50435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80" name="Rectangle 5427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2" name="Rectangle 5428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7">
            <a:extLst>
              <a:ext uri="{FF2B5EF4-FFF2-40B4-BE49-F238E27FC236}">
                <a16:creationId xmlns:a16="http://schemas.microsoft.com/office/drawing/2014/main" id="{D06D5AD7-1EC9-EDD9-3229-9D35D4CE9263}"/>
              </a:ext>
            </a:extLst>
          </p:cNvPr>
          <p:cNvPicPr>
            <a:picLocks noChangeAspect="1"/>
          </p:cNvPicPr>
          <p:nvPr/>
        </p:nvPicPr>
        <p:blipFill rotWithShape="1">
          <a:blip r:embed="rId2">
            <a:extLst>
              <a:ext uri="{28A0092B-C50C-407E-A947-70E740481C1C}">
                <a14:useLocalDpi xmlns:a14="http://schemas.microsoft.com/office/drawing/2010/main" val="0"/>
              </a:ext>
            </a:extLst>
          </a:blip>
          <a:srcRect r="11180"/>
          <a:stretch/>
        </p:blipFill>
        <p:spPr bwMode="auto">
          <a:xfrm>
            <a:off x="1752600" y="685800"/>
            <a:ext cx="9685866" cy="5452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4" name="Rectangle 5530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6" name="Rectangle 5530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9" name="Picture 3">
            <a:extLst>
              <a:ext uri="{FF2B5EF4-FFF2-40B4-BE49-F238E27FC236}">
                <a16:creationId xmlns:a16="http://schemas.microsoft.com/office/drawing/2014/main" id="{995A1697-E451-5DAB-259E-2A3A43C7F19F}"/>
              </a:ext>
            </a:extLst>
          </p:cNvPr>
          <p:cNvPicPr>
            <a:picLocks noChangeAspect="1"/>
          </p:cNvPicPr>
          <p:nvPr/>
        </p:nvPicPr>
        <p:blipFill>
          <a:blip r:embed="rId2">
            <a:extLst>
              <a:ext uri="{28A0092B-C50C-407E-A947-70E740481C1C}">
                <a14:useLocalDpi xmlns:a14="http://schemas.microsoft.com/office/drawing/2010/main" val="0"/>
              </a:ext>
            </a:extLst>
          </a:blip>
          <a:srcRect t="3279"/>
          <a:stretch>
            <a:fillRect/>
          </a:stretch>
        </p:blipFill>
        <p:spPr bwMode="auto">
          <a:xfrm>
            <a:off x="1235297" y="643467"/>
            <a:ext cx="972140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8" name="Rectangle 5632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0" name="Rectangle 5632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3">
            <a:extLst>
              <a:ext uri="{FF2B5EF4-FFF2-40B4-BE49-F238E27FC236}">
                <a16:creationId xmlns:a16="http://schemas.microsoft.com/office/drawing/2014/main" id="{A3B7E2FD-D2A5-D632-2D5D-2BC5C7F95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14633" y="643467"/>
            <a:ext cx="8162733"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EC1C-6151-F22F-20C9-1C822D014352}"/>
              </a:ext>
            </a:extLst>
          </p:cNvPr>
          <p:cNvSpPr>
            <a:spLocks noGrp="1"/>
          </p:cNvSpPr>
          <p:nvPr>
            <p:ph type="title"/>
          </p:nvPr>
        </p:nvSpPr>
        <p:spPr/>
        <p:txBody>
          <a:bodyPr/>
          <a:lstStyle/>
          <a:p>
            <a:r>
              <a:rPr lang="en-US" dirty="0"/>
              <a:t>Respond</a:t>
            </a:r>
          </a:p>
        </p:txBody>
      </p:sp>
    </p:spTree>
    <p:extLst>
      <p:ext uri="{BB962C8B-B14F-4D97-AF65-F5344CB8AC3E}">
        <p14:creationId xmlns:p14="http://schemas.microsoft.com/office/powerpoint/2010/main" val="424443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52" name="Rectangle 5735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4" name="Rectangle 5735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7" name="Picture 9">
            <a:extLst>
              <a:ext uri="{FF2B5EF4-FFF2-40B4-BE49-F238E27FC236}">
                <a16:creationId xmlns:a16="http://schemas.microsoft.com/office/drawing/2014/main" id="{A9EDA3B9-1B5E-DA10-D62B-7358257BE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07229" y="643467"/>
            <a:ext cx="837754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6" name="Rectangle 5837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8" name="Rectangle 5837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8">
            <a:extLst>
              <a:ext uri="{FF2B5EF4-FFF2-40B4-BE49-F238E27FC236}">
                <a16:creationId xmlns:a16="http://schemas.microsoft.com/office/drawing/2014/main" id="{08BC317E-612A-7FE3-903F-937790713266}"/>
              </a:ext>
            </a:extLst>
          </p:cNvPr>
          <p:cNvPicPr>
            <a:picLocks noChangeAspect="1"/>
          </p:cNvPicPr>
          <p:nvPr/>
        </p:nvPicPr>
        <p:blipFill rotWithShape="1">
          <a:blip r:embed="rId2">
            <a:extLst>
              <a:ext uri="{28A0092B-C50C-407E-A947-70E740481C1C}">
                <a14:useLocalDpi xmlns:a14="http://schemas.microsoft.com/office/drawing/2010/main" val="0"/>
              </a:ext>
            </a:extLst>
          </a:blip>
          <a:srcRect r="20652"/>
          <a:stretch/>
        </p:blipFill>
        <p:spPr bwMode="auto">
          <a:xfrm>
            <a:off x="1371600" y="839047"/>
            <a:ext cx="8652933" cy="5179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4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a:extLst>
              <a:ext uri="{FF2B5EF4-FFF2-40B4-BE49-F238E27FC236}">
                <a16:creationId xmlns:a16="http://schemas.microsoft.com/office/drawing/2014/main" id="{AA345363-7303-712E-D408-1B6E7F3F7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438826"/>
            <a:ext cx="10905066" cy="39803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42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6C158-150E-B042-6E0D-B102D0AD661A}"/>
              </a:ext>
            </a:extLst>
          </p:cNvPr>
          <p:cNvSpPr>
            <a:spLocks noGrp="1"/>
          </p:cNvSpPr>
          <p:nvPr>
            <p:ph type="ctrTitle"/>
          </p:nvPr>
        </p:nvSpPr>
        <p:spPr>
          <a:xfrm>
            <a:off x="633446" y="640081"/>
            <a:ext cx="6562262" cy="3849244"/>
          </a:xfrm>
          <a:noFill/>
        </p:spPr>
        <p:txBody>
          <a:bodyPr>
            <a:normAutofit/>
          </a:bodyPr>
          <a:lstStyle/>
          <a:p>
            <a:pPr algn="r" eaLnBrk="1" hangingPunct="1">
              <a:defRPr/>
            </a:pPr>
            <a:r>
              <a:rPr lang="en-US" altLang="en-US" b="1"/>
              <a:t>First Aid for Children With Learning Problems</a:t>
            </a:r>
            <a:endParaRPr lang="en-US"/>
          </a:p>
        </p:txBody>
      </p:sp>
      <p:sp>
        <p:nvSpPr>
          <p:cNvPr id="3" name="Subtitle 2">
            <a:extLst>
              <a:ext uri="{FF2B5EF4-FFF2-40B4-BE49-F238E27FC236}">
                <a16:creationId xmlns:a16="http://schemas.microsoft.com/office/drawing/2014/main" id="{DE96717E-5C47-B26E-70F8-07E8CC540A82}"/>
              </a:ext>
            </a:extLst>
          </p:cNvPr>
          <p:cNvSpPr>
            <a:spLocks noGrp="1"/>
          </p:cNvSpPr>
          <p:nvPr>
            <p:ph type="subTitle" idx="1"/>
          </p:nvPr>
        </p:nvSpPr>
        <p:spPr>
          <a:xfrm>
            <a:off x="633446" y="4627755"/>
            <a:ext cx="6562262" cy="1590165"/>
          </a:xfrm>
          <a:noFill/>
        </p:spPr>
        <p:txBody>
          <a:bodyPr>
            <a:normAutofit/>
          </a:bodyPr>
          <a:lstStyle/>
          <a:p>
            <a:pPr algn="r"/>
            <a:r>
              <a:rPr lang="en-US" altLang="en-US" b="1">
                <a:effectLst>
                  <a:outerShdw blurRad="38100" dist="38100" dir="2700000" algn="tl">
                    <a:srgbClr val="C0C0C0"/>
                  </a:outerShdw>
                </a:effectLst>
              </a:rPr>
              <a:t>Edward E. Moody, Jr., </a:t>
            </a:r>
            <a:r>
              <a:rPr lang="en-US" altLang="en-US" b="1" err="1">
                <a:effectLst>
                  <a:outerShdw blurRad="38100" dist="38100" dir="2700000" algn="tl">
                    <a:srgbClr val="C0C0C0"/>
                  </a:outerShdw>
                </a:effectLst>
              </a:rPr>
              <a:t>Ph.D</a:t>
            </a:r>
            <a:br>
              <a:rPr lang="en-US" altLang="en-US" b="1">
                <a:effectLst>
                  <a:outerShdw blurRad="38100" dist="38100" dir="2700000" algn="tl">
                    <a:srgbClr val="C0C0C0"/>
                  </a:outerShdw>
                </a:effectLst>
              </a:rPr>
            </a:br>
            <a:r>
              <a:rPr lang="en-US" altLang="en-US" b="1" err="1">
                <a:effectLst>
                  <a:outerShdw blurRad="38100" dist="38100" dir="2700000" algn="tl">
                    <a:srgbClr val="C0C0C0"/>
                  </a:outerShdw>
                </a:effectLst>
              </a:rPr>
              <a:t>emoody@nafwb.org</a:t>
            </a:r>
            <a:endParaRPr lang="en-US"/>
          </a:p>
        </p:txBody>
      </p:sp>
      <p:pic>
        <p:nvPicPr>
          <p:cNvPr id="5" name="Picture 4">
            <a:extLst>
              <a:ext uri="{FF2B5EF4-FFF2-40B4-BE49-F238E27FC236}">
                <a16:creationId xmlns:a16="http://schemas.microsoft.com/office/drawing/2014/main" id="{E15DFBE3-EA5F-C875-BC99-5C7E5B0AFCEE}"/>
              </a:ext>
            </a:extLst>
          </p:cNvPr>
          <p:cNvPicPr>
            <a:picLocks noChangeAspect="1"/>
          </p:cNvPicPr>
          <p:nvPr/>
        </p:nvPicPr>
        <p:blipFill rotWithShape="1">
          <a:blip r:embed="rId2"/>
          <a:srcRect l="32506" r="17471"/>
          <a:stretch/>
        </p:blipFill>
        <p:spPr>
          <a:xfrm>
            <a:off x="7552944" y="10"/>
            <a:ext cx="4636008" cy="6857990"/>
          </a:xfrm>
          <a:prstGeom prst="rect">
            <a:avLst/>
          </a:prstGeom>
        </p:spPr>
      </p:pic>
    </p:spTree>
    <p:extLst>
      <p:ext uri="{BB962C8B-B14F-4D97-AF65-F5344CB8AC3E}">
        <p14:creationId xmlns:p14="http://schemas.microsoft.com/office/powerpoint/2010/main" val="427423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1423950-1F34-8E48-95FE-B84B6EB2BB8A}"/>
              </a:ext>
            </a:extLst>
          </p:cNvPr>
          <p:cNvSpPr>
            <a:spLocks noGrp="1" noChangeArrowheads="1"/>
          </p:cNvSpPr>
          <p:nvPr>
            <p:ph type="ctrTitle"/>
          </p:nvPr>
        </p:nvSpPr>
        <p:spPr>
          <a:xfrm>
            <a:off x="1752600" y="2514600"/>
            <a:ext cx="8610600" cy="1143000"/>
          </a:xfrm>
        </p:spPr>
        <p:txBody>
          <a:bodyPr/>
          <a:lstStyle/>
          <a:p>
            <a:pPr eaLnBrk="1" hangingPunct="1">
              <a:defRPr/>
            </a:pPr>
            <a:endParaRPr lang="en-US" sz="5400" b="1" i="1" dirty="0">
              <a:solidFill>
                <a:srgbClr val="FFFF00"/>
              </a:solidFill>
              <a:effectLst>
                <a:outerShdw blurRad="38100" dist="38100" dir="2700000" algn="tl">
                  <a:srgbClr val="DDDDDD"/>
                </a:outerShdw>
              </a:effectLst>
              <a:latin typeface="Verdana" charset="0"/>
              <a:ea typeface="+mj-ea"/>
            </a:endParaRPr>
          </a:p>
        </p:txBody>
      </p:sp>
      <p:sp>
        <p:nvSpPr>
          <p:cNvPr id="60418" name="Rectangle 3">
            <a:extLst>
              <a:ext uri="{FF2B5EF4-FFF2-40B4-BE49-F238E27FC236}">
                <a16:creationId xmlns:a16="http://schemas.microsoft.com/office/drawing/2014/main" id="{7768F664-E366-042E-54DF-F13E005F416D}"/>
              </a:ext>
            </a:extLst>
          </p:cNvPr>
          <p:cNvSpPr>
            <a:spLocks noGrp="1" noChangeArrowheads="1"/>
          </p:cNvSpPr>
          <p:nvPr>
            <p:ph type="subTitle" idx="1"/>
          </p:nvPr>
        </p:nvSpPr>
        <p:spPr/>
        <p:txBody>
          <a:bodyPr/>
          <a:lstStyle/>
          <a:p>
            <a:pPr eaLnBrk="1" hangingPunct="1"/>
            <a:endParaRPr lang="en-US" altLang="en-US">
              <a:ea typeface="ＭＳ Ｐゴシック" panose="020B0600070205080204" pitchFamily="34" charset="-128"/>
            </a:endParaRPr>
          </a:p>
        </p:txBody>
      </p:sp>
      <p:pic>
        <p:nvPicPr>
          <p:cNvPr id="60419" name="Picture 11">
            <a:extLst>
              <a:ext uri="{FF2B5EF4-FFF2-40B4-BE49-F238E27FC236}">
                <a16:creationId xmlns:a16="http://schemas.microsoft.com/office/drawing/2014/main" id="{5780ED1E-3AFA-BEAA-09FD-84FF39A3FF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8150"/>
            <a:ext cx="130810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71BA1D73-279B-FE49-9F93-0CB1D2324F2B}"/>
              </a:ext>
            </a:extLst>
          </p:cNvPr>
          <p:cNvSpPr>
            <a:spLocks noGrp="1" noChangeArrowheads="1"/>
          </p:cNvSpPr>
          <p:nvPr>
            <p:ph type="ctrTitle"/>
          </p:nvPr>
        </p:nvSpPr>
        <p:spPr>
          <a:xfrm>
            <a:off x="1752600" y="2514600"/>
            <a:ext cx="8610600" cy="1143000"/>
          </a:xfrm>
        </p:spPr>
        <p:txBody>
          <a:bodyPr/>
          <a:lstStyle/>
          <a:p>
            <a:pPr eaLnBrk="1" hangingPunct="1">
              <a:defRPr/>
            </a:pPr>
            <a:endParaRPr lang="en-US" sz="5400" b="1" i="1" dirty="0">
              <a:solidFill>
                <a:srgbClr val="FFFF00"/>
              </a:solidFill>
              <a:effectLst>
                <a:outerShdw blurRad="38100" dist="38100" dir="2700000" algn="tl">
                  <a:srgbClr val="DDDDDD"/>
                </a:outerShdw>
              </a:effectLst>
              <a:latin typeface="Verdana" charset="0"/>
              <a:ea typeface="+mj-ea"/>
            </a:endParaRPr>
          </a:p>
        </p:txBody>
      </p:sp>
      <p:sp>
        <p:nvSpPr>
          <p:cNvPr id="61442" name="Rectangle 3">
            <a:extLst>
              <a:ext uri="{FF2B5EF4-FFF2-40B4-BE49-F238E27FC236}">
                <a16:creationId xmlns:a16="http://schemas.microsoft.com/office/drawing/2014/main" id="{A8E47BE8-1270-2A29-A64A-D79C0DB91EF8}"/>
              </a:ext>
            </a:extLst>
          </p:cNvPr>
          <p:cNvSpPr>
            <a:spLocks noGrp="1" noChangeArrowheads="1"/>
          </p:cNvSpPr>
          <p:nvPr>
            <p:ph type="subTitle" idx="1"/>
          </p:nvPr>
        </p:nvSpPr>
        <p:spPr/>
        <p:txBody>
          <a:bodyPr/>
          <a:lstStyle/>
          <a:p>
            <a:pPr eaLnBrk="1" hangingPunct="1"/>
            <a:endParaRPr lang="en-US" altLang="en-US">
              <a:ea typeface="ＭＳ Ｐゴシック" panose="020B0600070205080204" pitchFamily="34" charset="-128"/>
            </a:endParaRPr>
          </a:p>
        </p:txBody>
      </p:sp>
      <p:pic>
        <p:nvPicPr>
          <p:cNvPr id="61443" name="Picture 7">
            <a:extLst>
              <a:ext uri="{FF2B5EF4-FFF2-40B4-BE49-F238E27FC236}">
                <a16:creationId xmlns:a16="http://schemas.microsoft.com/office/drawing/2014/main" id="{18EF92D0-6DCC-31D6-BBC7-344E694A0D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7" y="762000"/>
            <a:ext cx="1100772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C4337CF-56B4-B542-A51B-2665D651CAFF}"/>
              </a:ext>
            </a:extLst>
          </p:cNvPr>
          <p:cNvSpPr>
            <a:spLocks noGrp="1" noChangeArrowheads="1"/>
          </p:cNvSpPr>
          <p:nvPr>
            <p:ph type="ctrTitle"/>
          </p:nvPr>
        </p:nvSpPr>
        <p:spPr>
          <a:xfrm>
            <a:off x="1752600" y="2514600"/>
            <a:ext cx="8610600" cy="1143000"/>
          </a:xfrm>
        </p:spPr>
        <p:txBody>
          <a:bodyPr/>
          <a:lstStyle/>
          <a:p>
            <a:pPr eaLnBrk="1" hangingPunct="1">
              <a:defRPr/>
            </a:pPr>
            <a:endParaRPr lang="en-US" sz="5400" b="1" i="1" dirty="0">
              <a:solidFill>
                <a:srgbClr val="FFFF00"/>
              </a:solidFill>
              <a:effectLst>
                <a:outerShdw blurRad="38100" dist="38100" dir="2700000" algn="tl">
                  <a:srgbClr val="DDDDDD"/>
                </a:outerShdw>
              </a:effectLst>
              <a:latin typeface="Verdana" charset="0"/>
              <a:ea typeface="+mj-ea"/>
            </a:endParaRPr>
          </a:p>
        </p:txBody>
      </p:sp>
      <p:sp>
        <p:nvSpPr>
          <p:cNvPr id="62466" name="Rectangle 3">
            <a:extLst>
              <a:ext uri="{FF2B5EF4-FFF2-40B4-BE49-F238E27FC236}">
                <a16:creationId xmlns:a16="http://schemas.microsoft.com/office/drawing/2014/main" id="{5DC4E588-C19F-E8E2-86F3-413B3267A1A5}"/>
              </a:ext>
            </a:extLst>
          </p:cNvPr>
          <p:cNvSpPr>
            <a:spLocks noGrp="1" noChangeArrowheads="1"/>
          </p:cNvSpPr>
          <p:nvPr>
            <p:ph type="subTitle" idx="1"/>
          </p:nvPr>
        </p:nvSpPr>
        <p:spPr/>
        <p:txBody>
          <a:bodyPr/>
          <a:lstStyle/>
          <a:p>
            <a:pPr eaLnBrk="1" hangingPunct="1"/>
            <a:endParaRPr lang="en-US" altLang="en-US">
              <a:ea typeface="ＭＳ Ｐゴシック" panose="020B0600070205080204" pitchFamily="34" charset="-128"/>
            </a:endParaRPr>
          </a:p>
        </p:txBody>
      </p:sp>
      <p:pic>
        <p:nvPicPr>
          <p:cNvPr id="62467" name="Picture 8">
            <a:extLst>
              <a:ext uri="{FF2B5EF4-FFF2-40B4-BE49-F238E27FC236}">
                <a16:creationId xmlns:a16="http://schemas.microsoft.com/office/drawing/2014/main" id="{94B239AC-6D49-EF32-FCEC-247B58EA07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762000"/>
            <a:ext cx="94551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7">
            <a:extLst>
              <a:ext uri="{FF2B5EF4-FFF2-40B4-BE49-F238E27FC236}">
                <a16:creationId xmlns:a16="http://schemas.microsoft.com/office/drawing/2014/main" id="{6BEC7EBD-527D-2053-1B98-43BA295F16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626"/>
            <a:ext cx="5334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0" name="Rectangle 645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2" name="Rectangle 645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15" name="Picture 11">
            <a:extLst>
              <a:ext uri="{FF2B5EF4-FFF2-40B4-BE49-F238E27FC236}">
                <a16:creationId xmlns:a16="http://schemas.microsoft.com/office/drawing/2014/main" id="{11ADD954-5A76-0235-D0D3-77BAF631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54724" y="643467"/>
            <a:ext cx="628255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henry-viii-3.jpg">
            <a:extLst>
              <a:ext uri="{FF2B5EF4-FFF2-40B4-BE49-F238E27FC236}">
                <a16:creationId xmlns:a16="http://schemas.microsoft.com/office/drawing/2014/main" id="{38A68A8C-3E6C-DB51-B1F7-04B824BFE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840" r="-80840"/>
          <a:stretch>
            <a:fillRect/>
          </a:stretch>
        </p:blipFill>
        <p:spPr>
          <a:xfrm>
            <a:off x="152401" y="0"/>
            <a:ext cx="12469813" cy="6858000"/>
          </a:xfrm>
          <a:prstGeom prst="rect">
            <a:avLst/>
          </a:prstGeom>
        </p:spPr>
      </p:pic>
    </p:spTree>
    <p:extLst>
      <p:ext uri="{BB962C8B-B14F-4D97-AF65-F5344CB8AC3E}">
        <p14:creationId xmlns:p14="http://schemas.microsoft.com/office/powerpoint/2010/main" val="3493845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1A7D96C-FD2C-DE16-D4D3-3D459D8BEA48}"/>
              </a:ext>
            </a:extLst>
          </p:cNvPr>
          <p:cNvSpPr>
            <a:spLocks noGrp="1" noChangeArrowheads="1"/>
          </p:cNvSpPr>
          <p:nvPr>
            <p:ph type="title"/>
          </p:nvPr>
        </p:nvSpPr>
        <p:spPr>
          <a:xfrm>
            <a:off x="1981200" y="228600"/>
            <a:ext cx="8229600" cy="1143000"/>
          </a:xfrm>
        </p:spPr>
        <p:txBody>
          <a:bodyPr/>
          <a:lstStyle/>
          <a:p>
            <a:r>
              <a:rPr lang="en-US" altLang="en-US" sz="5000" b="1">
                <a:solidFill>
                  <a:srgbClr val="46746F"/>
                </a:solidFill>
                <a:ea typeface="ＭＳ Ｐゴシック" panose="020B0600070205080204" pitchFamily="34" charset="-128"/>
              </a:rPr>
              <a:t>ADHD through History</a:t>
            </a:r>
            <a:br>
              <a:rPr lang="en-US" altLang="en-US" sz="5000">
                <a:solidFill>
                  <a:srgbClr val="46746F"/>
                </a:solidFill>
                <a:ea typeface="ＭＳ Ｐゴシック" panose="020B0600070205080204" pitchFamily="34" charset="-128"/>
              </a:rPr>
            </a:br>
            <a:endParaRPr lang="en-US" altLang="en-US" sz="5000">
              <a:solidFill>
                <a:srgbClr val="46746F"/>
              </a:solidFill>
              <a:ea typeface="ＭＳ Ｐゴシック" panose="020B0600070205080204" pitchFamily="34" charset="-128"/>
            </a:endParaRPr>
          </a:p>
        </p:txBody>
      </p:sp>
      <p:sp>
        <p:nvSpPr>
          <p:cNvPr id="28674" name="Content Placeholder 2">
            <a:extLst>
              <a:ext uri="{FF2B5EF4-FFF2-40B4-BE49-F238E27FC236}">
                <a16:creationId xmlns:a16="http://schemas.microsoft.com/office/drawing/2014/main" id="{C3BEA270-7A41-4450-DCD5-FB267B9F84F0}"/>
              </a:ext>
            </a:extLst>
          </p:cNvPr>
          <p:cNvSpPr>
            <a:spLocks noGrp="1" noChangeArrowheads="1"/>
          </p:cNvSpPr>
          <p:nvPr>
            <p:ph idx="1"/>
          </p:nvPr>
        </p:nvSpPr>
        <p:spPr>
          <a:xfrm>
            <a:off x="1981200" y="960438"/>
            <a:ext cx="8229600" cy="4525962"/>
          </a:xfrm>
        </p:spPr>
        <p:txBody>
          <a:bodyPr/>
          <a:lstStyle/>
          <a:p>
            <a:r>
              <a:rPr lang="en-US" altLang="en-US" dirty="0">
                <a:ea typeface="ＭＳ Ｐゴシック" panose="020B0600070205080204" pitchFamily="34" charset="-128"/>
              </a:rPr>
              <a:t>1890—William James describes an </a:t>
            </a:r>
            <a:r>
              <a:rPr lang="ja-JP" altLang="en-US" dirty="0">
                <a:ea typeface="ＭＳ Ｐゴシック" panose="020B0600070205080204" pitchFamily="34" charset="-128"/>
              </a:rPr>
              <a:t>“</a:t>
            </a:r>
            <a:r>
              <a:rPr lang="en-US" altLang="ja-JP" dirty="0">
                <a:ea typeface="ＭＳ Ｐゴシック" panose="020B0600070205080204" pitchFamily="34" charset="-128"/>
              </a:rPr>
              <a:t>explosive will.</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r>
              <a:rPr lang="en-US" altLang="en-US" dirty="0">
                <a:ea typeface="ＭＳ Ｐゴシック" panose="020B0600070205080204" pitchFamily="34" charset="-128"/>
              </a:rPr>
              <a:t>1902—George Still lectures about attention symptoms.</a:t>
            </a:r>
          </a:p>
          <a:p>
            <a:r>
              <a:rPr lang="en-US" altLang="en-US" dirty="0">
                <a:ea typeface="ＭＳ Ｐゴシック" panose="020B0600070205080204" pitchFamily="34" charset="-128"/>
              </a:rPr>
              <a:t>1950s—1970s— </a:t>
            </a:r>
            <a:r>
              <a:rPr lang="ja-JP" altLang="en-US" dirty="0">
                <a:ea typeface="ＭＳ Ｐゴシック" panose="020B0600070205080204" pitchFamily="34" charset="-128"/>
              </a:rPr>
              <a:t>“</a:t>
            </a:r>
            <a:r>
              <a:rPr lang="en-US" altLang="ja-JP" dirty="0">
                <a:ea typeface="ＭＳ Ｐゴシック" panose="020B0600070205080204" pitchFamily="34" charset="-128"/>
              </a:rPr>
              <a:t>Hyperactive child syndrome</a:t>
            </a:r>
            <a:r>
              <a:rPr lang="ja-JP" altLang="en-US" dirty="0">
                <a:ea typeface="ＭＳ Ｐゴシック" panose="020B0600070205080204" pitchFamily="34" charset="-128"/>
              </a:rPr>
              <a:t>”</a:t>
            </a:r>
            <a:r>
              <a:rPr lang="en-US" altLang="ja-JP" dirty="0">
                <a:ea typeface="ＭＳ Ｐゴシック" panose="020B0600070205080204" pitchFamily="34" charset="-128"/>
              </a:rPr>
              <a:t> emerges.</a:t>
            </a:r>
          </a:p>
          <a:p>
            <a:r>
              <a:rPr lang="en-US" altLang="en-US" dirty="0">
                <a:ea typeface="ＭＳ Ｐゴシック" panose="020B0600070205080204" pitchFamily="34" charset="-128"/>
              </a:rPr>
              <a:t>1968—</a:t>
            </a:r>
            <a:r>
              <a:rPr lang="ja-JP" altLang="en-US" dirty="0">
                <a:ea typeface="ＭＳ Ｐゴシック" panose="020B0600070205080204" pitchFamily="34" charset="-128"/>
              </a:rPr>
              <a:t>“</a:t>
            </a:r>
            <a:r>
              <a:rPr lang="en-US" altLang="ja-JP" dirty="0">
                <a:ea typeface="ＭＳ Ｐゴシック" panose="020B0600070205080204" pitchFamily="34" charset="-128"/>
              </a:rPr>
              <a:t>Hyperkinetic reaction of childhood</a:t>
            </a:r>
            <a:r>
              <a:rPr lang="ja-JP" altLang="en-US" dirty="0">
                <a:ea typeface="ＭＳ Ｐゴシック" panose="020B0600070205080204" pitchFamily="34" charset="-128"/>
              </a:rPr>
              <a:t>”</a:t>
            </a:r>
            <a:r>
              <a:rPr lang="en-US" altLang="ja-JP" dirty="0">
                <a:ea typeface="ＭＳ Ｐゴシック" panose="020B0600070205080204" pitchFamily="34" charset="-128"/>
              </a:rPr>
              <a:t> is described.</a:t>
            </a:r>
          </a:p>
          <a:p>
            <a:r>
              <a:rPr lang="en-US" altLang="en-US" dirty="0">
                <a:ea typeface="ＭＳ Ｐゴシック" panose="020B0600070205080204" pitchFamily="34" charset="-128"/>
              </a:rPr>
              <a:t>1987—</a:t>
            </a:r>
            <a:r>
              <a:rPr lang="ja-JP" altLang="en-US" dirty="0">
                <a:ea typeface="ＭＳ Ｐゴシック" panose="020B0600070205080204" pitchFamily="34" charset="-128"/>
              </a:rPr>
              <a:t>“</a:t>
            </a:r>
            <a:r>
              <a:rPr lang="en-US" altLang="ja-JP" dirty="0">
                <a:ea typeface="ＭＳ Ｐゴシック" panose="020B0600070205080204" pitchFamily="34" charset="-128"/>
              </a:rPr>
              <a:t>Attention-deficit hyperactivity disorder</a:t>
            </a:r>
            <a:r>
              <a:rPr lang="ja-JP" altLang="en-US" dirty="0">
                <a:ea typeface="ＭＳ Ｐゴシック" panose="020B0600070205080204" pitchFamily="34" charset="-128"/>
              </a:rPr>
              <a:t>”</a:t>
            </a:r>
            <a:r>
              <a:rPr lang="en-US" altLang="ja-JP" dirty="0">
                <a:ea typeface="ＭＳ Ｐゴシック" panose="020B0600070205080204" pitchFamily="34" charset="-128"/>
              </a:rPr>
              <a:t> listed in the DSM-III.</a:t>
            </a:r>
            <a:endParaRPr lang="en-US" altLang="en-US" dirty="0">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F2D72FB-4FA7-966A-68A5-B2057D4E2FFF}"/>
              </a:ext>
            </a:extLst>
          </p:cNvPr>
          <p:cNvSpPr>
            <a:spLocks noGrp="1" noChangeArrowheads="1"/>
          </p:cNvSpPr>
          <p:nvPr>
            <p:ph type="title"/>
          </p:nvPr>
        </p:nvSpPr>
        <p:spPr>
          <a:xfrm>
            <a:off x="1981200" y="533400"/>
            <a:ext cx="8229600" cy="1143000"/>
          </a:xfrm>
        </p:spPr>
        <p:txBody>
          <a:bodyPr/>
          <a:lstStyle/>
          <a:p>
            <a:r>
              <a:rPr lang="en-US" altLang="en-US" b="1" dirty="0">
                <a:solidFill>
                  <a:srgbClr val="46746F"/>
                </a:solidFill>
                <a:ea typeface="ＭＳ Ｐゴシック" panose="020B0600070205080204" pitchFamily="34" charset="-128"/>
              </a:rPr>
              <a:t>ADHD Problems in Early Elementary School</a:t>
            </a:r>
            <a:br>
              <a:rPr lang="en-US" altLang="en-US" dirty="0">
                <a:solidFill>
                  <a:srgbClr val="46746F"/>
                </a:solidFill>
                <a:ea typeface="ＭＳ Ｐゴシック" panose="020B0600070205080204" pitchFamily="34" charset="-128"/>
              </a:rPr>
            </a:br>
            <a:endParaRPr lang="en-US" altLang="en-US" dirty="0">
              <a:solidFill>
                <a:srgbClr val="46746F"/>
              </a:solidFill>
              <a:ea typeface="ＭＳ Ｐゴシック" panose="020B0600070205080204" pitchFamily="34" charset="-128"/>
            </a:endParaRPr>
          </a:p>
        </p:txBody>
      </p:sp>
      <p:graphicFrame>
        <p:nvGraphicFramePr>
          <p:cNvPr id="29700" name="Content Placeholder 2">
            <a:extLst>
              <a:ext uri="{FF2B5EF4-FFF2-40B4-BE49-F238E27FC236}">
                <a16:creationId xmlns:a16="http://schemas.microsoft.com/office/drawing/2014/main" id="{18A771CC-56CA-E739-BD14-2ABC115C1E4B}"/>
              </a:ext>
            </a:extLst>
          </p:cNvPr>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5FE6B21-AEC8-D07E-8B23-77D72E15881A}"/>
              </a:ext>
            </a:extLst>
          </p:cNvPr>
          <p:cNvSpPr>
            <a:spLocks noGrp="1" noChangeArrowheads="1"/>
          </p:cNvSpPr>
          <p:nvPr>
            <p:ph type="title"/>
          </p:nvPr>
        </p:nvSpPr>
        <p:spPr/>
        <p:txBody>
          <a:bodyPr/>
          <a:lstStyle/>
          <a:p>
            <a:r>
              <a:rPr lang="en-US" altLang="en-US" b="1">
                <a:solidFill>
                  <a:srgbClr val="46746F"/>
                </a:solidFill>
                <a:ea typeface="ＭＳ Ｐゴシック" panose="020B0600070205080204" pitchFamily="34" charset="-128"/>
              </a:rPr>
              <a:t>Hyperactivity Symptoms</a:t>
            </a:r>
            <a:endParaRPr lang="en-US" altLang="en-US">
              <a:solidFill>
                <a:srgbClr val="46746F"/>
              </a:solidFill>
              <a:ea typeface="ＭＳ Ｐゴシック" panose="020B0600070205080204" pitchFamily="34" charset="-128"/>
            </a:endParaRPr>
          </a:p>
        </p:txBody>
      </p:sp>
      <p:graphicFrame>
        <p:nvGraphicFramePr>
          <p:cNvPr id="30724" name="Content Placeholder 2">
            <a:extLst>
              <a:ext uri="{FF2B5EF4-FFF2-40B4-BE49-F238E27FC236}">
                <a16:creationId xmlns:a16="http://schemas.microsoft.com/office/drawing/2014/main" id="{9AF1AE84-2495-8C00-C751-AE468FC5E669}"/>
              </a:ext>
            </a:extLst>
          </p:cNvPr>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0C2695B-FF15-0D02-564E-813D56AC986E}"/>
              </a:ext>
            </a:extLst>
          </p:cNvPr>
          <p:cNvSpPr>
            <a:spLocks noGrp="1" noChangeArrowheads="1"/>
          </p:cNvSpPr>
          <p:nvPr>
            <p:ph type="title"/>
          </p:nvPr>
        </p:nvSpPr>
        <p:spPr/>
        <p:txBody>
          <a:bodyPr/>
          <a:lstStyle/>
          <a:p>
            <a:r>
              <a:rPr lang="en-US" altLang="en-US" b="1">
                <a:solidFill>
                  <a:srgbClr val="46746F"/>
                </a:solidFill>
                <a:ea typeface="ＭＳ Ｐゴシック" panose="020B0600070205080204" pitchFamily="34" charset="-128"/>
              </a:rPr>
              <a:t>Impulsivity Symptoms</a:t>
            </a:r>
            <a:endParaRPr lang="en-US" altLang="en-US">
              <a:solidFill>
                <a:srgbClr val="46746F"/>
              </a:solidFill>
              <a:ea typeface="ＭＳ Ｐゴシック" panose="020B0600070205080204" pitchFamily="34" charset="-128"/>
            </a:endParaRPr>
          </a:p>
        </p:txBody>
      </p:sp>
      <p:graphicFrame>
        <p:nvGraphicFramePr>
          <p:cNvPr id="31748" name="Content Placeholder 2">
            <a:extLst>
              <a:ext uri="{FF2B5EF4-FFF2-40B4-BE49-F238E27FC236}">
                <a16:creationId xmlns:a16="http://schemas.microsoft.com/office/drawing/2014/main" id="{65AA8E52-F998-FF3B-82D2-F4FF02AFD069}"/>
              </a:ext>
            </a:extLst>
          </p:cNvPr>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descr="dweckbook.jpg">
            <a:extLst>
              <a:ext uri="{FF2B5EF4-FFF2-40B4-BE49-F238E27FC236}">
                <a16:creationId xmlns:a16="http://schemas.microsoft.com/office/drawing/2014/main" id="{E473EF16-129F-40D2-69EE-26A8877CB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11" r="-19711"/>
          <a:stretch>
            <a:fillRect/>
          </a:stretch>
        </p:blipFill>
        <p:spPr>
          <a:xfrm>
            <a:off x="1540458" y="914400"/>
            <a:ext cx="9034884" cy="4968819"/>
          </a:xfrm>
          <a:prstGeom prst="rect">
            <a:avLst/>
          </a:prstGeom>
        </p:spPr>
      </p:pic>
    </p:spTree>
    <p:extLst>
      <p:ext uri="{BB962C8B-B14F-4D97-AF65-F5344CB8AC3E}">
        <p14:creationId xmlns:p14="http://schemas.microsoft.com/office/powerpoint/2010/main" val="363597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BB92A56-E6E4-1163-4239-EF79D0BCAC09}"/>
              </a:ext>
            </a:extLst>
          </p:cNvPr>
          <p:cNvSpPr>
            <a:spLocks noGrp="1" noChangeArrowheads="1"/>
          </p:cNvSpPr>
          <p:nvPr>
            <p:ph type="title"/>
          </p:nvPr>
        </p:nvSpPr>
        <p:spPr>
          <a:xfrm>
            <a:off x="1981200" y="76200"/>
            <a:ext cx="8229600" cy="1143000"/>
          </a:xfrm>
        </p:spPr>
        <p:txBody>
          <a:bodyPr/>
          <a:lstStyle/>
          <a:p>
            <a:r>
              <a:rPr lang="en-US" altLang="en-US" b="1">
                <a:solidFill>
                  <a:srgbClr val="46746F"/>
                </a:solidFill>
                <a:ea typeface="ＭＳ Ｐゴシック" panose="020B0600070205080204" pitchFamily="34" charset="-128"/>
              </a:rPr>
              <a:t>Inattention Symptoms</a:t>
            </a:r>
            <a:endParaRPr lang="en-US" altLang="en-US">
              <a:solidFill>
                <a:srgbClr val="46746F"/>
              </a:solidFill>
              <a:ea typeface="ＭＳ Ｐゴシック" panose="020B0600070205080204" pitchFamily="34" charset="-128"/>
            </a:endParaRPr>
          </a:p>
        </p:txBody>
      </p:sp>
      <p:graphicFrame>
        <p:nvGraphicFramePr>
          <p:cNvPr id="32772" name="Content Placeholder 2">
            <a:extLst>
              <a:ext uri="{FF2B5EF4-FFF2-40B4-BE49-F238E27FC236}">
                <a16:creationId xmlns:a16="http://schemas.microsoft.com/office/drawing/2014/main" id="{626C4D41-D79B-15BC-1FF8-36E92AA98953}"/>
              </a:ext>
            </a:extLst>
          </p:cNvPr>
          <p:cNvGraphicFramePr>
            <a:graphicFrameLocks noGrp="1"/>
          </p:cNvGraphicFramePr>
          <p:nvPr>
            <p:ph idx="1"/>
          </p:nvPr>
        </p:nvGraphicFramePr>
        <p:xfrm>
          <a:off x="1981200" y="1265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42D97D02-446F-B190-1DB0-AB220722A215}"/>
              </a:ext>
            </a:extLst>
          </p:cNvPr>
          <p:cNvSpPr>
            <a:spLocks noGrp="1" noChangeArrowheads="1"/>
          </p:cNvSpPr>
          <p:nvPr>
            <p:ph type="title"/>
          </p:nvPr>
        </p:nvSpPr>
        <p:spPr>
          <a:xfrm>
            <a:off x="1981200" y="76200"/>
            <a:ext cx="8229600" cy="1143000"/>
          </a:xfrm>
        </p:spPr>
        <p:txBody>
          <a:bodyPr/>
          <a:lstStyle/>
          <a:p>
            <a:r>
              <a:rPr lang="en-US" altLang="en-US" b="1">
                <a:solidFill>
                  <a:srgbClr val="46746F"/>
                </a:solidFill>
                <a:ea typeface="ＭＳ Ｐゴシック" panose="020B0600070205080204" pitchFamily="34" charset="-128"/>
              </a:rPr>
              <a:t>Inattention Symptoms . . .</a:t>
            </a:r>
            <a:endParaRPr lang="en-US" altLang="en-US">
              <a:solidFill>
                <a:srgbClr val="46746F"/>
              </a:solidFill>
              <a:ea typeface="ＭＳ Ｐゴシック" panose="020B0600070205080204" pitchFamily="34" charset="-128"/>
            </a:endParaRPr>
          </a:p>
        </p:txBody>
      </p:sp>
      <p:graphicFrame>
        <p:nvGraphicFramePr>
          <p:cNvPr id="33797" name="Content Placeholder 2">
            <a:extLst>
              <a:ext uri="{FF2B5EF4-FFF2-40B4-BE49-F238E27FC236}">
                <a16:creationId xmlns:a16="http://schemas.microsoft.com/office/drawing/2014/main" id="{12D7DC01-FB87-D75C-615A-D800636FB37B}"/>
              </a:ext>
            </a:extLst>
          </p:cNvPr>
          <p:cNvGraphicFramePr>
            <a:graphicFrameLocks noGrp="1"/>
          </p:cNvGraphicFramePr>
          <p:nvPr>
            <p:ph idx="1"/>
          </p:nvPr>
        </p:nvGraphicFramePr>
        <p:xfrm>
          <a:off x="1981200" y="1265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Title 1">
            <a:extLst>
              <a:ext uri="{FF2B5EF4-FFF2-40B4-BE49-F238E27FC236}">
                <a16:creationId xmlns:a16="http://schemas.microsoft.com/office/drawing/2014/main" id="{20E3042C-B825-E12C-ADA9-C18E7B52B612}"/>
              </a:ext>
            </a:extLst>
          </p:cNvPr>
          <p:cNvSpPr>
            <a:spLocks noGrp="1" noChangeArrowheads="1"/>
          </p:cNvSpPr>
          <p:nvPr>
            <p:ph type="title"/>
          </p:nvPr>
        </p:nvSpPr>
        <p:spPr>
          <a:xfrm>
            <a:off x="841248" y="548640"/>
            <a:ext cx="3600860" cy="5431536"/>
          </a:xfrm>
        </p:spPr>
        <p:txBody>
          <a:bodyPr>
            <a:normAutofit/>
          </a:bodyPr>
          <a:lstStyle/>
          <a:p>
            <a:r>
              <a:rPr lang="en-US" altLang="en-US" sz="4600" b="1">
                <a:ea typeface="ＭＳ Ｐゴシック" panose="020B0600070205080204" pitchFamily="34" charset="-128"/>
              </a:rPr>
              <a:t>Executive Functioning Difficulties in Children with ADHD</a:t>
            </a:r>
            <a:br>
              <a:rPr lang="en-US" altLang="en-US" sz="4600">
                <a:ea typeface="ＭＳ Ｐゴシック" panose="020B0600070205080204" pitchFamily="34" charset="-128"/>
              </a:rPr>
            </a:br>
            <a:endParaRPr lang="en-US" altLang="en-US" sz="4600">
              <a:ea typeface="ＭＳ Ｐゴシック" panose="020B0600070205080204" pitchFamily="34" charset="-128"/>
            </a:endParaRPr>
          </a:p>
        </p:txBody>
      </p:sp>
      <p:sp>
        <p:nvSpPr>
          <p:cNvPr id="348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Content Placeholder 2">
            <a:extLst>
              <a:ext uri="{FF2B5EF4-FFF2-40B4-BE49-F238E27FC236}">
                <a16:creationId xmlns:a16="http://schemas.microsoft.com/office/drawing/2014/main" id="{36085F25-C208-54DE-6017-F1A07DA9B8F1}"/>
              </a:ext>
            </a:extLst>
          </p:cNvPr>
          <p:cNvSpPr>
            <a:spLocks noGrp="1" noChangeArrowheads="1"/>
          </p:cNvSpPr>
          <p:nvPr>
            <p:ph idx="1"/>
          </p:nvPr>
        </p:nvSpPr>
        <p:spPr>
          <a:xfrm>
            <a:off x="5126418" y="552091"/>
            <a:ext cx="6224335" cy="5431536"/>
          </a:xfrm>
        </p:spPr>
        <p:txBody>
          <a:bodyPr anchor="ctr">
            <a:normAutofit/>
          </a:bodyPr>
          <a:lstStyle/>
          <a:p>
            <a:r>
              <a:rPr lang="en-US" altLang="en-US" sz="2200">
                <a:ea typeface="ＭＳ Ｐゴシック" panose="020B0600070205080204" pitchFamily="34" charset="-128"/>
              </a:rPr>
              <a:t>Lack problem-solving skills</a:t>
            </a:r>
          </a:p>
          <a:p>
            <a:r>
              <a:rPr lang="en-US" altLang="en-US" sz="2200">
                <a:ea typeface="ＭＳ Ｐゴシック" panose="020B0600070205080204" pitchFamily="34" charset="-128"/>
              </a:rPr>
              <a:t>Poor sense of timing</a:t>
            </a:r>
          </a:p>
          <a:p>
            <a:r>
              <a:rPr lang="en-US" altLang="en-US" sz="2200">
                <a:ea typeface="ＭＳ Ｐゴシック" panose="020B0600070205080204" pitchFamily="34" charset="-128"/>
              </a:rPr>
              <a:t>Inconsistent</a:t>
            </a:r>
          </a:p>
          <a:p>
            <a:r>
              <a:rPr lang="en-US" altLang="en-US" sz="2200">
                <a:ea typeface="ＭＳ Ｐゴシック" panose="020B0600070205080204" pitchFamily="34" charset="-128"/>
              </a:rPr>
              <a:t>Difficulty resisting distraction</a:t>
            </a:r>
          </a:p>
          <a:p>
            <a:r>
              <a:rPr lang="en-US" altLang="en-US" sz="2200">
                <a:ea typeface="ＭＳ Ｐゴシック" panose="020B0600070205080204" pitchFamily="34" charset="-128"/>
              </a:rPr>
              <a:t>Difficulty delaying gratification</a:t>
            </a:r>
          </a:p>
          <a:p>
            <a:r>
              <a:rPr lang="en-US" altLang="en-US" sz="2200">
                <a:ea typeface="ＭＳ Ｐゴシック" panose="020B0600070205080204" pitchFamily="34" charset="-128"/>
              </a:rPr>
              <a:t>Trouble working on long-term goals</a:t>
            </a:r>
          </a:p>
          <a:p>
            <a:r>
              <a:rPr lang="en-US" altLang="en-US" sz="2200">
                <a:ea typeface="ＭＳ Ｐゴシック" panose="020B0600070205080204" pitchFamily="34" charset="-128"/>
              </a:rPr>
              <a:t>Easily frustrated</a:t>
            </a:r>
          </a:p>
          <a:p>
            <a:r>
              <a:rPr lang="en-US" altLang="en-US" sz="2200">
                <a:ea typeface="ＭＳ Ｐゴシック" panose="020B0600070205080204" pitchFamily="34" charset="-128"/>
              </a:rPr>
              <a:t>Poor judgment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Title 1">
            <a:extLst>
              <a:ext uri="{FF2B5EF4-FFF2-40B4-BE49-F238E27FC236}">
                <a16:creationId xmlns:a16="http://schemas.microsoft.com/office/drawing/2014/main" id="{EA19C29A-EC3E-9A39-11EA-79415EA18377}"/>
              </a:ext>
            </a:extLst>
          </p:cNvPr>
          <p:cNvSpPr>
            <a:spLocks noGrp="1" noChangeArrowheads="1"/>
          </p:cNvSpPr>
          <p:nvPr>
            <p:ph type="title"/>
          </p:nvPr>
        </p:nvSpPr>
        <p:spPr>
          <a:xfrm>
            <a:off x="635000" y="640823"/>
            <a:ext cx="3418659" cy="5583148"/>
          </a:xfrm>
        </p:spPr>
        <p:txBody>
          <a:bodyPr anchor="ctr">
            <a:normAutofit/>
          </a:bodyPr>
          <a:lstStyle/>
          <a:p>
            <a:r>
              <a:rPr lang="en-US" altLang="en-US" sz="5400" dirty="0">
                <a:ea typeface="ＭＳ Ｐゴシック" panose="020B0600070205080204" pitchFamily="34" charset="-128"/>
              </a:rPr>
              <a:t>Many ADHD students also have problems with:</a:t>
            </a:r>
          </a:p>
        </p:txBody>
      </p:sp>
      <p:sp>
        <p:nvSpPr>
          <p:cNvPr id="3585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844" name="Content Placeholder 2">
            <a:extLst>
              <a:ext uri="{FF2B5EF4-FFF2-40B4-BE49-F238E27FC236}">
                <a16:creationId xmlns:a16="http://schemas.microsoft.com/office/drawing/2014/main" id="{1111FFB2-A8EE-D67D-CC98-FEE15D0CE6E6}"/>
              </a:ext>
            </a:extLst>
          </p:cNvPr>
          <p:cNvGraphicFramePr>
            <a:graphicFrameLocks noGrp="1"/>
          </p:cNvGraphicFramePr>
          <p:nvPr>
            <p:ph idx="1"/>
            <p:extLst>
              <p:ext uri="{D42A27DB-BD31-4B8C-83A1-F6EECF244321}">
                <p14:modId xmlns:p14="http://schemas.microsoft.com/office/powerpoint/2010/main" val="15733899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6" name="Rectangle 3687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7" name="Rectangle 3687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7" name="Picture 3">
            <a:extLst>
              <a:ext uri="{FF2B5EF4-FFF2-40B4-BE49-F238E27FC236}">
                <a16:creationId xmlns:a16="http://schemas.microsoft.com/office/drawing/2014/main" id="{8F519319-0CBD-F39D-924D-3A85FFF6A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09334" y="643467"/>
            <a:ext cx="677333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a:extLst>
              <a:ext uri="{FF2B5EF4-FFF2-40B4-BE49-F238E27FC236}">
                <a16:creationId xmlns:a16="http://schemas.microsoft.com/office/drawing/2014/main" id="{ADD72D5C-FD1E-4326-D21D-5A19E017100B}"/>
              </a:ext>
            </a:extLst>
          </p:cNvPr>
          <p:cNvSpPr>
            <a:spLocks noGrp="1" noChangeArrowheads="1"/>
          </p:cNvSpPr>
          <p:nvPr>
            <p:ph type="title"/>
          </p:nvPr>
        </p:nvSpPr>
        <p:spPr>
          <a:xfrm>
            <a:off x="638882" y="639193"/>
            <a:ext cx="3571810" cy="3573516"/>
          </a:xfrm>
        </p:spPr>
        <p:txBody>
          <a:bodyPr vert="horz" lIns="91440" tIns="45720" rIns="91440" bIns="45720" rtlCol="0" anchor="b">
            <a:normAutofit/>
          </a:bodyPr>
          <a:lstStyle/>
          <a:p>
            <a:pPr algn="l" eaLnBrk="1" hangingPunct="1">
              <a:lnSpc>
                <a:spcPct val="90000"/>
              </a:lnSpc>
            </a:pPr>
            <a:r>
              <a:rPr lang="en-US" altLang="en-US" sz="5600" kern="1200" dirty="0">
                <a:solidFill>
                  <a:schemeClr val="tx1"/>
                </a:solidFill>
                <a:latin typeface="+mj-lt"/>
                <a:ea typeface="+mj-ea"/>
                <a:cs typeface="+mj-cs"/>
              </a:rPr>
              <a:t>Respond: Address </a:t>
            </a:r>
            <a:r>
              <a:rPr lang="en-US" altLang="en-US" sz="5600" i="1" u="sng" kern="1200" dirty="0">
                <a:solidFill>
                  <a:schemeClr val="tx1"/>
                </a:solidFill>
                <a:latin typeface="+mj-lt"/>
                <a:ea typeface="+mj-ea"/>
                <a:cs typeface="+mj-cs"/>
              </a:rPr>
              <a:t>Impulsivity</a:t>
            </a:r>
          </a:p>
        </p:txBody>
      </p:sp>
      <p:sp>
        <p:nvSpPr>
          <p:cNvPr id="3789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1" name="Picture 4">
            <a:extLst>
              <a:ext uri="{FF2B5EF4-FFF2-40B4-BE49-F238E27FC236}">
                <a16:creationId xmlns:a16="http://schemas.microsoft.com/office/drawing/2014/main" id="{3D6A6FF6-89BF-82BC-68AD-BE5598ADB75E}"/>
              </a:ext>
            </a:extLst>
          </p:cNvPr>
          <p:cNvPicPr>
            <a:picLocks noChangeAspect="1"/>
          </p:cNvPicPr>
          <p:nvPr/>
        </p:nvPicPr>
        <p:blipFill>
          <a:blip r:embed="rId2">
            <a:extLst>
              <a:ext uri="{28A0092B-C50C-407E-A947-70E740481C1C}">
                <a14:useLocalDpi xmlns:a14="http://schemas.microsoft.com/office/drawing/2010/main" val="0"/>
              </a:ext>
            </a:extLst>
          </a:blip>
          <a:srcRect l="4675"/>
          <a:stretch>
            <a:fillRect/>
          </a:stretch>
        </p:blipFill>
        <p:spPr bwMode="auto">
          <a:xfrm>
            <a:off x="4888030" y="640080"/>
            <a:ext cx="6747147"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0" name="Rectangle 389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2" name="Rectangle 389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5" name="Picture 6">
            <a:extLst>
              <a:ext uri="{FF2B5EF4-FFF2-40B4-BE49-F238E27FC236}">
                <a16:creationId xmlns:a16="http://schemas.microsoft.com/office/drawing/2014/main" id="{8DA6C4D4-31A6-E1EB-9820-1C0435F27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29797" y="643467"/>
            <a:ext cx="673240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4" name="Rectangle 399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6" name="Rectangle 399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9">
            <a:extLst>
              <a:ext uri="{FF2B5EF4-FFF2-40B4-BE49-F238E27FC236}">
                <a16:creationId xmlns:a16="http://schemas.microsoft.com/office/drawing/2014/main" id="{7C56FB9C-C924-B3EB-5A1D-EFC06C7DDF84}"/>
              </a:ext>
            </a:extLst>
          </p:cNvPr>
          <p:cNvPicPr>
            <a:picLocks noChangeAspect="1"/>
          </p:cNvPicPr>
          <p:nvPr/>
        </p:nvPicPr>
        <p:blipFill>
          <a:blip r:embed="rId2">
            <a:extLst>
              <a:ext uri="{28A0092B-C50C-407E-A947-70E740481C1C}">
                <a14:useLocalDpi xmlns:a14="http://schemas.microsoft.com/office/drawing/2010/main" val="0"/>
              </a:ext>
            </a:extLst>
          </a:blip>
          <a:srcRect b="2672"/>
          <a:stretch>
            <a:fillRect/>
          </a:stretch>
        </p:blipFill>
        <p:spPr bwMode="auto">
          <a:xfrm>
            <a:off x="721340" y="643467"/>
            <a:ext cx="1074932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6587AF3C-4F5E-AE96-61EF-F686E90F547A}"/>
              </a:ext>
            </a:extLst>
          </p:cNvPr>
          <p:cNvSpPr>
            <a:spLocks noGrp="1" noChangeArrowheads="1"/>
          </p:cNvSpPr>
          <p:nvPr>
            <p:ph type="subTitle" idx="1"/>
          </p:nvPr>
        </p:nvSpPr>
        <p:spPr>
          <a:xfrm>
            <a:off x="3048000" y="457200"/>
            <a:ext cx="6400800" cy="1295400"/>
          </a:xfrm>
        </p:spPr>
        <p:txBody>
          <a:bodyPr/>
          <a:lstStyle/>
          <a:p>
            <a:pPr eaLnBrk="1" hangingPunct="1"/>
            <a:r>
              <a:rPr lang="en-US" altLang="en-US" sz="5400" dirty="0">
                <a:ea typeface="ＭＳ Ｐゴシック" panose="020B0600070205080204" pitchFamily="34" charset="-128"/>
              </a:rPr>
              <a:t>Address </a:t>
            </a:r>
            <a:r>
              <a:rPr lang="en-US" altLang="en-US" sz="5400" i="1" u="sng" dirty="0">
                <a:ea typeface="ＭＳ Ｐゴシック" panose="020B0600070205080204" pitchFamily="34" charset="-128"/>
              </a:rPr>
              <a:t>Inattention</a:t>
            </a:r>
          </a:p>
        </p:txBody>
      </p:sp>
      <p:pic>
        <p:nvPicPr>
          <p:cNvPr id="40963" name="Picture 9">
            <a:extLst>
              <a:ext uri="{FF2B5EF4-FFF2-40B4-BE49-F238E27FC236}">
                <a16:creationId xmlns:a16="http://schemas.microsoft.com/office/drawing/2014/main" id="{7B65E59B-660D-5AF6-1A9C-F2EB3B4E0521}"/>
              </a:ext>
            </a:extLst>
          </p:cNvPr>
          <p:cNvPicPr>
            <a:picLocks noChangeAspect="1"/>
          </p:cNvPicPr>
          <p:nvPr/>
        </p:nvPicPr>
        <p:blipFill>
          <a:blip r:embed="rId2">
            <a:extLst>
              <a:ext uri="{28A0092B-C50C-407E-A947-70E740481C1C}">
                <a14:useLocalDpi xmlns:a14="http://schemas.microsoft.com/office/drawing/2010/main" val="0"/>
              </a:ext>
            </a:extLst>
          </a:blip>
          <a:srcRect t="14435"/>
          <a:stretch>
            <a:fillRect/>
          </a:stretch>
        </p:blipFill>
        <p:spPr bwMode="auto">
          <a:xfrm>
            <a:off x="1362076" y="1917700"/>
            <a:ext cx="107537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92" name="Rectangle 4199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9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4" name="Rectangle 4199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7" name="Picture 10">
            <a:extLst>
              <a:ext uri="{FF2B5EF4-FFF2-40B4-BE49-F238E27FC236}">
                <a16:creationId xmlns:a16="http://schemas.microsoft.com/office/drawing/2014/main" id="{D8423BC6-AFAB-3211-B706-022151EE4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990600"/>
            <a:ext cx="10905066" cy="47982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Title 1">
            <a:extLst>
              <a:ext uri="{FF2B5EF4-FFF2-40B4-BE49-F238E27FC236}">
                <a16:creationId xmlns:a16="http://schemas.microsoft.com/office/drawing/2014/main" id="{65D94DB9-643C-6BA2-D0D2-698CE5D65FAD}"/>
              </a:ext>
            </a:extLst>
          </p:cNvPr>
          <p:cNvSpPr>
            <a:spLocks noGrp="1" noChangeArrowheads="1"/>
          </p:cNvSpPr>
          <p:nvPr>
            <p:ph type="title"/>
          </p:nvPr>
        </p:nvSpPr>
        <p:spPr>
          <a:xfrm>
            <a:off x="841248" y="548640"/>
            <a:ext cx="3600860" cy="5431536"/>
          </a:xfrm>
        </p:spPr>
        <p:txBody>
          <a:bodyPr>
            <a:normAutofit/>
          </a:bodyPr>
          <a:lstStyle/>
          <a:p>
            <a:r>
              <a:rPr lang="en-US" altLang="en-US" sz="5400" dirty="0">
                <a:ea typeface="ＭＳ Ｐゴシック" panose="020B0600070205080204" pitchFamily="34" charset="-128"/>
              </a:rPr>
              <a:t>They are not </a:t>
            </a:r>
            <a:r>
              <a:rPr lang="en-US" altLang="en-US" sz="5400" i="1" u="sng" dirty="0">
                <a:ea typeface="ＭＳ Ｐゴシック" panose="020B0600070205080204" pitchFamily="34" charset="-128"/>
              </a:rPr>
              <a:t>alone!</a:t>
            </a:r>
            <a:endParaRPr lang="en-US" altLang="en-US" sz="5400" dirty="0">
              <a:ea typeface="ＭＳ Ｐゴシック" panose="020B0600070205080204" pitchFamily="34" charset="-128"/>
            </a:endParaRPr>
          </a:p>
        </p:txBody>
      </p:sp>
      <p:sp>
        <p:nvSpPr>
          <p:cNvPr id="1844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Content Placeholder 2">
            <a:extLst>
              <a:ext uri="{FF2B5EF4-FFF2-40B4-BE49-F238E27FC236}">
                <a16:creationId xmlns:a16="http://schemas.microsoft.com/office/drawing/2014/main" id="{B9F5FD61-41D8-E054-6D8A-7D8D2E65A845}"/>
              </a:ext>
            </a:extLst>
          </p:cNvPr>
          <p:cNvSpPr>
            <a:spLocks noGrp="1" noChangeArrowheads="1"/>
          </p:cNvSpPr>
          <p:nvPr>
            <p:ph idx="1"/>
          </p:nvPr>
        </p:nvSpPr>
        <p:spPr>
          <a:xfrm>
            <a:off x="5126418" y="552091"/>
            <a:ext cx="6224335" cy="5431536"/>
          </a:xfrm>
        </p:spPr>
        <p:txBody>
          <a:bodyPr anchor="ctr">
            <a:noAutofit/>
          </a:bodyPr>
          <a:lstStyle/>
          <a:p>
            <a:r>
              <a:rPr lang="en-US" altLang="en-US" sz="3000" dirty="0">
                <a:ea typeface="ＭＳ Ｐゴシック" panose="020B0600070205080204" pitchFamily="34" charset="-128"/>
              </a:rPr>
              <a:t>5-8% of youth suffer from Attention Deficit Hyperactivity Disorder (ADHD).</a:t>
            </a:r>
          </a:p>
          <a:p>
            <a:r>
              <a:rPr lang="en-US" altLang="en-US" sz="3000" dirty="0">
                <a:ea typeface="ＭＳ Ｐゴシック" panose="020B0600070205080204" pitchFamily="34" charset="-128"/>
              </a:rPr>
              <a:t>7 out of every 100 school children have ADHD.</a:t>
            </a:r>
          </a:p>
          <a:p>
            <a:r>
              <a:rPr lang="en-US" altLang="en-US" sz="3000" dirty="0">
                <a:ea typeface="ＭＳ Ｐゴシック" panose="020B0600070205080204" pitchFamily="34" charset="-128"/>
              </a:rPr>
              <a:t>It is estimated that 5-15% of youth have a specific Learning Disability (LD).</a:t>
            </a:r>
          </a:p>
          <a:p>
            <a:r>
              <a:rPr lang="en-US" altLang="en-US" sz="3000" dirty="0">
                <a:ea typeface="ＭＳ Ｐゴシック" panose="020B0600070205080204" pitchFamily="34" charset="-128"/>
              </a:rPr>
              <a:t>The school dropout rate for children or adolescents with LD</a:t>
            </a:r>
            <a:r>
              <a:rPr lang="ja-JP" altLang="en-US" sz="3000" dirty="0">
                <a:ea typeface="ＭＳ Ｐゴシック" panose="020B0600070205080204" pitchFamily="34" charset="-128"/>
              </a:rPr>
              <a:t>’</a:t>
            </a:r>
            <a:r>
              <a:rPr lang="en-US" altLang="ja-JP" sz="3000" dirty="0">
                <a:ea typeface="ＭＳ Ｐゴシック" panose="020B0600070205080204" pitchFamily="34" charset="-128"/>
              </a:rPr>
              <a:t>s is reported at 40% or approximately 1.5 times the average.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6" name="Rectangle 430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1" name="Picture 10">
            <a:extLst>
              <a:ext uri="{FF2B5EF4-FFF2-40B4-BE49-F238E27FC236}">
                <a16:creationId xmlns:a16="http://schemas.microsoft.com/office/drawing/2014/main" id="{354C5155-A635-000D-7929-C1489C035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93357" y="643467"/>
            <a:ext cx="9605285"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D19D57F4-E17A-8304-28A1-511BFB4A5B70}"/>
              </a:ext>
            </a:extLst>
          </p:cNvPr>
          <p:cNvSpPr>
            <a:spLocks noGrp="1" noChangeArrowheads="1"/>
          </p:cNvSpPr>
          <p:nvPr>
            <p:ph type="subTitle" idx="1"/>
          </p:nvPr>
        </p:nvSpPr>
        <p:spPr>
          <a:xfrm>
            <a:off x="2819400" y="152400"/>
            <a:ext cx="7239000" cy="1752600"/>
          </a:xfrm>
        </p:spPr>
        <p:txBody>
          <a:bodyPr/>
          <a:lstStyle/>
          <a:p>
            <a:pPr eaLnBrk="1" hangingPunct="1"/>
            <a:r>
              <a:rPr lang="en-US" altLang="en-US" dirty="0">
                <a:ea typeface="ＭＳ Ｐゴシック" panose="020B0600070205080204" pitchFamily="34" charset="-128"/>
              </a:rPr>
              <a:t>Address Executive Functioning</a:t>
            </a:r>
          </a:p>
          <a:p>
            <a:pPr eaLnBrk="1" hangingPunct="1"/>
            <a:r>
              <a:rPr lang="en-US" altLang="en-US" dirty="0">
                <a:ea typeface="ＭＳ Ｐゴシック" panose="020B0600070205080204" pitchFamily="34" charset="-128"/>
              </a:rPr>
              <a:t>Work on </a:t>
            </a:r>
            <a:r>
              <a:rPr lang="en-US" altLang="en-US" i="1" u="sng" dirty="0">
                <a:ea typeface="ＭＳ Ｐゴシック" panose="020B0600070205080204" pitchFamily="34" charset="-128"/>
              </a:rPr>
              <a:t>Communication Skills</a:t>
            </a:r>
          </a:p>
        </p:txBody>
      </p:sp>
      <p:pic>
        <p:nvPicPr>
          <p:cNvPr id="44035" name="Picture 9">
            <a:extLst>
              <a:ext uri="{FF2B5EF4-FFF2-40B4-BE49-F238E27FC236}">
                <a16:creationId xmlns:a16="http://schemas.microsoft.com/office/drawing/2014/main" id="{F96693F8-FC99-4A44-BA76-892F99223F59}"/>
              </a:ext>
            </a:extLst>
          </p:cNvPr>
          <p:cNvPicPr>
            <a:picLocks noChangeAspect="1"/>
          </p:cNvPicPr>
          <p:nvPr/>
        </p:nvPicPr>
        <p:blipFill rotWithShape="1">
          <a:blip r:embed="rId2">
            <a:extLst>
              <a:ext uri="{28A0092B-C50C-407E-A947-70E740481C1C}">
                <a14:useLocalDpi xmlns:a14="http://schemas.microsoft.com/office/drawing/2010/main" val="0"/>
              </a:ext>
            </a:extLst>
          </a:blip>
          <a:srcRect l="3587" t="29004" r="35406" b="8884"/>
          <a:stretch/>
        </p:blipFill>
        <p:spPr bwMode="auto">
          <a:xfrm>
            <a:off x="2095500" y="1600200"/>
            <a:ext cx="8686800" cy="464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4" name="Rectangle 4506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6" name="Rectangle 4506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9" name="Picture 10">
            <a:extLst>
              <a:ext uri="{FF2B5EF4-FFF2-40B4-BE49-F238E27FC236}">
                <a16:creationId xmlns:a16="http://schemas.microsoft.com/office/drawing/2014/main" id="{BD790726-F707-53E5-8B09-F5506F2F6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057148"/>
            <a:ext cx="10905066" cy="4743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01E63A9-EF68-AD4A-A500-5124379D4337}"/>
              </a:ext>
            </a:extLst>
          </p:cNvPr>
          <p:cNvSpPr>
            <a:spLocks noGrp="1" noChangeArrowheads="1"/>
          </p:cNvSpPr>
          <p:nvPr>
            <p:ph type="ctrTitle"/>
          </p:nvPr>
        </p:nvSpPr>
        <p:spPr>
          <a:xfrm>
            <a:off x="1752600" y="2514600"/>
            <a:ext cx="8610600" cy="1143000"/>
          </a:xfrm>
        </p:spPr>
        <p:txBody>
          <a:bodyPr/>
          <a:lstStyle/>
          <a:p>
            <a:pPr eaLnBrk="1" hangingPunct="1">
              <a:defRPr/>
            </a:pPr>
            <a:endParaRPr lang="en-US" sz="5400" b="1" i="1" dirty="0">
              <a:solidFill>
                <a:srgbClr val="FFFF00"/>
              </a:solidFill>
              <a:effectLst>
                <a:outerShdw blurRad="38100" dist="38100" dir="2700000" algn="tl">
                  <a:srgbClr val="DDDDDD"/>
                </a:outerShdw>
              </a:effectLst>
              <a:latin typeface="Verdana" charset="0"/>
              <a:ea typeface="+mj-ea"/>
            </a:endParaRPr>
          </a:p>
        </p:txBody>
      </p:sp>
      <p:pic>
        <p:nvPicPr>
          <p:cNvPr id="65539" name="Picture 9">
            <a:extLst>
              <a:ext uri="{FF2B5EF4-FFF2-40B4-BE49-F238E27FC236}">
                <a16:creationId xmlns:a16="http://schemas.microsoft.com/office/drawing/2014/main" id="{FE9D8640-1ED3-4ACC-AD64-20A333E00301}"/>
              </a:ext>
            </a:extLst>
          </p:cNvPr>
          <p:cNvPicPr>
            <a:picLocks noChangeAspect="1"/>
          </p:cNvPicPr>
          <p:nvPr/>
        </p:nvPicPr>
        <p:blipFill>
          <a:blip r:embed="rId2">
            <a:extLst>
              <a:ext uri="{28A0092B-C50C-407E-A947-70E740481C1C}">
                <a14:useLocalDpi xmlns:a14="http://schemas.microsoft.com/office/drawing/2010/main" val="0"/>
              </a:ext>
            </a:extLst>
          </a:blip>
          <a:srcRect l="2174"/>
          <a:stretch>
            <a:fillRect/>
          </a:stretch>
        </p:blipFill>
        <p:spPr bwMode="auto">
          <a:xfrm>
            <a:off x="1600200" y="762000"/>
            <a:ext cx="99695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6C158-150E-B042-6E0D-B102D0AD661A}"/>
              </a:ext>
            </a:extLst>
          </p:cNvPr>
          <p:cNvSpPr>
            <a:spLocks noGrp="1"/>
          </p:cNvSpPr>
          <p:nvPr>
            <p:ph type="ctrTitle"/>
          </p:nvPr>
        </p:nvSpPr>
        <p:spPr>
          <a:xfrm>
            <a:off x="633446" y="640081"/>
            <a:ext cx="6562262" cy="3849244"/>
          </a:xfrm>
          <a:noFill/>
        </p:spPr>
        <p:txBody>
          <a:bodyPr>
            <a:normAutofit/>
          </a:bodyPr>
          <a:lstStyle/>
          <a:p>
            <a:pPr algn="r" eaLnBrk="1" hangingPunct="1">
              <a:defRPr/>
            </a:pPr>
            <a:r>
              <a:rPr lang="en-US" altLang="en-US" b="1"/>
              <a:t>First Aid for Children With Learning Problems</a:t>
            </a:r>
            <a:endParaRPr lang="en-US"/>
          </a:p>
        </p:txBody>
      </p:sp>
      <p:sp>
        <p:nvSpPr>
          <p:cNvPr id="3" name="Subtitle 2">
            <a:extLst>
              <a:ext uri="{FF2B5EF4-FFF2-40B4-BE49-F238E27FC236}">
                <a16:creationId xmlns:a16="http://schemas.microsoft.com/office/drawing/2014/main" id="{DE96717E-5C47-B26E-70F8-07E8CC540A82}"/>
              </a:ext>
            </a:extLst>
          </p:cNvPr>
          <p:cNvSpPr>
            <a:spLocks noGrp="1"/>
          </p:cNvSpPr>
          <p:nvPr>
            <p:ph type="subTitle" idx="1"/>
          </p:nvPr>
        </p:nvSpPr>
        <p:spPr>
          <a:xfrm>
            <a:off x="633446" y="4627755"/>
            <a:ext cx="6562262" cy="1590165"/>
          </a:xfrm>
          <a:noFill/>
        </p:spPr>
        <p:txBody>
          <a:bodyPr>
            <a:normAutofit/>
          </a:bodyPr>
          <a:lstStyle/>
          <a:p>
            <a:pPr algn="r"/>
            <a:r>
              <a:rPr lang="en-US" altLang="en-US" b="1">
                <a:effectLst>
                  <a:outerShdw blurRad="38100" dist="38100" dir="2700000" algn="tl">
                    <a:srgbClr val="C0C0C0"/>
                  </a:outerShdw>
                </a:effectLst>
              </a:rPr>
              <a:t>Edward E. Moody, Jr., </a:t>
            </a:r>
            <a:r>
              <a:rPr lang="en-US" altLang="en-US" b="1" err="1">
                <a:effectLst>
                  <a:outerShdw blurRad="38100" dist="38100" dir="2700000" algn="tl">
                    <a:srgbClr val="C0C0C0"/>
                  </a:outerShdw>
                </a:effectLst>
              </a:rPr>
              <a:t>Ph.D</a:t>
            </a:r>
            <a:br>
              <a:rPr lang="en-US" altLang="en-US" b="1">
                <a:effectLst>
                  <a:outerShdw blurRad="38100" dist="38100" dir="2700000" algn="tl">
                    <a:srgbClr val="C0C0C0"/>
                  </a:outerShdw>
                </a:effectLst>
              </a:rPr>
            </a:br>
            <a:r>
              <a:rPr lang="en-US" altLang="en-US" b="1" err="1">
                <a:effectLst>
                  <a:outerShdw blurRad="38100" dist="38100" dir="2700000" algn="tl">
                    <a:srgbClr val="C0C0C0"/>
                  </a:outerShdw>
                </a:effectLst>
              </a:rPr>
              <a:t>emoody@nafwb.org</a:t>
            </a:r>
            <a:endParaRPr lang="en-US"/>
          </a:p>
        </p:txBody>
      </p:sp>
      <p:pic>
        <p:nvPicPr>
          <p:cNvPr id="5" name="Picture 4">
            <a:extLst>
              <a:ext uri="{FF2B5EF4-FFF2-40B4-BE49-F238E27FC236}">
                <a16:creationId xmlns:a16="http://schemas.microsoft.com/office/drawing/2014/main" id="{E15DFBE3-EA5F-C875-BC99-5C7E5B0AFCEE}"/>
              </a:ext>
            </a:extLst>
          </p:cNvPr>
          <p:cNvPicPr>
            <a:picLocks noChangeAspect="1"/>
          </p:cNvPicPr>
          <p:nvPr/>
        </p:nvPicPr>
        <p:blipFill rotWithShape="1">
          <a:blip r:embed="rId2"/>
          <a:srcRect l="32506" r="17471"/>
          <a:stretch/>
        </p:blipFill>
        <p:spPr>
          <a:xfrm>
            <a:off x="7552944" y="10"/>
            <a:ext cx="4636008" cy="6857990"/>
          </a:xfrm>
          <a:prstGeom prst="rect">
            <a:avLst/>
          </a:prstGeom>
        </p:spPr>
      </p:pic>
    </p:spTree>
    <p:extLst>
      <p:ext uri="{BB962C8B-B14F-4D97-AF65-F5344CB8AC3E}">
        <p14:creationId xmlns:p14="http://schemas.microsoft.com/office/powerpoint/2010/main" val="316734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460" name="Content Placeholder 2">
            <a:extLst>
              <a:ext uri="{FF2B5EF4-FFF2-40B4-BE49-F238E27FC236}">
                <a16:creationId xmlns:a16="http://schemas.microsoft.com/office/drawing/2014/main" id="{48D1077A-87E5-79C1-CA97-6C77BE7D4788}"/>
              </a:ext>
            </a:extLst>
          </p:cNvPr>
          <p:cNvGraphicFramePr>
            <a:graphicFrameLocks noGrp="1"/>
          </p:cNvGraphicFramePr>
          <p:nvPr>
            <p:ph idx="1"/>
            <p:extLst>
              <p:ext uri="{D42A27DB-BD31-4B8C-83A1-F6EECF244321}">
                <p14:modId xmlns:p14="http://schemas.microsoft.com/office/powerpoint/2010/main" val="36295149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8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0" name="Rectangle 2048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3">
            <a:extLst>
              <a:ext uri="{FF2B5EF4-FFF2-40B4-BE49-F238E27FC236}">
                <a16:creationId xmlns:a16="http://schemas.microsoft.com/office/drawing/2014/main" id="{3A5DC0AA-0D6C-D42A-0A84-CA221589E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981200"/>
            <a:ext cx="10905066" cy="28898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8" descr="albert-einstein2.jpg">
            <a:extLst>
              <a:ext uri="{FF2B5EF4-FFF2-40B4-BE49-F238E27FC236}">
                <a16:creationId xmlns:a16="http://schemas.microsoft.com/office/drawing/2014/main" id="{A52217D8-8BF8-5A82-BD97-DED0156FF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87" r="-18187"/>
          <a:stretch>
            <a:fillRect/>
          </a:stretch>
        </p:blipFill>
        <p:spPr>
          <a:xfrm>
            <a:off x="1031010" y="643467"/>
            <a:ext cx="10129980" cy="5571066"/>
          </a:xfrm>
          <a:prstGeom prst="rect">
            <a:avLst/>
          </a:prstGeom>
        </p:spPr>
      </p:pic>
    </p:spTree>
    <p:extLst>
      <p:ext uri="{BB962C8B-B14F-4D97-AF65-F5344CB8AC3E}">
        <p14:creationId xmlns:p14="http://schemas.microsoft.com/office/powerpoint/2010/main" val="111240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0621_albert_einstein_lifememory-1.jpg">
            <a:extLst>
              <a:ext uri="{FF2B5EF4-FFF2-40B4-BE49-F238E27FC236}">
                <a16:creationId xmlns:a16="http://schemas.microsoft.com/office/drawing/2014/main" id="{229F7335-6677-B113-5177-29381F1FA0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6200"/>
            <a:ext cx="6324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7889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9083</TotalTime>
  <Words>413</Words>
  <Application>Microsoft Macintosh PowerPoint</Application>
  <PresentationFormat>Widescreen</PresentationFormat>
  <Paragraphs>69</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Verdana</vt:lpstr>
      <vt:lpstr>Default Design</vt:lpstr>
      <vt:lpstr>PowerPoint Presentation</vt:lpstr>
      <vt:lpstr>PowerPoint Presentation</vt:lpstr>
      <vt:lpstr>First Aid for Children With Learning Problems</vt:lpstr>
      <vt:lpstr>PowerPoint Presentation</vt:lpstr>
      <vt:lpstr>They are not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ADHD through History </vt:lpstr>
      <vt:lpstr>ADHD Problems in Early Elementary School </vt:lpstr>
      <vt:lpstr>Hyperactivity Symptoms</vt:lpstr>
      <vt:lpstr>Impulsivity Symptoms</vt:lpstr>
      <vt:lpstr>Inattention Symptoms</vt:lpstr>
      <vt:lpstr>Inattention Symptoms . . .</vt:lpstr>
      <vt:lpstr>Executive Functioning Difficulties in Children with ADHD </vt:lpstr>
      <vt:lpstr>Many ADHD students also have problems with:</vt:lpstr>
      <vt:lpstr>PowerPoint Presentation</vt:lpstr>
      <vt:lpstr>Respond: Address Impulsivity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Aid for Children With Learning Problems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Tippett’s Chapel Notes What Does Jesus Expect? September 2, 2007 Galatians 19 What purpose then does the law serve? It was added because of transgressions, till the Seed should come to whom the promise was made; and it was appointed through angels by the hand of a mediator.  Gal. 3:19 22 But the Scripture has confined all under sin, that the promise by faith in Jesus Christ might be given to those who believe. 23 But before faith came, we were kept under guard by the law, kept for the faith which would afterward be revealed. 24 Therefore the law was our tutor to bring us to Christ, that we might be justified by faith. 25 But after faith has come, we are no longer under a tutor. Galatians 3 We fall way ________________________________ Love ________________________________ ________________________________ God 16 I say then: Walk in the Spirit, and you shall not fulfill the lust of the flesh. 17 For the flesh lusts against the Spirit, and the Spirit against the flesh; and these are contrary to one another, so that you do not do the things that you wish. Gal. 5 ________________________________ fruit 14 For all the law is fulfilled in one word, even in this: “You shall love your neighbor as yourself.”15 But if you bite and devour one another, beware lest you be consumed by one another!  Galatians 5 Love ________________________________ ___________________________  people 1 Brethren, if a man is overtaken in any trespass, you who are spiritual restore such a one in a spirit of gentleness, considering yourself lest you also be tempted. 2 Bear one another’s burdens, and so fulfill the law of Christ. 3 For if anyone thinks himself to be something, when he is nothing, he deceives himself.  Galatians 6</dc:title>
  <dc:creator>Eddie Moody</dc:creator>
  <cp:lastModifiedBy>Moody, Edward</cp:lastModifiedBy>
  <cp:revision>319</cp:revision>
  <cp:lastPrinted>2012-09-25T14:35:41Z</cp:lastPrinted>
  <dcterms:created xsi:type="dcterms:W3CDTF">2011-07-18T20:36:19Z</dcterms:created>
  <dcterms:modified xsi:type="dcterms:W3CDTF">2024-01-27T17:45:46Z</dcterms:modified>
</cp:coreProperties>
</file>