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2"/>
  </p:notesMasterIdLst>
  <p:sldIdLst>
    <p:sldId id="1001" r:id="rId2"/>
    <p:sldId id="327" r:id="rId3"/>
    <p:sldId id="1105" r:id="rId4"/>
    <p:sldId id="1108" r:id="rId5"/>
    <p:sldId id="1059" r:id="rId6"/>
    <p:sldId id="1109" r:id="rId7"/>
    <p:sldId id="1110" r:id="rId8"/>
    <p:sldId id="1111" r:id="rId9"/>
    <p:sldId id="1112" r:id="rId10"/>
    <p:sldId id="1118" r:id="rId11"/>
    <p:sldId id="1067" r:id="rId12"/>
    <p:sldId id="1083" r:id="rId13"/>
    <p:sldId id="1119" r:id="rId14"/>
    <p:sldId id="1069" r:id="rId15"/>
    <p:sldId id="1120" r:id="rId16"/>
    <p:sldId id="1065" r:id="rId17"/>
    <p:sldId id="1072" r:id="rId18"/>
    <p:sldId id="1116" r:id="rId19"/>
    <p:sldId id="1123" r:id="rId20"/>
    <p:sldId id="1124" r:id="rId21"/>
    <p:sldId id="1051" r:id="rId22"/>
    <p:sldId id="1052" r:id="rId23"/>
    <p:sldId id="1128" r:id="rId24"/>
    <p:sldId id="1039" r:id="rId25"/>
    <p:sldId id="1040" r:id="rId26"/>
    <p:sldId id="1041" r:id="rId27"/>
    <p:sldId id="1113" r:id="rId28"/>
    <p:sldId id="1102" r:id="rId29"/>
    <p:sldId id="1064" r:id="rId30"/>
    <p:sldId id="1075" r:id="rId31"/>
    <p:sldId id="1074" r:id="rId32"/>
    <p:sldId id="1015" r:id="rId33"/>
    <p:sldId id="1125" r:id="rId34"/>
    <p:sldId id="1061" r:id="rId35"/>
    <p:sldId id="1127" r:id="rId36"/>
    <p:sldId id="1130" r:id="rId37"/>
    <p:sldId id="1114" r:id="rId38"/>
    <p:sldId id="1042" r:id="rId39"/>
    <p:sldId id="1115" r:id="rId40"/>
    <p:sldId id="1078" r:id="rId41"/>
    <p:sldId id="1044" r:id="rId42"/>
    <p:sldId id="1054" r:id="rId43"/>
    <p:sldId id="1055" r:id="rId44"/>
    <p:sldId id="1056" r:id="rId45"/>
    <p:sldId id="1058" r:id="rId46"/>
    <p:sldId id="1129" r:id="rId47"/>
    <p:sldId id="1076" r:id="rId48"/>
    <p:sldId id="1081" r:id="rId49"/>
    <p:sldId id="1082" r:id="rId50"/>
    <p:sldId id="260" r:id="rId51"/>
    <p:sldId id="264" r:id="rId52"/>
    <p:sldId id="265" r:id="rId53"/>
    <p:sldId id="266" r:id="rId54"/>
    <p:sldId id="268" r:id="rId55"/>
    <p:sldId id="269" r:id="rId56"/>
    <p:sldId id="270" r:id="rId57"/>
    <p:sldId id="271" r:id="rId58"/>
    <p:sldId id="274" r:id="rId59"/>
    <p:sldId id="278" r:id="rId60"/>
    <p:sldId id="280" r:id="rId61"/>
    <p:sldId id="281" r:id="rId62"/>
    <p:sldId id="282" r:id="rId63"/>
    <p:sldId id="283" r:id="rId64"/>
    <p:sldId id="284" r:id="rId65"/>
    <p:sldId id="286" r:id="rId66"/>
    <p:sldId id="287" r:id="rId67"/>
    <p:sldId id="288" r:id="rId68"/>
    <p:sldId id="292" r:id="rId69"/>
    <p:sldId id="1103" r:id="rId70"/>
    <p:sldId id="1131" r:id="rId7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85574"/>
  </p:normalViewPr>
  <p:slideViewPr>
    <p:cSldViewPr snapToGrid="0">
      <p:cViewPr varScale="1">
        <p:scale>
          <a:sx n="97" d="100"/>
          <a:sy n="97" d="100"/>
        </p:scale>
        <p:origin x="1160" y="192"/>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269AC12-E91B-46E6-8B05-EEF939DF55C8}" type="doc">
      <dgm:prSet loTypeId="urn:microsoft.com/office/officeart/2016/7/layout/LinearBlockProcessNumbered" loCatId="process" qsTypeId="urn:microsoft.com/office/officeart/2005/8/quickstyle/simple1" qsCatId="simple" csTypeId="urn:microsoft.com/office/officeart/2005/8/colors/colorful1" csCatId="colorful" phldr="1"/>
      <dgm:spPr/>
      <dgm:t>
        <a:bodyPr/>
        <a:lstStyle/>
        <a:p>
          <a:endParaRPr lang="en-US"/>
        </a:p>
      </dgm:t>
    </dgm:pt>
    <dgm:pt modelId="{7EFABD64-ECE6-4865-8B5F-7DB0E73B4587}">
      <dgm:prSet/>
      <dgm:spPr/>
      <dgm:t>
        <a:bodyPr/>
        <a:lstStyle/>
        <a:p>
          <a:r>
            <a:rPr lang="en-US" dirty="0"/>
            <a:t>Foster positive relationships with one’s </a:t>
          </a:r>
          <a:r>
            <a:rPr lang="en-US" u="sng" dirty="0"/>
            <a:t>father, male caregiver, or role model.</a:t>
          </a:r>
        </a:p>
      </dgm:t>
    </dgm:pt>
    <dgm:pt modelId="{1A382E65-1160-4A1A-B73C-FA918133ED49}" type="parTrans" cxnId="{72DF81EF-0F5A-47DA-A915-2C0CF9CE0922}">
      <dgm:prSet/>
      <dgm:spPr/>
      <dgm:t>
        <a:bodyPr/>
        <a:lstStyle/>
        <a:p>
          <a:endParaRPr lang="en-US"/>
        </a:p>
      </dgm:t>
    </dgm:pt>
    <dgm:pt modelId="{7CFB77B8-493B-4302-88CC-6CD15A639A3D}" type="sibTrans" cxnId="{72DF81EF-0F5A-47DA-A915-2C0CF9CE0922}">
      <dgm:prSet phldrT="01" phldr="0"/>
      <dgm:spPr/>
      <dgm:t>
        <a:bodyPr/>
        <a:lstStyle/>
        <a:p>
          <a:r>
            <a:rPr lang="en-US"/>
            <a:t>01</a:t>
          </a:r>
        </a:p>
      </dgm:t>
    </dgm:pt>
    <dgm:pt modelId="{57E77371-E097-41B6-8200-2DCD1A3E8FB3}">
      <dgm:prSet/>
      <dgm:spPr/>
      <dgm:t>
        <a:bodyPr/>
        <a:lstStyle/>
        <a:p>
          <a:r>
            <a:rPr lang="en-US" dirty="0"/>
            <a:t>Foster positive relationships with </a:t>
          </a:r>
          <a:r>
            <a:rPr lang="en-US" u="sng" dirty="0"/>
            <a:t>male peers.</a:t>
          </a:r>
        </a:p>
      </dgm:t>
    </dgm:pt>
    <dgm:pt modelId="{5B4C664F-ECEB-4F40-B4B5-2524B8A77398}" type="parTrans" cxnId="{4B3AEC59-BDF3-48E1-AB95-B9315BEE0760}">
      <dgm:prSet/>
      <dgm:spPr/>
      <dgm:t>
        <a:bodyPr/>
        <a:lstStyle/>
        <a:p>
          <a:endParaRPr lang="en-US"/>
        </a:p>
      </dgm:t>
    </dgm:pt>
    <dgm:pt modelId="{3DC39F50-2EB6-4E46-9EA9-320A78852CF7}" type="sibTrans" cxnId="{4B3AEC59-BDF3-48E1-AB95-B9315BEE0760}">
      <dgm:prSet phldrT="02" phldr="0"/>
      <dgm:spPr/>
      <dgm:t>
        <a:bodyPr/>
        <a:lstStyle/>
        <a:p>
          <a:r>
            <a:rPr lang="en-US"/>
            <a:t>02</a:t>
          </a:r>
        </a:p>
      </dgm:t>
    </dgm:pt>
    <dgm:pt modelId="{CFE869BF-8AEC-4BF3-9E12-BF9DD370AD83}">
      <dgm:prSet/>
      <dgm:spPr/>
      <dgm:t>
        <a:bodyPr/>
        <a:lstStyle/>
        <a:p>
          <a:r>
            <a:rPr lang="en-US" dirty="0"/>
            <a:t>Foster gender typical </a:t>
          </a:r>
          <a:r>
            <a:rPr lang="en-US" u="sng" dirty="0"/>
            <a:t>habits and skills.</a:t>
          </a:r>
        </a:p>
      </dgm:t>
    </dgm:pt>
    <dgm:pt modelId="{A21BC5DF-8569-4D28-9B31-4EC66DFBF55E}" type="parTrans" cxnId="{DD45C8E5-986A-43DA-ABC9-2A5147FF7563}">
      <dgm:prSet/>
      <dgm:spPr/>
      <dgm:t>
        <a:bodyPr/>
        <a:lstStyle/>
        <a:p>
          <a:endParaRPr lang="en-US"/>
        </a:p>
      </dgm:t>
    </dgm:pt>
    <dgm:pt modelId="{78163087-01CD-48BA-9303-18A7FE84833F}" type="sibTrans" cxnId="{DD45C8E5-986A-43DA-ABC9-2A5147FF7563}">
      <dgm:prSet phldrT="03" phldr="0"/>
      <dgm:spPr/>
      <dgm:t>
        <a:bodyPr/>
        <a:lstStyle/>
        <a:p>
          <a:r>
            <a:rPr lang="en-US"/>
            <a:t>03</a:t>
          </a:r>
        </a:p>
      </dgm:t>
    </dgm:pt>
    <dgm:pt modelId="{670072E8-C8E5-4273-968F-E1198F59BF97}">
      <dgm:prSet/>
      <dgm:spPr/>
      <dgm:t>
        <a:bodyPr/>
        <a:lstStyle/>
        <a:p>
          <a:r>
            <a:rPr lang="en-US" dirty="0"/>
            <a:t>Facilitate positive feelings about </a:t>
          </a:r>
          <a:r>
            <a:rPr lang="en-US" u="sng" dirty="0"/>
            <a:t>being male.</a:t>
          </a:r>
        </a:p>
      </dgm:t>
    </dgm:pt>
    <dgm:pt modelId="{4331083E-08DA-495F-AC0E-5CD6EDC1EBA8}" type="parTrans" cxnId="{48C39BF7-F06A-4F3A-B33C-A1E37CF47F3C}">
      <dgm:prSet/>
      <dgm:spPr/>
      <dgm:t>
        <a:bodyPr/>
        <a:lstStyle/>
        <a:p>
          <a:endParaRPr lang="en-US"/>
        </a:p>
      </dgm:t>
    </dgm:pt>
    <dgm:pt modelId="{80DEE7E4-5002-45A8-B19A-58F718CF9E61}" type="sibTrans" cxnId="{48C39BF7-F06A-4F3A-B33C-A1E37CF47F3C}">
      <dgm:prSet phldrT="04" phldr="0"/>
      <dgm:spPr/>
      <dgm:t>
        <a:bodyPr/>
        <a:lstStyle/>
        <a:p>
          <a:r>
            <a:rPr lang="en-US"/>
            <a:t>04</a:t>
          </a:r>
        </a:p>
      </dgm:t>
    </dgm:pt>
    <dgm:pt modelId="{3213AAEA-F53F-4049-9990-6F8424B37810}" type="pres">
      <dgm:prSet presAssocID="{1269AC12-E91B-46E6-8B05-EEF939DF55C8}" presName="Name0" presStyleCnt="0">
        <dgm:presLayoutVars>
          <dgm:animLvl val="lvl"/>
          <dgm:resizeHandles val="exact"/>
        </dgm:presLayoutVars>
      </dgm:prSet>
      <dgm:spPr/>
    </dgm:pt>
    <dgm:pt modelId="{86AB5797-2F34-014B-A99E-22AA2CC3D229}" type="pres">
      <dgm:prSet presAssocID="{7EFABD64-ECE6-4865-8B5F-7DB0E73B4587}" presName="compositeNode" presStyleCnt="0">
        <dgm:presLayoutVars>
          <dgm:bulletEnabled val="1"/>
        </dgm:presLayoutVars>
      </dgm:prSet>
      <dgm:spPr/>
    </dgm:pt>
    <dgm:pt modelId="{F5EBBEDA-4EBB-224D-953A-F14240BAF096}" type="pres">
      <dgm:prSet presAssocID="{7EFABD64-ECE6-4865-8B5F-7DB0E73B4587}" presName="bgRect" presStyleLbl="alignNode1" presStyleIdx="0" presStyleCnt="4"/>
      <dgm:spPr/>
    </dgm:pt>
    <dgm:pt modelId="{014B3816-0AE8-904B-AFAA-2AD429B8EC00}" type="pres">
      <dgm:prSet presAssocID="{7CFB77B8-493B-4302-88CC-6CD15A639A3D}" presName="sibTransNodeRect" presStyleLbl="alignNode1" presStyleIdx="0" presStyleCnt="4">
        <dgm:presLayoutVars>
          <dgm:chMax val="0"/>
          <dgm:bulletEnabled val="1"/>
        </dgm:presLayoutVars>
      </dgm:prSet>
      <dgm:spPr/>
    </dgm:pt>
    <dgm:pt modelId="{18279451-06CB-2143-B8EE-6E3149ADAB3C}" type="pres">
      <dgm:prSet presAssocID="{7EFABD64-ECE6-4865-8B5F-7DB0E73B4587}" presName="nodeRect" presStyleLbl="alignNode1" presStyleIdx="0" presStyleCnt="4">
        <dgm:presLayoutVars>
          <dgm:bulletEnabled val="1"/>
        </dgm:presLayoutVars>
      </dgm:prSet>
      <dgm:spPr/>
    </dgm:pt>
    <dgm:pt modelId="{CA27A9B4-352E-B548-B838-1B2AC639D0CD}" type="pres">
      <dgm:prSet presAssocID="{7CFB77B8-493B-4302-88CC-6CD15A639A3D}" presName="sibTrans" presStyleCnt="0"/>
      <dgm:spPr/>
    </dgm:pt>
    <dgm:pt modelId="{CF757E13-AFAB-BF4F-A9A4-77884939DFA3}" type="pres">
      <dgm:prSet presAssocID="{57E77371-E097-41B6-8200-2DCD1A3E8FB3}" presName="compositeNode" presStyleCnt="0">
        <dgm:presLayoutVars>
          <dgm:bulletEnabled val="1"/>
        </dgm:presLayoutVars>
      </dgm:prSet>
      <dgm:spPr/>
    </dgm:pt>
    <dgm:pt modelId="{76DB2DE9-15E8-D84F-B6EC-4D6B49D97127}" type="pres">
      <dgm:prSet presAssocID="{57E77371-E097-41B6-8200-2DCD1A3E8FB3}" presName="bgRect" presStyleLbl="alignNode1" presStyleIdx="1" presStyleCnt="4"/>
      <dgm:spPr/>
    </dgm:pt>
    <dgm:pt modelId="{3BB75607-DA1E-CE42-A25B-2E47CDB808D6}" type="pres">
      <dgm:prSet presAssocID="{3DC39F50-2EB6-4E46-9EA9-320A78852CF7}" presName="sibTransNodeRect" presStyleLbl="alignNode1" presStyleIdx="1" presStyleCnt="4">
        <dgm:presLayoutVars>
          <dgm:chMax val="0"/>
          <dgm:bulletEnabled val="1"/>
        </dgm:presLayoutVars>
      </dgm:prSet>
      <dgm:spPr/>
    </dgm:pt>
    <dgm:pt modelId="{5BB6594D-DE1B-FD45-B491-27E280435716}" type="pres">
      <dgm:prSet presAssocID="{57E77371-E097-41B6-8200-2DCD1A3E8FB3}" presName="nodeRect" presStyleLbl="alignNode1" presStyleIdx="1" presStyleCnt="4">
        <dgm:presLayoutVars>
          <dgm:bulletEnabled val="1"/>
        </dgm:presLayoutVars>
      </dgm:prSet>
      <dgm:spPr/>
    </dgm:pt>
    <dgm:pt modelId="{06B81F7E-6CE3-0F4B-8AD8-7EF3C472C78D}" type="pres">
      <dgm:prSet presAssocID="{3DC39F50-2EB6-4E46-9EA9-320A78852CF7}" presName="sibTrans" presStyleCnt="0"/>
      <dgm:spPr/>
    </dgm:pt>
    <dgm:pt modelId="{EED160F7-2BED-004C-9691-A99D60763EEE}" type="pres">
      <dgm:prSet presAssocID="{CFE869BF-8AEC-4BF3-9E12-BF9DD370AD83}" presName="compositeNode" presStyleCnt="0">
        <dgm:presLayoutVars>
          <dgm:bulletEnabled val="1"/>
        </dgm:presLayoutVars>
      </dgm:prSet>
      <dgm:spPr/>
    </dgm:pt>
    <dgm:pt modelId="{F2B00428-A182-2E42-AE12-366B598525A5}" type="pres">
      <dgm:prSet presAssocID="{CFE869BF-8AEC-4BF3-9E12-BF9DD370AD83}" presName="bgRect" presStyleLbl="alignNode1" presStyleIdx="2" presStyleCnt="4"/>
      <dgm:spPr/>
    </dgm:pt>
    <dgm:pt modelId="{417B801F-A7F7-0E40-A2E9-5E565D2E76A1}" type="pres">
      <dgm:prSet presAssocID="{78163087-01CD-48BA-9303-18A7FE84833F}" presName="sibTransNodeRect" presStyleLbl="alignNode1" presStyleIdx="2" presStyleCnt="4">
        <dgm:presLayoutVars>
          <dgm:chMax val="0"/>
          <dgm:bulletEnabled val="1"/>
        </dgm:presLayoutVars>
      </dgm:prSet>
      <dgm:spPr/>
    </dgm:pt>
    <dgm:pt modelId="{60C4FB42-6156-9341-8748-F652FE94F230}" type="pres">
      <dgm:prSet presAssocID="{CFE869BF-8AEC-4BF3-9E12-BF9DD370AD83}" presName="nodeRect" presStyleLbl="alignNode1" presStyleIdx="2" presStyleCnt="4">
        <dgm:presLayoutVars>
          <dgm:bulletEnabled val="1"/>
        </dgm:presLayoutVars>
      </dgm:prSet>
      <dgm:spPr/>
    </dgm:pt>
    <dgm:pt modelId="{FCF2792D-FEDB-1642-891A-AC85E44D4C42}" type="pres">
      <dgm:prSet presAssocID="{78163087-01CD-48BA-9303-18A7FE84833F}" presName="sibTrans" presStyleCnt="0"/>
      <dgm:spPr/>
    </dgm:pt>
    <dgm:pt modelId="{104FA04B-B40A-E645-9ACF-533A96A23606}" type="pres">
      <dgm:prSet presAssocID="{670072E8-C8E5-4273-968F-E1198F59BF97}" presName="compositeNode" presStyleCnt="0">
        <dgm:presLayoutVars>
          <dgm:bulletEnabled val="1"/>
        </dgm:presLayoutVars>
      </dgm:prSet>
      <dgm:spPr/>
    </dgm:pt>
    <dgm:pt modelId="{4C9775DD-FCBE-9C48-A8BA-46BDFDF3E805}" type="pres">
      <dgm:prSet presAssocID="{670072E8-C8E5-4273-968F-E1198F59BF97}" presName="bgRect" presStyleLbl="alignNode1" presStyleIdx="3" presStyleCnt="4"/>
      <dgm:spPr/>
    </dgm:pt>
    <dgm:pt modelId="{A7D0998F-1169-C946-9E1E-ADBA9ECA5725}" type="pres">
      <dgm:prSet presAssocID="{80DEE7E4-5002-45A8-B19A-58F718CF9E61}" presName="sibTransNodeRect" presStyleLbl="alignNode1" presStyleIdx="3" presStyleCnt="4">
        <dgm:presLayoutVars>
          <dgm:chMax val="0"/>
          <dgm:bulletEnabled val="1"/>
        </dgm:presLayoutVars>
      </dgm:prSet>
      <dgm:spPr/>
    </dgm:pt>
    <dgm:pt modelId="{5D8DF2A6-A887-5F4B-853C-FE5D77C5213A}" type="pres">
      <dgm:prSet presAssocID="{670072E8-C8E5-4273-968F-E1198F59BF97}" presName="nodeRect" presStyleLbl="alignNode1" presStyleIdx="3" presStyleCnt="4">
        <dgm:presLayoutVars>
          <dgm:bulletEnabled val="1"/>
        </dgm:presLayoutVars>
      </dgm:prSet>
      <dgm:spPr/>
    </dgm:pt>
  </dgm:ptLst>
  <dgm:cxnLst>
    <dgm:cxn modelId="{DADCDE19-B21E-4D46-ACE2-D67FA11842F3}" type="presOf" srcId="{7CFB77B8-493B-4302-88CC-6CD15A639A3D}" destId="{014B3816-0AE8-904B-AFAA-2AD429B8EC00}" srcOrd="0" destOrd="0" presId="urn:microsoft.com/office/officeart/2016/7/layout/LinearBlockProcessNumbered"/>
    <dgm:cxn modelId="{AE29E11C-1567-1841-8CAE-C7FA18E86F54}" type="presOf" srcId="{7EFABD64-ECE6-4865-8B5F-7DB0E73B4587}" destId="{18279451-06CB-2143-B8EE-6E3149ADAB3C}" srcOrd="1" destOrd="0" presId="urn:microsoft.com/office/officeart/2016/7/layout/LinearBlockProcessNumbered"/>
    <dgm:cxn modelId="{EBEE9633-9408-1743-99A4-7FB75AFC5925}" type="presOf" srcId="{7EFABD64-ECE6-4865-8B5F-7DB0E73B4587}" destId="{F5EBBEDA-4EBB-224D-953A-F14240BAF096}" srcOrd="0" destOrd="0" presId="urn:microsoft.com/office/officeart/2016/7/layout/LinearBlockProcessNumbered"/>
    <dgm:cxn modelId="{FD47A83B-7373-B84D-958F-024B509F59D9}" type="presOf" srcId="{78163087-01CD-48BA-9303-18A7FE84833F}" destId="{417B801F-A7F7-0E40-A2E9-5E565D2E76A1}" srcOrd="0" destOrd="0" presId="urn:microsoft.com/office/officeart/2016/7/layout/LinearBlockProcessNumbered"/>
    <dgm:cxn modelId="{DE70A14F-BBC0-D047-829C-4B492C29F1D3}" type="presOf" srcId="{CFE869BF-8AEC-4BF3-9E12-BF9DD370AD83}" destId="{F2B00428-A182-2E42-AE12-366B598525A5}" srcOrd="0" destOrd="0" presId="urn:microsoft.com/office/officeart/2016/7/layout/LinearBlockProcessNumbered"/>
    <dgm:cxn modelId="{4B3AEC59-BDF3-48E1-AB95-B9315BEE0760}" srcId="{1269AC12-E91B-46E6-8B05-EEF939DF55C8}" destId="{57E77371-E097-41B6-8200-2DCD1A3E8FB3}" srcOrd="1" destOrd="0" parTransId="{5B4C664F-ECEB-4F40-B4B5-2524B8A77398}" sibTransId="{3DC39F50-2EB6-4E46-9EA9-320A78852CF7}"/>
    <dgm:cxn modelId="{137A1561-748D-ED44-9E46-D75AFBC6BAAE}" type="presOf" srcId="{CFE869BF-8AEC-4BF3-9E12-BF9DD370AD83}" destId="{60C4FB42-6156-9341-8748-F652FE94F230}" srcOrd="1" destOrd="0" presId="urn:microsoft.com/office/officeart/2016/7/layout/LinearBlockProcessNumbered"/>
    <dgm:cxn modelId="{40190E6C-F5E9-5349-BCDA-F99BEE06677B}" type="presOf" srcId="{3DC39F50-2EB6-4E46-9EA9-320A78852CF7}" destId="{3BB75607-DA1E-CE42-A25B-2E47CDB808D6}" srcOrd="0" destOrd="0" presId="urn:microsoft.com/office/officeart/2016/7/layout/LinearBlockProcessNumbered"/>
    <dgm:cxn modelId="{87144B76-947D-A240-8CD1-9A60BA123E5B}" type="presOf" srcId="{80DEE7E4-5002-45A8-B19A-58F718CF9E61}" destId="{A7D0998F-1169-C946-9E1E-ADBA9ECA5725}" srcOrd="0" destOrd="0" presId="urn:microsoft.com/office/officeart/2016/7/layout/LinearBlockProcessNumbered"/>
    <dgm:cxn modelId="{9E2D8886-BC71-2642-A263-65CB9D031937}" type="presOf" srcId="{57E77371-E097-41B6-8200-2DCD1A3E8FB3}" destId="{76DB2DE9-15E8-D84F-B6EC-4D6B49D97127}" srcOrd="0" destOrd="0" presId="urn:microsoft.com/office/officeart/2016/7/layout/LinearBlockProcessNumbered"/>
    <dgm:cxn modelId="{42A0A1B9-3626-FF46-91B0-45920F3B9750}" type="presOf" srcId="{1269AC12-E91B-46E6-8B05-EEF939DF55C8}" destId="{3213AAEA-F53F-4049-9990-6F8424B37810}" srcOrd="0" destOrd="0" presId="urn:microsoft.com/office/officeart/2016/7/layout/LinearBlockProcessNumbered"/>
    <dgm:cxn modelId="{7B70E7C3-1834-B246-9901-156BB579A2B3}" type="presOf" srcId="{57E77371-E097-41B6-8200-2DCD1A3E8FB3}" destId="{5BB6594D-DE1B-FD45-B491-27E280435716}" srcOrd="1" destOrd="0" presId="urn:microsoft.com/office/officeart/2016/7/layout/LinearBlockProcessNumbered"/>
    <dgm:cxn modelId="{912902D2-0BBF-6148-9B61-B33FD4132B43}" type="presOf" srcId="{670072E8-C8E5-4273-968F-E1198F59BF97}" destId="{5D8DF2A6-A887-5F4B-853C-FE5D77C5213A}" srcOrd="1" destOrd="0" presId="urn:microsoft.com/office/officeart/2016/7/layout/LinearBlockProcessNumbered"/>
    <dgm:cxn modelId="{DD45C8E5-986A-43DA-ABC9-2A5147FF7563}" srcId="{1269AC12-E91B-46E6-8B05-EEF939DF55C8}" destId="{CFE869BF-8AEC-4BF3-9E12-BF9DD370AD83}" srcOrd="2" destOrd="0" parTransId="{A21BC5DF-8569-4D28-9B31-4EC66DFBF55E}" sibTransId="{78163087-01CD-48BA-9303-18A7FE84833F}"/>
    <dgm:cxn modelId="{065A7DEF-3CB6-E648-8DEA-D3D78275A001}" type="presOf" srcId="{670072E8-C8E5-4273-968F-E1198F59BF97}" destId="{4C9775DD-FCBE-9C48-A8BA-46BDFDF3E805}" srcOrd="0" destOrd="0" presId="urn:microsoft.com/office/officeart/2016/7/layout/LinearBlockProcessNumbered"/>
    <dgm:cxn modelId="{72DF81EF-0F5A-47DA-A915-2C0CF9CE0922}" srcId="{1269AC12-E91B-46E6-8B05-EEF939DF55C8}" destId="{7EFABD64-ECE6-4865-8B5F-7DB0E73B4587}" srcOrd="0" destOrd="0" parTransId="{1A382E65-1160-4A1A-B73C-FA918133ED49}" sibTransId="{7CFB77B8-493B-4302-88CC-6CD15A639A3D}"/>
    <dgm:cxn modelId="{48C39BF7-F06A-4F3A-B33C-A1E37CF47F3C}" srcId="{1269AC12-E91B-46E6-8B05-EEF939DF55C8}" destId="{670072E8-C8E5-4273-968F-E1198F59BF97}" srcOrd="3" destOrd="0" parTransId="{4331083E-08DA-495F-AC0E-5CD6EDC1EBA8}" sibTransId="{80DEE7E4-5002-45A8-B19A-58F718CF9E61}"/>
    <dgm:cxn modelId="{4D5B6FE7-EDC4-E841-A6BD-4516917D88DC}" type="presParOf" srcId="{3213AAEA-F53F-4049-9990-6F8424B37810}" destId="{86AB5797-2F34-014B-A99E-22AA2CC3D229}" srcOrd="0" destOrd="0" presId="urn:microsoft.com/office/officeart/2016/7/layout/LinearBlockProcessNumbered"/>
    <dgm:cxn modelId="{94A2D0EC-E7C6-3547-8A9F-4D9A93141E0C}" type="presParOf" srcId="{86AB5797-2F34-014B-A99E-22AA2CC3D229}" destId="{F5EBBEDA-4EBB-224D-953A-F14240BAF096}" srcOrd="0" destOrd="0" presId="urn:microsoft.com/office/officeart/2016/7/layout/LinearBlockProcessNumbered"/>
    <dgm:cxn modelId="{FD95D036-6990-5643-9E52-CA1D25F0F1DB}" type="presParOf" srcId="{86AB5797-2F34-014B-A99E-22AA2CC3D229}" destId="{014B3816-0AE8-904B-AFAA-2AD429B8EC00}" srcOrd="1" destOrd="0" presId="urn:microsoft.com/office/officeart/2016/7/layout/LinearBlockProcessNumbered"/>
    <dgm:cxn modelId="{22BADE82-F61E-DD4B-8244-38FAEA97D578}" type="presParOf" srcId="{86AB5797-2F34-014B-A99E-22AA2CC3D229}" destId="{18279451-06CB-2143-B8EE-6E3149ADAB3C}" srcOrd="2" destOrd="0" presId="urn:microsoft.com/office/officeart/2016/7/layout/LinearBlockProcessNumbered"/>
    <dgm:cxn modelId="{CED3E394-AFD1-2943-8DBE-035CD9ACC18B}" type="presParOf" srcId="{3213AAEA-F53F-4049-9990-6F8424B37810}" destId="{CA27A9B4-352E-B548-B838-1B2AC639D0CD}" srcOrd="1" destOrd="0" presId="urn:microsoft.com/office/officeart/2016/7/layout/LinearBlockProcessNumbered"/>
    <dgm:cxn modelId="{AA9A52BC-AED8-D643-812F-A71F352D8A73}" type="presParOf" srcId="{3213AAEA-F53F-4049-9990-6F8424B37810}" destId="{CF757E13-AFAB-BF4F-A9A4-77884939DFA3}" srcOrd="2" destOrd="0" presId="urn:microsoft.com/office/officeart/2016/7/layout/LinearBlockProcessNumbered"/>
    <dgm:cxn modelId="{C519BC6E-FAEF-B04D-B985-AEEAA5C68207}" type="presParOf" srcId="{CF757E13-AFAB-BF4F-A9A4-77884939DFA3}" destId="{76DB2DE9-15E8-D84F-B6EC-4D6B49D97127}" srcOrd="0" destOrd="0" presId="urn:microsoft.com/office/officeart/2016/7/layout/LinearBlockProcessNumbered"/>
    <dgm:cxn modelId="{C6FCE334-05C3-BC4A-B46B-C75905FC861C}" type="presParOf" srcId="{CF757E13-AFAB-BF4F-A9A4-77884939DFA3}" destId="{3BB75607-DA1E-CE42-A25B-2E47CDB808D6}" srcOrd="1" destOrd="0" presId="urn:microsoft.com/office/officeart/2016/7/layout/LinearBlockProcessNumbered"/>
    <dgm:cxn modelId="{89D9732F-BB37-0244-9E26-44862772CDE9}" type="presParOf" srcId="{CF757E13-AFAB-BF4F-A9A4-77884939DFA3}" destId="{5BB6594D-DE1B-FD45-B491-27E280435716}" srcOrd="2" destOrd="0" presId="urn:microsoft.com/office/officeart/2016/7/layout/LinearBlockProcessNumbered"/>
    <dgm:cxn modelId="{80F5EB99-B8BE-6C46-B9C3-28F15AE91CCE}" type="presParOf" srcId="{3213AAEA-F53F-4049-9990-6F8424B37810}" destId="{06B81F7E-6CE3-0F4B-8AD8-7EF3C472C78D}" srcOrd="3" destOrd="0" presId="urn:microsoft.com/office/officeart/2016/7/layout/LinearBlockProcessNumbered"/>
    <dgm:cxn modelId="{9D314AFB-0768-9042-9C68-043339384817}" type="presParOf" srcId="{3213AAEA-F53F-4049-9990-6F8424B37810}" destId="{EED160F7-2BED-004C-9691-A99D60763EEE}" srcOrd="4" destOrd="0" presId="urn:microsoft.com/office/officeart/2016/7/layout/LinearBlockProcessNumbered"/>
    <dgm:cxn modelId="{4F693A46-9483-EF45-89C5-E41B79AC173E}" type="presParOf" srcId="{EED160F7-2BED-004C-9691-A99D60763EEE}" destId="{F2B00428-A182-2E42-AE12-366B598525A5}" srcOrd="0" destOrd="0" presId="urn:microsoft.com/office/officeart/2016/7/layout/LinearBlockProcessNumbered"/>
    <dgm:cxn modelId="{24A0424B-4A44-6646-B68D-7FD57C40BFC7}" type="presParOf" srcId="{EED160F7-2BED-004C-9691-A99D60763EEE}" destId="{417B801F-A7F7-0E40-A2E9-5E565D2E76A1}" srcOrd="1" destOrd="0" presId="urn:microsoft.com/office/officeart/2016/7/layout/LinearBlockProcessNumbered"/>
    <dgm:cxn modelId="{9D48F6D8-06A4-C14A-A1BD-E439AAE5B4B6}" type="presParOf" srcId="{EED160F7-2BED-004C-9691-A99D60763EEE}" destId="{60C4FB42-6156-9341-8748-F652FE94F230}" srcOrd="2" destOrd="0" presId="urn:microsoft.com/office/officeart/2016/7/layout/LinearBlockProcessNumbered"/>
    <dgm:cxn modelId="{3E135222-0EF0-384C-8F3A-AE9BC49D61B7}" type="presParOf" srcId="{3213AAEA-F53F-4049-9990-6F8424B37810}" destId="{FCF2792D-FEDB-1642-891A-AC85E44D4C42}" srcOrd="5" destOrd="0" presId="urn:microsoft.com/office/officeart/2016/7/layout/LinearBlockProcessNumbered"/>
    <dgm:cxn modelId="{B733893F-7F6F-7C48-A1E8-440A90EF33D3}" type="presParOf" srcId="{3213AAEA-F53F-4049-9990-6F8424B37810}" destId="{104FA04B-B40A-E645-9ACF-533A96A23606}" srcOrd="6" destOrd="0" presId="urn:microsoft.com/office/officeart/2016/7/layout/LinearBlockProcessNumbered"/>
    <dgm:cxn modelId="{9887FD6D-6459-3640-871F-06AED1ADD5EC}" type="presParOf" srcId="{104FA04B-B40A-E645-9ACF-533A96A23606}" destId="{4C9775DD-FCBE-9C48-A8BA-46BDFDF3E805}" srcOrd="0" destOrd="0" presId="urn:microsoft.com/office/officeart/2016/7/layout/LinearBlockProcessNumbered"/>
    <dgm:cxn modelId="{8BC182AB-0819-1B48-A18A-CC9D8D4289A1}" type="presParOf" srcId="{104FA04B-B40A-E645-9ACF-533A96A23606}" destId="{A7D0998F-1169-C946-9E1E-ADBA9ECA5725}" srcOrd="1" destOrd="0" presId="urn:microsoft.com/office/officeart/2016/7/layout/LinearBlockProcessNumbered"/>
    <dgm:cxn modelId="{AD557E5C-D802-2849-B2A1-3657265B9932}" type="presParOf" srcId="{104FA04B-B40A-E645-9ACF-533A96A23606}" destId="{5D8DF2A6-A887-5F4B-853C-FE5D77C5213A}" srcOrd="2" destOrd="0" presId="urn:microsoft.com/office/officeart/2016/7/layout/LinearBlock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0399C08-D803-4887-AD14-D23F6FAB9383}"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8555F20E-30A4-47A3-B372-07A8074455D6}">
      <dgm:prSet/>
      <dgm:spPr/>
      <dgm:t>
        <a:bodyPr/>
        <a:lstStyle/>
        <a:p>
          <a:r>
            <a:rPr lang="en-US" u="none" dirty="0"/>
            <a:t>Build relationships</a:t>
          </a:r>
        </a:p>
      </dgm:t>
    </dgm:pt>
    <dgm:pt modelId="{AB9F3E6C-EE92-4C05-A65E-E209975A9758}" type="parTrans" cxnId="{31A2C4B3-FFEE-46AB-9C1E-CA851849A828}">
      <dgm:prSet/>
      <dgm:spPr/>
      <dgm:t>
        <a:bodyPr/>
        <a:lstStyle/>
        <a:p>
          <a:endParaRPr lang="en-US"/>
        </a:p>
      </dgm:t>
    </dgm:pt>
    <dgm:pt modelId="{3264D39C-44BF-44D9-8788-A4F40EF25E7D}" type="sibTrans" cxnId="{31A2C4B3-FFEE-46AB-9C1E-CA851849A828}">
      <dgm:prSet/>
      <dgm:spPr/>
      <dgm:t>
        <a:bodyPr/>
        <a:lstStyle/>
        <a:p>
          <a:endParaRPr lang="en-US"/>
        </a:p>
      </dgm:t>
    </dgm:pt>
    <dgm:pt modelId="{4545DAF9-FE12-4B8A-B0CE-A457C3F4C15D}">
      <dgm:prSet/>
      <dgm:spPr/>
      <dgm:t>
        <a:bodyPr/>
        <a:lstStyle/>
        <a:p>
          <a:r>
            <a:rPr lang="en-US" u="none" dirty="0"/>
            <a:t>Tell me your story</a:t>
          </a:r>
        </a:p>
      </dgm:t>
    </dgm:pt>
    <dgm:pt modelId="{4B0C5AD7-AE65-4114-8DED-715635D1753A}" type="parTrans" cxnId="{700A1A40-8F8F-4347-91AD-9ABE91F5C731}">
      <dgm:prSet/>
      <dgm:spPr/>
      <dgm:t>
        <a:bodyPr/>
        <a:lstStyle/>
        <a:p>
          <a:endParaRPr lang="en-US"/>
        </a:p>
      </dgm:t>
    </dgm:pt>
    <dgm:pt modelId="{D36586B8-B42F-408C-A2BE-9C88246FF36C}" type="sibTrans" cxnId="{700A1A40-8F8F-4347-91AD-9ABE91F5C731}">
      <dgm:prSet/>
      <dgm:spPr/>
      <dgm:t>
        <a:bodyPr/>
        <a:lstStyle/>
        <a:p>
          <a:endParaRPr lang="en-US"/>
        </a:p>
      </dgm:t>
    </dgm:pt>
    <dgm:pt modelId="{4F58181B-46C4-4DC9-85CC-E92FA145F745}">
      <dgm:prSet/>
      <dgm:spPr/>
      <dgm:t>
        <a:bodyPr/>
        <a:lstStyle/>
        <a:p>
          <a:r>
            <a:rPr lang="en-US" u="none" dirty="0"/>
            <a:t>Listen</a:t>
          </a:r>
        </a:p>
      </dgm:t>
    </dgm:pt>
    <dgm:pt modelId="{E25F50DF-0A85-4AB9-BBA6-608E874FAE66}" type="parTrans" cxnId="{AD93C83D-E1D9-47DE-97B1-65F287861A69}">
      <dgm:prSet/>
      <dgm:spPr/>
      <dgm:t>
        <a:bodyPr/>
        <a:lstStyle/>
        <a:p>
          <a:endParaRPr lang="en-US"/>
        </a:p>
      </dgm:t>
    </dgm:pt>
    <dgm:pt modelId="{2F3A9986-9FFC-434D-BDFD-540BE9AF66A7}" type="sibTrans" cxnId="{AD93C83D-E1D9-47DE-97B1-65F287861A69}">
      <dgm:prSet/>
      <dgm:spPr/>
      <dgm:t>
        <a:bodyPr/>
        <a:lstStyle/>
        <a:p>
          <a:endParaRPr lang="en-US"/>
        </a:p>
      </dgm:t>
    </dgm:pt>
    <dgm:pt modelId="{32E3DEE7-0410-47E0-99E4-CD9BF1FD5D61}">
      <dgm:prSet/>
      <dgm:spPr/>
      <dgm:t>
        <a:bodyPr/>
        <a:lstStyle/>
        <a:p>
          <a:r>
            <a:rPr lang="en-US" u="none" dirty="0"/>
            <a:t>Put yourself in their shoes</a:t>
          </a:r>
        </a:p>
      </dgm:t>
    </dgm:pt>
    <dgm:pt modelId="{FB1D72E3-9580-45A3-9521-61BA69C5E3B5}" type="parTrans" cxnId="{A62A8C46-D472-4CA8-BDB3-2AEB15EC3814}">
      <dgm:prSet/>
      <dgm:spPr/>
      <dgm:t>
        <a:bodyPr/>
        <a:lstStyle/>
        <a:p>
          <a:endParaRPr lang="en-US"/>
        </a:p>
      </dgm:t>
    </dgm:pt>
    <dgm:pt modelId="{5EDF0027-C8FE-4D01-B14A-FDD55DA030E2}" type="sibTrans" cxnId="{A62A8C46-D472-4CA8-BDB3-2AEB15EC3814}">
      <dgm:prSet/>
      <dgm:spPr/>
      <dgm:t>
        <a:bodyPr/>
        <a:lstStyle/>
        <a:p>
          <a:endParaRPr lang="en-US"/>
        </a:p>
      </dgm:t>
    </dgm:pt>
    <dgm:pt modelId="{AEB39D72-9179-864A-B9A4-3B7AE00F0AB1}">
      <dgm:prSet/>
      <dgm:spPr/>
      <dgm:t>
        <a:bodyPr/>
        <a:lstStyle/>
        <a:p>
          <a:r>
            <a:rPr lang="en-US" u="none" dirty="0"/>
            <a:t>Sow seeds</a:t>
          </a:r>
        </a:p>
      </dgm:t>
    </dgm:pt>
    <dgm:pt modelId="{C084998C-25DF-374A-896E-C1E089BE2CC3}" type="parTrans" cxnId="{97E17D74-8256-6840-907E-554E8CF63CDD}">
      <dgm:prSet/>
      <dgm:spPr/>
      <dgm:t>
        <a:bodyPr/>
        <a:lstStyle/>
        <a:p>
          <a:endParaRPr lang="en-US"/>
        </a:p>
      </dgm:t>
    </dgm:pt>
    <dgm:pt modelId="{32B112D4-2ED6-9D4B-9F4E-8E8EEFEC1EE5}" type="sibTrans" cxnId="{97E17D74-8256-6840-907E-554E8CF63CDD}">
      <dgm:prSet/>
      <dgm:spPr/>
      <dgm:t>
        <a:bodyPr/>
        <a:lstStyle/>
        <a:p>
          <a:endParaRPr lang="en-US"/>
        </a:p>
      </dgm:t>
    </dgm:pt>
    <dgm:pt modelId="{5C0B9121-B46E-6344-9AEE-3269606D4AB7}">
      <dgm:prSet/>
      <dgm:spPr/>
      <dgm:t>
        <a:bodyPr/>
        <a:lstStyle/>
        <a:p>
          <a:r>
            <a:rPr lang="en-US" u="none" dirty="0"/>
            <a:t>Realize there will be no quick fix</a:t>
          </a:r>
        </a:p>
      </dgm:t>
    </dgm:pt>
    <dgm:pt modelId="{2E378F85-1FB0-4F45-8D35-A8333EA45911}" type="parTrans" cxnId="{435B715C-7B8D-0241-B83C-1AB33EAFEFE2}">
      <dgm:prSet/>
      <dgm:spPr/>
      <dgm:t>
        <a:bodyPr/>
        <a:lstStyle/>
        <a:p>
          <a:endParaRPr lang="en-US"/>
        </a:p>
      </dgm:t>
    </dgm:pt>
    <dgm:pt modelId="{935E5AE5-CE4F-D840-9684-5FC793B44AB5}" type="sibTrans" cxnId="{435B715C-7B8D-0241-B83C-1AB33EAFEFE2}">
      <dgm:prSet/>
      <dgm:spPr/>
      <dgm:t>
        <a:bodyPr/>
        <a:lstStyle/>
        <a:p>
          <a:endParaRPr lang="en-US"/>
        </a:p>
      </dgm:t>
    </dgm:pt>
    <dgm:pt modelId="{31A6DC5C-E09B-5347-A88C-6F7415EB89EF}" type="pres">
      <dgm:prSet presAssocID="{B0399C08-D803-4887-AD14-D23F6FAB9383}" presName="vert0" presStyleCnt="0">
        <dgm:presLayoutVars>
          <dgm:dir/>
          <dgm:animOne val="branch"/>
          <dgm:animLvl val="lvl"/>
        </dgm:presLayoutVars>
      </dgm:prSet>
      <dgm:spPr/>
    </dgm:pt>
    <dgm:pt modelId="{D61B9AC1-7732-B646-AD19-8C5FDAE8B50C}" type="pres">
      <dgm:prSet presAssocID="{8555F20E-30A4-47A3-B372-07A8074455D6}" presName="thickLine" presStyleLbl="alignNode1" presStyleIdx="0" presStyleCnt="6"/>
      <dgm:spPr/>
    </dgm:pt>
    <dgm:pt modelId="{EFBEA6A5-69FB-8F4B-A006-40AC5CDDE1CE}" type="pres">
      <dgm:prSet presAssocID="{8555F20E-30A4-47A3-B372-07A8074455D6}" presName="horz1" presStyleCnt="0"/>
      <dgm:spPr/>
    </dgm:pt>
    <dgm:pt modelId="{9B1AAA0E-D966-3C4A-9A3D-0B77C723D2C0}" type="pres">
      <dgm:prSet presAssocID="{8555F20E-30A4-47A3-B372-07A8074455D6}" presName="tx1" presStyleLbl="revTx" presStyleIdx="0" presStyleCnt="6"/>
      <dgm:spPr/>
    </dgm:pt>
    <dgm:pt modelId="{D0B6D95C-D39A-D04D-8E46-97243F72DB93}" type="pres">
      <dgm:prSet presAssocID="{8555F20E-30A4-47A3-B372-07A8074455D6}" presName="vert1" presStyleCnt="0"/>
      <dgm:spPr/>
    </dgm:pt>
    <dgm:pt modelId="{5FD9F3BF-ADF8-434C-A734-D43FD75F9279}" type="pres">
      <dgm:prSet presAssocID="{4545DAF9-FE12-4B8A-B0CE-A457C3F4C15D}" presName="thickLine" presStyleLbl="alignNode1" presStyleIdx="1" presStyleCnt="6"/>
      <dgm:spPr/>
    </dgm:pt>
    <dgm:pt modelId="{84991D1C-D973-4C43-BA0A-D77E0AC38767}" type="pres">
      <dgm:prSet presAssocID="{4545DAF9-FE12-4B8A-B0CE-A457C3F4C15D}" presName="horz1" presStyleCnt="0"/>
      <dgm:spPr/>
    </dgm:pt>
    <dgm:pt modelId="{9F2E3AE6-2318-CD48-B62E-2EB7F29E6047}" type="pres">
      <dgm:prSet presAssocID="{4545DAF9-FE12-4B8A-B0CE-A457C3F4C15D}" presName="tx1" presStyleLbl="revTx" presStyleIdx="1" presStyleCnt="6"/>
      <dgm:spPr/>
    </dgm:pt>
    <dgm:pt modelId="{C8ABD181-8865-ED46-A8F1-A4200279F09C}" type="pres">
      <dgm:prSet presAssocID="{4545DAF9-FE12-4B8A-B0CE-A457C3F4C15D}" presName="vert1" presStyleCnt="0"/>
      <dgm:spPr/>
    </dgm:pt>
    <dgm:pt modelId="{3B951BEE-F3D5-E048-9D9C-975BBA338C50}" type="pres">
      <dgm:prSet presAssocID="{4F58181B-46C4-4DC9-85CC-E92FA145F745}" presName="thickLine" presStyleLbl="alignNode1" presStyleIdx="2" presStyleCnt="6"/>
      <dgm:spPr/>
    </dgm:pt>
    <dgm:pt modelId="{E24C16DC-A6C5-264D-A416-584566E84C89}" type="pres">
      <dgm:prSet presAssocID="{4F58181B-46C4-4DC9-85CC-E92FA145F745}" presName="horz1" presStyleCnt="0"/>
      <dgm:spPr/>
    </dgm:pt>
    <dgm:pt modelId="{65CFB42E-49FC-774F-961B-1642EFA4D4EA}" type="pres">
      <dgm:prSet presAssocID="{4F58181B-46C4-4DC9-85CC-E92FA145F745}" presName="tx1" presStyleLbl="revTx" presStyleIdx="2" presStyleCnt="6"/>
      <dgm:spPr/>
    </dgm:pt>
    <dgm:pt modelId="{7CC79210-8417-7C4B-B21C-3F890744A2B0}" type="pres">
      <dgm:prSet presAssocID="{4F58181B-46C4-4DC9-85CC-E92FA145F745}" presName="vert1" presStyleCnt="0"/>
      <dgm:spPr/>
    </dgm:pt>
    <dgm:pt modelId="{801863AA-8542-924A-B478-85C26A2CF8C5}" type="pres">
      <dgm:prSet presAssocID="{32E3DEE7-0410-47E0-99E4-CD9BF1FD5D61}" presName="thickLine" presStyleLbl="alignNode1" presStyleIdx="3" presStyleCnt="6"/>
      <dgm:spPr/>
    </dgm:pt>
    <dgm:pt modelId="{B6252AAC-CB2F-4C45-BB87-4297822B5CB9}" type="pres">
      <dgm:prSet presAssocID="{32E3DEE7-0410-47E0-99E4-CD9BF1FD5D61}" presName="horz1" presStyleCnt="0"/>
      <dgm:spPr/>
    </dgm:pt>
    <dgm:pt modelId="{FFE0D4BF-36F9-4841-8E25-D6FB9DD93183}" type="pres">
      <dgm:prSet presAssocID="{32E3DEE7-0410-47E0-99E4-CD9BF1FD5D61}" presName="tx1" presStyleLbl="revTx" presStyleIdx="3" presStyleCnt="6"/>
      <dgm:spPr/>
    </dgm:pt>
    <dgm:pt modelId="{33E972AF-1776-0C44-914A-429328BD51C8}" type="pres">
      <dgm:prSet presAssocID="{32E3DEE7-0410-47E0-99E4-CD9BF1FD5D61}" presName="vert1" presStyleCnt="0"/>
      <dgm:spPr/>
    </dgm:pt>
    <dgm:pt modelId="{51BFDD78-A93E-1045-A51A-ADC776C995D2}" type="pres">
      <dgm:prSet presAssocID="{AEB39D72-9179-864A-B9A4-3B7AE00F0AB1}" presName="thickLine" presStyleLbl="alignNode1" presStyleIdx="4" presStyleCnt="6"/>
      <dgm:spPr/>
    </dgm:pt>
    <dgm:pt modelId="{439D9DD9-9024-C942-9AD5-45D15AD80DF1}" type="pres">
      <dgm:prSet presAssocID="{AEB39D72-9179-864A-B9A4-3B7AE00F0AB1}" presName="horz1" presStyleCnt="0"/>
      <dgm:spPr/>
    </dgm:pt>
    <dgm:pt modelId="{2177D531-6DB5-A14C-9A1A-2486248DC8E9}" type="pres">
      <dgm:prSet presAssocID="{AEB39D72-9179-864A-B9A4-3B7AE00F0AB1}" presName="tx1" presStyleLbl="revTx" presStyleIdx="4" presStyleCnt="6"/>
      <dgm:spPr/>
    </dgm:pt>
    <dgm:pt modelId="{64075B6A-462E-E048-9232-B7B86C682A89}" type="pres">
      <dgm:prSet presAssocID="{AEB39D72-9179-864A-B9A4-3B7AE00F0AB1}" presName="vert1" presStyleCnt="0"/>
      <dgm:spPr/>
    </dgm:pt>
    <dgm:pt modelId="{5A9752DC-C027-8647-9AB9-A64411263D94}" type="pres">
      <dgm:prSet presAssocID="{5C0B9121-B46E-6344-9AEE-3269606D4AB7}" presName="thickLine" presStyleLbl="alignNode1" presStyleIdx="5" presStyleCnt="6"/>
      <dgm:spPr/>
    </dgm:pt>
    <dgm:pt modelId="{C3C607A3-5287-5343-B99B-82108A3A8194}" type="pres">
      <dgm:prSet presAssocID="{5C0B9121-B46E-6344-9AEE-3269606D4AB7}" presName="horz1" presStyleCnt="0"/>
      <dgm:spPr/>
    </dgm:pt>
    <dgm:pt modelId="{BF0099B3-C2F1-FC46-8B21-5D1718AC924D}" type="pres">
      <dgm:prSet presAssocID="{5C0B9121-B46E-6344-9AEE-3269606D4AB7}" presName="tx1" presStyleLbl="revTx" presStyleIdx="5" presStyleCnt="6"/>
      <dgm:spPr/>
    </dgm:pt>
    <dgm:pt modelId="{305267F0-E369-974C-97A8-9D2CB9EA886F}" type="pres">
      <dgm:prSet presAssocID="{5C0B9121-B46E-6344-9AEE-3269606D4AB7}" presName="vert1" presStyleCnt="0"/>
      <dgm:spPr/>
    </dgm:pt>
  </dgm:ptLst>
  <dgm:cxnLst>
    <dgm:cxn modelId="{7926F109-E094-E147-A059-9FC72A3BAA47}" type="presOf" srcId="{AEB39D72-9179-864A-B9A4-3B7AE00F0AB1}" destId="{2177D531-6DB5-A14C-9A1A-2486248DC8E9}" srcOrd="0" destOrd="0" presId="urn:microsoft.com/office/officeart/2008/layout/LinedList"/>
    <dgm:cxn modelId="{0743D924-9CD6-3A42-B3E9-87F575215BB5}" type="presOf" srcId="{5C0B9121-B46E-6344-9AEE-3269606D4AB7}" destId="{BF0099B3-C2F1-FC46-8B21-5D1718AC924D}" srcOrd="0" destOrd="0" presId="urn:microsoft.com/office/officeart/2008/layout/LinedList"/>
    <dgm:cxn modelId="{40DD1230-05E5-9E43-80E4-AF8793A1DD97}" type="presOf" srcId="{4545DAF9-FE12-4B8A-B0CE-A457C3F4C15D}" destId="{9F2E3AE6-2318-CD48-B62E-2EB7F29E6047}" srcOrd="0" destOrd="0" presId="urn:microsoft.com/office/officeart/2008/layout/LinedList"/>
    <dgm:cxn modelId="{0D06713D-E425-3448-B24C-13A5D73F68DA}" type="presOf" srcId="{B0399C08-D803-4887-AD14-D23F6FAB9383}" destId="{31A6DC5C-E09B-5347-A88C-6F7415EB89EF}" srcOrd="0" destOrd="0" presId="urn:microsoft.com/office/officeart/2008/layout/LinedList"/>
    <dgm:cxn modelId="{AD93C83D-E1D9-47DE-97B1-65F287861A69}" srcId="{B0399C08-D803-4887-AD14-D23F6FAB9383}" destId="{4F58181B-46C4-4DC9-85CC-E92FA145F745}" srcOrd="2" destOrd="0" parTransId="{E25F50DF-0A85-4AB9-BBA6-608E874FAE66}" sibTransId="{2F3A9986-9FFC-434D-BDFD-540BE9AF66A7}"/>
    <dgm:cxn modelId="{700A1A40-8F8F-4347-91AD-9ABE91F5C731}" srcId="{B0399C08-D803-4887-AD14-D23F6FAB9383}" destId="{4545DAF9-FE12-4B8A-B0CE-A457C3F4C15D}" srcOrd="1" destOrd="0" parTransId="{4B0C5AD7-AE65-4114-8DED-715635D1753A}" sibTransId="{D36586B8-B42F-408C-A2BE-9C88246FF36C}"/>
    <dgm:cxn modelId="{A62A8C46-D472-4CA8-BDB3-2AEB15EC3814}" srcId="{B0399C08-D803-4887-AD14-D23F6FAB9383}" destId="{32E3DEE7-0410-47E0-99E4-CD9BF1FD5D61}" srcOrd="3" destOrd="0" parTransId="{FB1D72E3-9580-45A3-9521-61BA69C5E3B5}" sibTransId="{5EDF0027-C8FE-4D01-B14A-FDD55DA030E2}"/>
    <dgm:cxn modelId="{7741875A-0CE1-9E42-8B0F-3069AB6BCE9F}" type="presOf" srcId="{32E3DEE7-0410-47E0-99E4-CD9BF1FD5D61}" destId="{FFE0D4BF-36F9-4841-8E25-D6FB9DD93183}" srcOrd="0" destOrd="0" presId="urn:microsoft.com/office/officeart/2008/layout/LinedList"/>
    <dgm:cxn modelId="{435B715C-7B8D-0241-B83C-1AB33EAFEFE2}" srcId="{B0399C08-D803-4887-AD14-D23F6FAB9383}" destId="{5C0B9121-B46E-6344-9AEE-3269606D4AB7}" srcOrd="5" destOrd="0" parTransId="{2E378F85-1FB0-4F45-8D35-A8333EA45911}" sibTransId="{935E5AE5-CE4F-D840-9684-5FC793B44AB5}"/>
    <dgm:cxn modelId="{97E17D74-8256-6840-907E-554E8CF63CDD}" srcId="{B0399C08-D803-4887-AD14-D23F6FAB9383}" destId="{AEB39D72-9179-864A-B9A4-3B7AE00F0AB1}" srcOrd="4" destOrd="0" parTransId="{C084998C-25DF-374A-896E-C1E089BE2CC3}" sibTransId="{32B112D4-2ED6-9D4B-9F4E-8E8EEFEC1EE5}"/>
    <dgm:cxn modelId="{31A2C4B3-FFEE-46AB-9C1E-CA851849A828}" srcId="{B0399C08-D803-4887-AD14-D23F6FAB9383}" destId="{8555F20E-30A4-47A3-B372-07A8074455D6}" srcOrd="0" destOrd="0" parTransId="{AB9F3E6C-EE92-4C05-A65E-E209975A9758}" sibTransId="{3264D39C-44BF-44D9-8788-A4F40EF25E7D}"/>
    <dgm:cxn modelId="{23C8DCBE-778D-5A4D-AC22-2A1A6E0F34A5}" type="presOf" srcId="{4F58181B-46C4-4DC9-85CC-E92FA145F745}" destId="{65CFB42E-49FC-774F-961B-1642EFA4D4EA}" srcOrd="0" destOrd="0" presId="urn:microsoft.com/office/officeart/2008/layout/LinedList"/>
    <dgm:cxn modelId="{52099FD9-EA5D-AD43-B858-D5FFDBD32CB6}" type="presOf" srcId="{8555F20E-30A4-47A3-B372-07A8074455D6}" destId="{9B1AAA0E-D966-3C4A-9A3D-0B77C723D2C0}" srcOrd="0" destOrd="0" presId="urn:microsoft.com/office/officeart/2008/layout/LinedList"/>
    <dgm:cxn modelId="{84A48CD5-35C9-CA4C-9E64-B01A9E3DE3FE}" type="presParOf" srcId="{31A6DC5C-E09B-5347-A88C-6F7415EB89EF}" destId="{D61B9AC1-7732-B646-AD19-8C5FDAE8B50C}" srcOrd="0" destOrd="0" presId="urn:microsoft.com/office/officeart/2008/layout/LinedList"/>
    <dgm:cxn modelId="{0CFB59D6-CB1E-864F-B681-0CF8F91AB6C5}" type="presParOf" srcId="{31A6DC5C-E09B-5347-A88C-6F7415EB89EF}" destId="{EFBEA6A5-69FB-8F4B-A006-40AC5CDDE1CE}" srcOrd="1" destOrd="0" presId="urn:microsoft.com/office/officeart/2008/layout/LinedList"/>
    <dgm:cxn modelId="{3586A25A-07C1-4E49-B78A-AABCCFC89142}" type="presParOf" srcId="{EFBEA6A5-69FB-8F4B-A006-40AC5CDDE1CE}" destId="{9B1AAA0E-D966-3C4A-9A3D-0B77C723D2C0}" srcOrd="0" destOrd="0" presId="urn:microsoft.com/office/officeart/2008/layout/LinedList"/>
    <dgm:cxn modelId="{D5DB00C8-1052-FB41-81A2-CF87B42CA087}" type="presParOf" srcId="{EFBEA6A5-69FB-8F4B-A006-40AC5CDDE1CE}" destId="{D0B6D95C-D39A-D04D-8E46-97243F72DB93}" srcOrd="1" destOrd="0" presId="urn:microsoft.com/office/officeart/2008/layout/LinedList"/>
    <dgm:cxn modelId="{F89B16F6-9E1B-2443-9AA5-B0A6EAFF0838}" type="presParOf" srcId="{31A6DC5C-E09B-5347-A88C-6F7415EB89EF}" destId="{5FD9F3BF-ADF8-434C-A734-D43FD75F9279}" srcOrd="2" destOrd="0" presId="urn:microsoft.com/office/officeart/2008/layout/LinedList"/>
    <dgm:cxn modelId="{7EFCB8F3-6D71-EB4C-973E-D1799B56F27E}" type="presParOf" srcId="{31A6DC5C-E09B-5347-A88C-6F7415EB89EF}" destId="{84991D1C-D973-4C43-BA0A-D77E0AC38767}" srcOrd="3" destOrd="0" presId="urn:microsoft.com/office/officeart/2008/layout/LinedList"/>
    <dgm:cxn modelId="{0F6262A8-746E-5F43-93BE-BAA5E62364FB}" type="presParOf" srcId="{84991D1C-D973-4C43-BA0A-D77E0AC38767}" destId="{9F2E3AE6-2318-CD48-B62E-2EB7F29E6047}" srcOrd="0" destOrd="0" presId="urn:microsoft.com/office/officeart/2008/layout/LinedList"/>
    <dgm:cxn modelId="{2A4900FC-B5FB-CD40-A496-0DC4F066C76F}" type="presParOf" srcId="{84991D1C-D973-4C43-BA0A-D77E0AC38767}" destId="{C8ABD181-8865-ED46-A8F1-A4200279F09C}" srcOrd="1" destOrd="0" presId="urn:microsoft.com/office/officeart/2008/layout/LinedList"/>
    <dgm:cxn modelId="{C429E993-F87D-3B46-B02E-92D4EE402CF9}" type="presParOf" srcId="{31A6DC5C-E09B-5347-A88C-6F7415EB89EF}" destId="{3B951BEE-F3D5-E048-9D9C-975BBA338C50}" srcOrd="4" destOrd="0" presId="urn:microsoft.com/office/officeart/2008/layout/LinedList"/>
    <dgm:cxn modelId="{3D9C94AC-8119-314B-B9C4-0F94C4C4F033}" type="presParOf" srcId="{31A6DC5C-E09B-5347-A88C-6F7415EB89EF}" destId="{E24C16DC-A6C5-264D-A416-584566E84C89}" srcOrd="5" destOrd="0" presId="urn:microsoft.com/office/officeart/2008/layout/LinedList"/>
    <dgm:cxn modelId="{4D712825-6BE1-5844-A68F-AB025D436FDF}" type="presParOf" srcId="{E24C16DC-A6C5-264D-A416-584566E84C89}" destId="{65CFB42E-49FC-774F-961B-1642EFA4D4EA}" srcOrd="0" destOrd="0" presId="urn:microsoft.com/office/officeart/2008/layout/LinedList"/>
    <dgm:cxn modelId="{15A3CEC5-16CE-D242-8178-890F9BA16EDD}" type="presParOf" srcId="{E24C16DC-A6C5-264D-A416-584566E84C89}" destId="{7CC79210-8417-7C4B-B21C-3F890744A2B0}" srcOrd="1" destOrd="0" presId="urn:microsoft.com/office/officeart/2008/layout/LinedList"/>
    <dgm:cxn modelId="{A4AC1F79-5BC3-8848-ADDA-13066692FE20}" type="presParOf" srcId="{31A6DC5C-E09B-5347-A88C-6F7415EB89EF}" destId="{801863AA-8542-924A-B478-85C26A2CF8C5}" srcOrd="6" destOrd="0" presId="urn:microsoft.com/office/officeart/2008/layout/LinedList"/>
    <dgm:cxn modelId="{B9600271-0B5B-5644-9C05-7E713EC656A5}" type="presParOf" srcId="{31A6DC5C-E09B-5347-A88C-6F7415EB89EF}" destId="{B6252AAC-CB2F-4C45-BB87-4297822B5CB9}" srcOrd="7" destOrd="0" presId="urn:microsoft.com/office/officeart/2008/layout/LinedList"/>
    <dgm:cxn modelId="{4489804A-0B97-6A46-955E-92EEE5C66BA0}" type="presParOf" srcId="{B6252AAC-CB2F-4C45-BB87-4297822B5CB9}" destId="{FFE0D4BF-36F9-4841-8E25-D6FB9DD93183}" srcOrd="0" destOrd="0" presId="urn:microsoft.com/office/officeart/2008/layout/LinedList"/>
    <dgm:cxn modelId="{4B1D8449-5F39-E74E-A705-68807DC39B7E}" type="presParOf" srcId="{B6252AAC-CB2F-4C45-BB87-4297822B5CB9}" destId="{33E972AF-1776-0C44-914A-429328BD51C8}" srcOrd="1" destOrd="0" presId="urn:microsoft.com/office/officeart/2008/layout/LinedList"/>
    <dgm:cxn modelId="{E250F40B-A822-B647-8DEA-0BD053426041}" type="presParOf" srcId="{31A6DC5C-E09B-5347-A88C-6F7415EB89EF}" destId="{51BFDD78-A93E-1045-A51A-ADC776C995D2}" srcOrd="8" destOrd="0" presId="urn:microsoft.com/office/officeart/2008/layout/LinedList"/>
    <dgm:cxn modelId="{72044F29-53E1-CB4D-BC01-AFB3571F4B11}" type="presParOf" srcId="{31A6DC5C-E09B-5347-A88C-6F7415EB89EF}" destId="{439D9DD9-9024-C942-9AD5-45D15AD80DF1}" srcOrd="9" destOrd="0" presId="urn:microsoft.com/office/officeart/2008/layout/LinedList"/>
    <dgm:cxn modelId="{E595D44F-F8F1-A946-A26A-EBAF8D11AB21}" type="presParOf" srcId="{439D9DD9-9024-C942-9AD5-45D15AD80DF1}" destId="{2177D531-6DB5-A14C-9A1A-2486248DC8E9}" srcOrd="0" destOrd="0" presId="urn:microsoft.com/office/officeart/2008/layout/LinedList"/>
    <dgm:cxn modelId="{D0385CDF-3467-204E-B316-FBCB9D8E7908}" type="presParOf" srcId="{439D9DD9-9024-C942-9AD5-45D15AD80DF1}" destId="{64075B6A-462E-E048-9232-B7B86C682A89}" srcOrd="1" destOrd="0" presId="urn:microsoft.com/office/officeart/2008/layout/LinedList"/>
    <dgm:cxn modelId="{A06BFDE0-5871-CE4A-B125-2C7B8C925178}" type="presParOf" srcId="{31A6DC5C-E09B-5347-A88C-6F7415EB89EF}" destId="{5A9752DC-C027-8647-9AB9-A64411263D94}" srcOrd="10" destOrd="0" presId="urn:microsoft.com/office/officeart/2008/layout/LinedList"/>
    <dgm:cxn modelId="{AE67FD8B-7932-3140-93E4-5C9D9B2C7BE3}" type="presParOf" srcId="{31A6DC5C-E09B-5347-A88C-6F7415EB89EF}" destId="{C3C607A3-5287-5343-B99B-82108A3A8194}" srcOrd="11" destOrd="0" presId="urn:microsoft.com/office/officeart/2008/layout/LinedList"/>
    <dgm:cxn modelId="{3F88AA53-7D57-0840-858E-A083242732C3}" type="presParOf" srcId="{C3C607A3-5287-5343-B99B-82108A3A8194}" destId="{BF0099B3-C2F1-FC46-8B21-5D1718AC924D}" srcOrd="0" destOrd="0" presId="urn:microsoft.com/office/officeart/2008/layout/LinedList"/>
    <dgm:cxn modelId="{149C8FB3-8F50-BA49-BAA2-DC25FF23F889}" type="presParOf" srcId="{C3C607A3-5287-5343-B99B-82108A3A8194}" destId="{305267F0-E369-974C-97A8-9D2CB9EA886F}"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EBBEDA-4EBB-224D-953A-F14240BAF096}">
      <dsp:nvSpPr>
        <dsp:cNvPr id="0" name=""/>
        <dsp:cNvSpPr/>
      </dsp:nvSpPr>
      <dsp:spPr>
        <a:xfrm>
          <a:off x="198" y="0"/>
          <a:ext cx="2398049" cy="2743015"/>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6874" tIns="0" rIns="236874" bIns="330200" numCol="1" spcCol="1270" anchor="t" anchorCtr="0">
          <a:noAutofit/>
        </a:bodyPr>
        <a:lstStyle/>
        <a:p>
          <a:pPr marL="0" lvl="0" indent="0" algn="l" defTabSz="800100">
            <a:lnSpc>
              <a:spcPct val="90000"/>
            </a:lnSpc>
            <a:spcBef>
              <a:spcPct val="0"/>
            </a:spcBef>
            <a:spcAft>
              <a:spcPct val="35000"/>
            </a:spcAft>
            <a:buNone/>
          </a:pPr>
          <a:r>
            <a:rPr lang="en-US" sz="1800" kern="1200" dirty="0"/>
            <a:t>Foster positive relationships with one’s </a:t>
          </a:r>
          <a:r>
            <a:rPr lang="en-US" sz="1800" u="sng" kern="1200" dirty="0"/>
            <a:t>father, male caregiver, or role model.</a:t>
          </a:r>
        </a:p>
      </dsp:txBody>
      <dsp:txXfrm>
        <a:off x="198" y="1097206"/>
        <a:ext cx="2398049" cy="1645808"/>
      </dsp:txXfrm>
    </dsp:sp>
    <dsp:sp modelId="{014B3816-0AE8-904B-AFAA-2AD429B8EC00}">
      <dsp:nvSpPr>
        <dsp:cNvPr id="0" name=""/>
        <dsp:cNvSpPr/>
      </dsp:nvSpPr>
      <dsp:spPr>
        <a:xfrm>
          <a:off x="198" y="0"/>
          <a:ext cx="2398049" cy="1097206"/>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36874" tIns="165100" rIns="236874" bIns="165100" numCol="1" spcCol="1270" anchor="ctr" anchorCtr="0">
          <a:noAutofit/>
        </a:bodyPr>
        <a:lstStyle/>
        <a:p>
          <a:pPr marL="0" lvl="0" indent="0" algn="l" defTabSz="2400300">
            <a:lnSpc>
              <a:spcPct val="90000"/>
            </a:lnSpc>
            <a:spcBef>
              <a:spcPct val="0"/>
            </a:spcBef>
            <a:spcAft>
              <a:spcPct val="35000"/>
            </a:spcAft>
            <a:buNone/>
          </a:pPr>
          <a:r>
            <a:rPr lang="en-US" sz="5400" kern="1200"/>
            <a:t>01</a:t>
          </a:r>
        </a:p>
      </dsp:txBody>
      <dsp:txXfrm>
        <a:off x="198" y="0"/>
        <a:ext cx="2398049" cy="1097206"/>
      </dsp:txXfrm>
    </dsp:sp>
    <dsp:sp modelId="{76DB2DE9-15E8-D84F-B6EC-4D6B49D97127}">
      <dsp:nvSpPr>
        <dsp:cNvPr id="0" name=""/>
        <dsp:cNvSpPr/>
      </dsp:nvSpPr>
      <dsp:spPr>
        <a:xfrm>
          <a:off x="2590092" y="0"/>
          <a:ext cx="2398049" cy="2743015"/>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6874" tIns="0" rIns="236874" bIns="330200" numCol="1" spcCol="1270" anchor="t" anchorCtr="0">
          <a:noAutofit/>
        </a:bodyPr>
        <a:lstStyle/>
        <a:p>
          <a:pPr marL="0" lvl="0" indent="0" algn="l" defTabSz="800100">
            <a:lnSpc>
              <a:spcPct val="90000"/>
            </a:lnSpc>
            <a:spcBef>
              <a:spcPct val="0"/>
            </a:spcBef>
            <a:spcAft>
              <a:spcPct val="35000"/>
            </a:spcAft>
            <a:buNone/>
          </a:pPr>
          <a:r>
            <a:rPr lang="en-US" sz="1800" kern="1200" dirty="0"/>
            <a:t>Foster positive relationships with </a:t>
          </a:r>
          <a:r>
            <a:rPr lang="en-US" sz="1800" u="sng" kern="1200" dirty="0"/>
            <a:t>male peers.</a:t>
          </a:r>
        </a:p>
      </dsp:txBody>
      <dsp:txXfrm>
        <a:off x="2590092" y="1097206"/>
        <a:ext cx="2398049" cy="1645808"/>
      </dsp:txXfrm>
    </dsp:sp>
    <dsp:sp modelId="{3BB75607-DA1E-CE42-A25B-2E47CDB808D6}">
      <dsp:nvSpPr>
        <dsp:cNvPr id="0" name=""/>
        <dsp:cNvSpPr/>
      </dsp:nvSpPr>
      <dsp:spPr>
        <a:xfrm>
          <a:off x="2590092" y="0"/>
          <a:ext cx="2398049" cy="1097206"/>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36874" tIns="165100" rIns="236874" bIns="165100" numCol="1" spcCol="1270" anchor="ctr" anchorCtr="0">
          <a:noAutofit/>
        </a:bodyPr>
        <a:lstStyle/>
        <a:p>
          <a:pPr marL="0" lvl="0" indent="0" algn="l" defTabSz="2400300">
            <a:lnSpc>
              <a:spcPct val="90000"/>
            </a:lnSpc>
            <a:spcBef>
              <a:spcPct val="0"/>
            </a:spcBef>
            <a:spcAft>
              <a:spcPct val="35000"/>
            </a:spcAft>
            <a:buNone/>
          </a:pPr>
          <a:r>
            <a:rPr lang="en-US" sz="5400" kern="1200"/>
            <a:t>02</a:t>
          </a:r>
        </a:p>
      </dsp:txBody>
      <dsp:txXfrm>
        <a:off x="2590092" y="0"/>
        <a:ext cx="2398049" cy="1097206"/>
      </dsp:txXfrm>
    </dsp:sp>
    <dsp:sp modelId="{F2B00428-A182-2E42-AE12-366B598525A5}">
      <dsp:nvSpPr>
        <dsp:cNvPr id="0" name=""/>
        <dsp:cNvSpPr/>
      </dsp:nvSpPr>
      <dsp:spPr>
        <a:xfrm>
          <a:off x="5179985" y="0"/>
          <a:ext cx="2398049" cy="2743015"/>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6874" tIns="0" rIns="236874" bIns="330200" numCol="1" spcCol="1270" anchor="t" anchorCtr="0">
          <a:noAutofit/>
        </a:bodyPr>
        <a:lstStyle/>
        <a:p>
          <a:pPr marL="0" lvl="0" indent="0" algn="l" defTabSz="800100">
            <a:lnSpc>
              <a:spcPct val="90000"/>
            </a:lnSpc>
            <a:spcBef>
              <a:spcPct val="0"/>
            </a:spcBef>
            <a:spcAft>
              <a:spcPct val="35000"/>
            </a:spcAft>
            <a:buNone/>
          </a:pPr>
          <a:r>
            <a:rPr lang="en-US" sz="1800" kern="1200" dirty="0"/>
            <a:t>Foster gender typical </a:t>
          </a:r>
          <a:r>
            <a:rPr lang="en-US" sz="1800" u="sng" kern="1200" dirty="0"/>
            <a:t>habits and skills.</a:t>
          </a:r>
        </a:p>
      </dsp:txBody>
      <dsp:txXfrm>
        <a:off x="5179985" y="1097206"/>
        <a:ext cx="2398049" cy="1645808"/>
      </dsp:txXfrm>
    </dsp:sp>
    <dsp:sp modelId="{417B801F-A7F7-0E40-A2E9-5E565D2E76A1}">
      <dsp:nvSpPr>
        <dsp:cNvPr id="0" name=""/>
        <dsp:cNvSpPr/>
      </dsp:nvSpPr>
      <dsp:spPr>
        <a:xfrm>
          <a:off x="5179985" y="0"/>
          <a:ext cx="2398049" cy="1097206"/>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36874" tIns="165100" rIns="236874" bIns="165100" numCol="1" spcCol="1270" anchor="ctr" anchorCtr="0">
          <a:noAutofit/>
        </a:bodyPr>
        <a:lstStyle/>
        <a:p>
          <a:pPr marL="0" lvl="0" indent="0" algn="l" defTabSz="2400300">
            <a:lnSpc>
              <a:spcPct val="90000"/>
            </a:lnSpc>
            <a:spcBef>
              <a:spcPct val="0"/>
            </a:spcBef>
            <a:spcAft>
              <a:spcPct val="35000"/>
            </a:spcAft>
            <a:buNone/>
          </a:pPr>
          <a:r>
            <a:rPr lang="en-US" sz="5400" kern="1200"/>
            <a:t>03</a:t>
          </a:r>
        </a:p>
      </dsp:txBody>
      <dsp:txXfrm>
        <a:off x="5179985" y="0"/>
        <a:ext cx="2398049" cy="1097206"/>
      </dsp:txXfrm>
    </dsp:sp>
    <dsp:sp modelId="{4C9775DD-FCBE-9C48-A8BA-46BDFDF3E805}">
      <dsp:nvSpPr>
        <dsp:cNvPr id="0" name=""/>
        <dsp:cNvSpPr/>
      </dsp:nvSpPr>
      <dsp:spPr>
        <a:xfrm>
          <a:off x="7769879" y="0"/>
          <a:ext cx="2398049" cy="2743015"/>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6874" tIns="0" rIns="236874" bIns="330200" numCol="1" spcCol="1270" anchor="t" anchorCtr="0">
          <a:noAutofit/>
        </a:bodyPr>
        <a:lstStyle/>
        <a:p>
          <a:pPr marL="0" lvl="0" indent="0" algn="l" defTabSz="800100">
            <a:lnSpc>
              <a:spcPct val="90000"/>
            </a:lnSpc>
            <a:spcBef>
              <a:spcPct val="0"/>
            </a:spcBef>
            <a:spcAft>
              <a:spcPct val="35000"/>
            </a:spcAft>
            <a:buNone/>
          </a:pPr>
          <a:r>
            <a:rPr lang="en-US" sz="1800" kern="1200" dirty="0"/>
            <a:t>Facilitate positive feelings about </a:t>
          </a:r>
          <a:r>
            <a:rPr lang="en-US" sz="1800" u="sng" kern="1200" dirty="0"/>
            <a:t>being male.</a:t>
          </a:r>
        </a:p>
      </dsp:txBody>
      <dsp:txXfrm>
        <a:off x="7769879" y="1097206"/>
        <a:ext cx="2398049" cy="1645808"/>
      </dsp:txXfrm>
    </dsp:sp>
    <dsp:sp modelId="{A7D0998F-1169-C946-9E1E-ADBA9ECA5725}">
      <dsp:nvSpPr>
        <dsp:cNvPr id="0" name=""/>
        <dsp:cNvSpPr/>
      </dsp:nvSpPr>
      <dsp:spPr>
        <a:xfrm>
          <a:off x="7769879" y="0"/>
          <a:ext cx="2398049" cy="1097206"/>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36874" tIns="165100" rIns="236874" bIns="165100" numCol="1" spcCol="1270" anchor="ctr" anchorCtr="0">
          <a:noAutofit/>
        </a:bodyPr>
        <a:lstStyle/>
        <a:p>
          <a:pPr marL="0" lvl="0" indent="0" algn="l" defTabSz="2400300">
            <a:lnSpc>
              <a:spcPct val="90000"/>
            </a:lnSpc>
            <a:spcBef>
              <a:spcPct val="0"/>
            </a:spcBef>
            <a:spcAft>
              <a:spcPct val="35000"/>
            </a:spcAft>
            <a:buNone/>
          </a:pPr>
          <a:r>
            <a:rPr lang="en-US" sz="5400" kern="1200"/>
            <a:t>04</a:t>
          </a:r>
        </a:p>
      </dsp:txBody>
      <dsp:txXfrm>
        <a:off x="7769879" y="0"/>
        <a:ext cx="2398049" cy="10972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1B9AC1-7732-B646-AD19-8C5FDAE8B50C}">
      <dsp:nvSpPr>
        <dsp:cNvPr id="0" name=""/>
        <dsp:cNvSpPr/>
      </dsp:nvSpPr>
      <dsp:spPr>
        <a:xfrm>
          <a:off x="0" y="2703"/>
          <a:ext cx="690051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B1AAA0E-D966-3C4A-9A3D-0B77C723D2C0}">
      <dsp:nvSpPr>
        <dsp:cNvPr id="0" name=""/>
        <dsp:cNvSpPr/>
      </dsp:nvSpPr>
      <dsp:spPr>
        <a:xfrm>
          <a:off x="0" y="2703"/>
          <a:ext cx="6900512" cy="921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u="none" kern="1200" dirty="0"/>
            <a:t>Build relationships</a:t>
          </a:r>
        </a:p>
      </dsp:txBody>
      <dsp:txXfrm>
        <a:off x="0" y="2703"/>
        <a:ext cx="6900512" cy="921789"/>
      </dsp:txXfrm>
    </dsp:sp>
    <dsp:sp modelId="{5FD9F3BF-ADF8-434C-A734-D43FD75F9279}">
      <dsp:nvSpPr>
        <dsp:cNvPr id="0" name=""/>
        <dsp:cNvSpPr/>
      </dsp:nvSpPr>
      <dsp:spPr>
        <a:xfrm>
          <a:off x="0" y="924492"/>
          <a:ext cx="6900512" cy="0"/>
        </a:xfrm>
        <a:prstGeom prst="line">
          <a:avLst/>
        </a:prstGeom>
        <a:solidFill>
          <a:schemeClr val="accent2">
            <a:hueOff val="-291073"/>
            <a:satOff val="-16786"/>
            <a:lumOff val="1726"/>
            <a:alphaOff val="0"/>
          </a:schemeClr>
        </a:solidFill>
        <a:ln w="12700" cap="flat" cmpd="sng" algn="ctr">
          <a:solidFill>
            <a:schemeClr val="accent2">
              <a:hueOff val="-291073"/>
              <a:satOff val="-16786"/>
              <a:lumOff val="172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F2E3AE6-2318-CD48-B62E-2EB7F29E6047}">
      <dsp:nvSpPr>
        <dsp:cNvPr id="0" name=""/>
        <dsp:cNvSpPr/>
      </dsp:nvSpPr>
      <dsp:spPr>
        <a:xfrm>
          <a:off x="0" y="924492"/>
          <a:ext cx="6900512" cy="921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u="none" kern="1200" dirty="0"/>
            <a:t>Tell me your story</a:t>
          </a:r>
        </a:p>
      </dsp:txBody>
      <dsp:txXfrm>
        <a:off x="0" y="924492"/>
        <a:ext cx="6900512" cy="921789"/>
      </dsp:txXfrm>
    </dsp:sp>
    <dsp:sp modelId="{3B951BEE-F3D5-E048-9D9C-975BBA338C50}">
      <dsp:nvSpPr>
        <dsp:cNvPr id="0" name=""/>
        <dsp:cNvSpPr/>
      </dsp:nvSpPr>
      <dsp:spPr>
        <a:xfrm>
          <a:off x="0" y="1846281"/>
          <a:ext cx="6900512" cy="0"/>
        </a:xfrm>
        <a:prstGeom prst="line">
          <a:avLst/>
        </a:prstGeom>
        <a:solidFill>
          <a:schemeClr val="accent2">
            <a:hueOff val="-582145"/>
            <a:satOff val="-33571"/>
            <a:lumOff val="3451"/>
            <a:alphaOff val="0"/>
          </a:schemeClr>
        </a:solidFill>
        <a:ln w="12700" cap="flat" cmpd="sng" algn="ctr">
          <a:solidFill>
            <a:schemeClr val="accent2">
              <a:hueOff val="-582145"/>
              <a:satOff val="-33571"/>
              <a:lumOff val="345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5CFB42E-49FC-774F-961B-1642EFA4D4EA}">
      <dsp:nvSpPr>
        <dsp:cNvPr id="0" name=""/>
        <dsp:cNvSpPr/>
      </dsp:nvSpPr>
      <dsp:spPr>
        <a:xfrm>
          <a:off x="0" y="1846281"/>
          <a:ext cx="6900512" cy="921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u="none" kern="1200" dirty="0"/>
            <a:t>Listen</a:t>
          </a:r>
        </a:p>
      </dsp:txBody>
      <dsp:txXfrm>
        <a:off x="0" y="1846281"/>
        <a:ext cx="6900512" cy="921789"/>
      </dsp:txXfrm>
    </dsp:sp>
    <dsp:sp modelId="{801863AA-8542-924A-B478-85C26A2CF8C5}">
      <dsp:nvSpPr>
        <dsp:cNvPr id="0" name=""/>
        <dsp:cNvSpPr/>
      </dsp:nvSpPr>
      <dsp:spPr>
        <a:xfrm>
          <a:off x="0" y="2768070"/>
          <a:ext cx="6900512" cy="0"/>
        </a:xfrm>
        <a:prstGeom prst="line">
          <a:avLst/>
        </a:prstGeom>
        <a:solidFill>
          <a:schemeClr val="accent2">
            <a:hueOff val="-873218"/>
            <a:satOff val="-50357"/>
            <a:lumOff val="5177"/>
            <a:alphaOff val="0"/>
          </a:schemeClr>
        </a:solidFill>
        <a:ln w="12700" cap="flat" cmpd="sng" algn="ctr">
          <a:solidFill>
            <a:schemeClr val="accent2">
              <a:hueOff val="-873218"/>
              <a:satOff val="-50357"/>
              <a:lumOff val="517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FE0D4BF-36F9-4841-8E25-D6FB9DD93183}">
      <dsp:nvSpPr>
        <dsp:cNvPr id="0" name=""/>
        <dsp:cNvSpPr/>
      </dsp:nvSpPr>
      <dsp:spPr>
        <a:xfrm>
          <a:off x="0" y="2768070"/>
          <a:ext cx="6900512" cy="921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u="none" kern="1200" dirty="0"/>
            <a:t>Put yourself in their shoes</a:t>
          </a:r>
        </a:p>
      </dsp:txBody>
      <dsp:txXfrm>
        <a:off x="0" y="2768070"/>
        <a:ext cx="6900512" cy="921789"/>
      </dsp:txXfrm>
    </dsp:sp>
    <dsp:sp modelId="{51BFDD78-A93E-1045-A51A-ADC776C995D2}">
      <dsp:nvSpPr>
        <dsp:cNvPr id="0" name=""/>
        <dsp:cNvSpPr/>
      </dsp:nvSpPr>
      <dsp:spPr>
        <a:xfrm>
          <a:off x="0" y="3689859"/>
          <a:ext cx="6900512" cy="0"/>
        </a:xfrm>
        <a:prstGeom prst="line">
          <a:avLst/>
        </a:prstGeom>
        <a:solidFill>
          <a:schemeClr val="accent2">
            <a:hueOff val="-1164290"/>
            <a:satOff val="-67142"/>
            <a:lumOff val="6902"/>
            <a:alphaOff val="0"/>
          </a:schemeClr>
        </a:solidFill>
        <a:ln w="12700" cap="flat" cmpd="sng" algn="ctr">
          <a:solidFill>
            <a:schemeClr val="accent2">
              <a:hueOff val="-1164290"/>
              <a:satOff val="-67142"/>
              <a:lumOff val="690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177D531-6DB5-A14C-9A1A-2486248DC8E9}">
      <dsp:nvSpPr>
        <dsp:cNvPr id="0" name=""/>
        <dsp:cNvSpPr/>
      </dsp:nvSpPr>
      <dsp:spPr>
        <a:xfrm>
          <a:off x="0" y="3689859"/>
          <a:ext cx="6900512" cy="921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u="none" kern="1200" dirty="0"/>
            <a:t>Sow seeds</a:t>
          </a:r>
        </a:p>
      </dsp:txBody>
      <dsp:txXfrm>
        <a:off x="0" y="3689859"/>
        <a:ext cx="6900512" cy="921789"/>
      </dsp:txXfrm>
    </dsp:sp>
    <dsp:sp modelId="{5A9752DC-C027-8647-9AB9-A64411263D94}">
      <dsp:nvSpPr>
        <dsp:cNvPr id="0" name=""/>
        <dsp:cNvSpPr/>
      </dsp:nvSpPr>
      <dsp:spPr>
        <a:xfrm>
          <a:off x="0" y="4611648"/>
          <a:ext cx="6900512"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F0099B3-C2F1-FC46-8B21-5D1718AC924D}">
      <dsp:nvSpPr>
        <dsp:cNvPr id="0" name=""/>
        <dsp:cNvSpPr/>
      </dsp:nvSpPr>
      <dsp:spPr>
        <a:xfrm>
          <a:off x="0" y="4611648"/>
          <a:ext cx="6900512" cy="921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u="none" kern="1200" dirty="0"/>
            <a:t>Realize there will be no quick fix</a:t>
          </a:r>
        </a:p>
      </dsp:txBody>
      <dsp:txXfrm>
        <a:off x="0" y="4611648"/>
        <a:ext cx="6900512" cy="921789"/>
      </dsp:txXfrm>
    </dsp:sp>
  </dsp:spTree>
</dsp:drawing>
</file>

<file path=ppt/diagrams/layout1.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5FFDC3-5450-A242-A698-4138B3BDFD5B}" type="datetimeFigureOut">
              <a:rPr lang="en-US" smtClean="0"/>
              <a:t>1/27/24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EA0041-9F95-9547-B668-7FFCD4A6051E}" type="slidenum">
              <a:rPr lang="en-US" smtClean="0"/>
              <a:t>‹#›</a:t>
            </a:fld>
            <a:endParaRPr lang="en-US"/>
          </a:p>
        </p:txBody>
      </p:sp>
    </p:spTree>
    <p:extLst>
      <p:ext uri="{BB962C8B-B14F-4D97-AF65-F5344CB8AC3E}">
        <p14:creationId xmlns:p14="http://schemas.microsoft.com/office/powerpoint/2010/main" val="31205833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30000" dirty="0" err="1">
                <a:solidFill>
                  <a:schemeClr val="tx1"/>
                </a:solidFill>
                <a:effectLst/>
                <a:latin typeface="+mn-lt"/>
                <a:ea typeface="+mn-ea"/>
                <a:cs typeface="+mn-cs"/>
              </a:rPr>
              <a:t>Covid</a:t>
            </a:r>
            <a:r>
              <a:rPr lang="en-US" sz="1200" b="1" i="0" u="none" strike="noStrike" kern="1200" baseline="30000" dirty="0">
                <a:solidFill>
                  <a:schemeClr val="tx1"/>
                </a:solidFill>
                <a:effectLst/>
                <a:latin typeface="+mn-lt"/>
                <a:ea typeface="+mn-ea"/>
                <a:cs typeface="+mn-cs"/>
              </a:rPr>
              <a:t> 19&gt;</a:t>
            </a:r>
          </a:p>
          <a:p>
            <a:r>
              <a:rPr lang="en-US" sz="1200" b="1" i="0" u="none" strike="noStrike" kern="1200" baseline="30000" dirty="0">
                <a:solidFill>
                  <a:schemeClr val="tx1"/>
                </a:solidFill>
                <a:effectLst/>
                <a:latin typeface="+mn-lt"/>
                <a:ea typeface="+mn-ea"/>
                <a:cs typeface="+mn-cs"/>
              </a:rPr>
              <a:t>30 </a:t>
            </a:r>
            <a:r>
              <a:rPr lang="en-US" sz="1200" b="0" i="0" u="none" strike="noStrike" kern="1200" dirty="0">
                <a:solidFill>
                  <a:schemeClr val="tx1"/>
                </a:solidFill>
                <a:effectLst/>
                <a:latin typeface="+mn-lt"/>
                <a:ea typeface="+mn-ea"/>
                <a:cs typeface="+mn-cs"/>
              </a:rPr>
              <a:t>And Jesus answering said, A certain man went down from Jerusalem to Jericho, and fell among thieves, which stripped him of his raiment, and wounded him, and departed, leaving him half dead.</a:t>
            </a:r>
          </a:p>
          <a:p>
            <a:r>
              <a:rPr lang="en-US" sz="1200" b="1" i="0" u="none" strike="noStrike" kern="1200" baseline="30000" dirty="0">
                <a:solidFill>
                  <a:schemeClr val="tx1"/>
                </a:solidFill>
                <a:effectLst/>
                <a:latin typeface="+mn-lt"/>
                <a:ea typeface="+mn-ea"/>
                <a:cs typeface="+mn-cs"/>
              </a:rPr>
              <a:t>31 </a:t>
            </a:r>
            <a:r>
              <a:rPr lang="en-US" sz="1200" b="0" i="0" u="none" strike="noStrike" kern="1200" dirty="0">
                <a:solidFill>
                  <a:schemeClr val="tx1"/>
                </a:solidFill>
                <a:effectLst/>
                <a:latin typeface="+mn-lt"/>
                <a:ea typeface="+mn-ea"/>
                <a:cs typeface="+mn-cs"/>
              </a:rPr>
              <a:t>And by chance there came down a certain priest that way: and when he saw him, he passed by on the other side.</a:t>
            </a:r>
          </a:p>
          <a:p>
            <a:r>
              <a:rPr lang="en-US" sz="1200" b="1" i="0" u="none" strike="noStrike" kern="1200" baseline="30000" dirty="0">
                <a:solidFill>
                  <a:schemeClr val="tx1"/>
                </a:solidFill>
                <a:effectLst/>
                <a:latin typeface="+mn-lt"/>
                <a:ea typeface="+mn-ea"/>
                <a:cs typeface="+mn-cs"/>
              </a:rPr>
              <a:t>32 </a:t>
            </a:r>
            <a:r>
              <a:rPr lang="en-US" sz="1200" b="0" i="0" u="none" strike="noStrike" kern="1200" dirty="0">
                <a:solidFill>
                  <a:schemeClr val="tx1"/>
                </a:solidFill>
                <a:effectLst/>
                <a:latin typeface="+mn-lt"/>
                <a:ea typeface="+mn-ea"/>
                <a:cs typeface="+mn-cs"/>
              </a:rPr>
              <a:t>And likewise a Levite, when he was at the place, came and looked on him, and passed by on the other side.</a:t>
            </a:r>
          </a:p>
          <a:p>
            <a:r>
              <a:rPr lang="en-US" sz="1200" b="1" i="0" u="none" strike="noStrike" kern="1200" baseline="30000" dirty="0">
                <a:solidFill>
                  <a:schemeClr val="tx1"/>
                </a:solidFill>
                <a:effectLst/>
                <a:latin typeface="+mn-lt"/>
                <a:ea typeface="+mn-ea"/>
                <a:cs typeface="+mn-cs"/>
              </a:rPr>
              <a:t>33 </a:t>
            </a:r>
            <a:r>
              <a:rPr lang="en-US" sz="1200" b="0" i="0" u="none" strike="noStrike" kern="1200" dirty="0">
                <a:solidFill>
                  <a:schemeClr val="tx1"/>
                </a:solidFill>
                <a:effectLst/>
                <a:latin typeface="+mn-lt"/>
                <a:ea typeface="+mn-ea"/>
                <a:cs typeface="+mn-cs"/>
              </a:rPr>
              <a:t>But a certain Samaritan, as he journeyed, came where he was: and when he saw him, he had compassion on him,</a:t>
            </a:r>
          </a:p>
          <a:p>
            <a:r>
              <a:rPr lang="en-US" sz="1200" b="1" i="0" u="none" strike="noStrike" kern="1200" baseline="30000" dirty="0">
                <a:solidFill>
                  <a:schemeClr val="tx1"/>
                </a:solidFill>
                <a:effectLst/>
                <a:latin typeface="+mn-lt"/>
                <a:ea typeface="+mn-ea"/>
                <a:cs typeface="+mn-cs"/>
              </a:rPr>
              <a:t>34 </a:t>
            </a:r>
            <a:r>
              <a:rPr lang="en-US" sz="1200" b="0" i="0" u="none" strike="noStrike" kern="1200" dirty="0">
                <a:solidFill>
                  <a:schemeClr val="tx1"/>
                </a:solidFill>
                <a:effectLst/>
                <a:latin typeface="+mn-lt"/>
                <a:ea typeface="+mn-ea"/>
                <a:cs typeface="+mn-cs"/>
              </a:rPr>
              <a:t>And went to him, and bound up his wounds, pouring in oil and wine, and set him on his own beast, and brought him to an inn, and took care of him.</a:t>
            </a:r>
          </a:p>
          <a:p>
            <a:r>
              <a:rPr lang="en-US" sz="1200" b="1" i="0" u="none" strike="noStrike" kern="1200" baseline="30000" dirty="0">
                <a:solidFill>
                  <a:schemeClr val="tx1"/>
                </a:solidFill>
                <a:effectLst/>
                <a:latin typeface="+mn-lt"/>
                <a:ea typeface="+mn-ea"/>
                <a:cs typeface="+mn-cs"/>
              </a:rPr>
              <a:t>35 </a:t>
            </a:r>
            <a:r>
              <a:rPr lang="en-US" sz="1200" b="0" i="0" u="none" strike="noStrike" kern="1200" dirty="0">
                <a:solidFill>
                  <a:schemeClr val="tx1"/>
                </a:solidFill>
                <a:effectLst/>
                <a:latin typeface="+mn-lt"/>
                <a:ea typeface="+mn-ea"/>
                <a:cs typeface="+mn-cs"/>
              </a:rPr>
              <a:t>And on the morrow when he departed, he took out two pence, and gave them to the host, and said unto him, Take care of him; and whatsoever thou </a:t>
            </a:r>
            <a:r>
              <a:rPr lang="en-US" sz="1200" b="0" i="0" u="none" strike="noStrike" kern="1200" dirty="0" err="1">
                <a:solidFill>
                  <a:schemeClr val="tx1"/>
                </a:solidFill>
                <a:effectLst/>
                <a:latin typeface="+mn-lt"/>
                <a:ea typeface="+mn-ea"/>
                <a:cs typeface="+mn-cs"/>
              </a:rPr>
              <a:t>spendest</a:t>
            </a:r>
            <a:r>
              <a:rPr lang="en-US" sz="1200" b="0" i="0" u="none" strike="noStrike" kern="1200" dirty="0">
                <a:solidFill>
                  <a:schemeClr val="tx1"/>
                </a:solidFill>
                <a:effectLst/>
                <a:latin typeface="+mn-lt"/>
                <a:ea typeface="+mn-ea"/>
                <a:cs typeface="+mn-cs"/>
              </a:rPr>
              <a:t> more, when I come again, I will repay thee.</a:t>
            </a:r>
          </a:p>
          <a:p>
            <a:r>
              <a:rPr lang="en-US" sz="1200" b="1" i="0" u="none" strike="noStrike" kern="1200" baseline="30000" dirty="0">
                <a:solidFill>
                  <a:schemeClr val="tx1"/>
                </a:solidFill>
                <a:effectLst/>
                <a:latin typeface="+mn-lt"/>
                <a:ea typeface="+mn-ea"/>
                <a:cs typeface="+mn-cs"/>
              </a:rPr>
              <a:t>36 </a:t>
            </a:r>
            <a:r>
              <a:rPr lang="en-US" sz="1200" b="0" i="0" u="none" strike="noStrike" kern="1200" dirty="0">
                <a:solidFill>
                  <a:schemeClr val="tx1"/>
                </a:solidFill>
                <a:effectLst/>
                <a:latin typeface="+mn-lt"/>
                <a:ea typeface="+mn-ea"/>
                <a:cs typeface="+mn-cs"/>
              </a:rPr>
              <a:t>Which now of these three, </a:t>
            </a:r>
            <a:r>
              <a:rPr lang="en-US" sz="1200" b="0" i="0" u="none" strike="noStrike" kern="1200" dirty="0" err="1">
                <a:solidFill>
                  <a:schemeClr val="tx1"/>
                </a:solidFill>
                <a:effectLst/>
                <a:latin typeface="+mn-lt"/>
                <a:ea typeface="+mn-ea"/>
                <a:cs typeface="+mn-cs"/>
              </a:rPr>
              <a:t>thinkest</a:t>
            </a:r>
            <a:r>
              <a:rPr lang="en-US" sz="1200" b="0" i="0" u="none" strike="noStrike" kern="1200" dirty="0">
                <a:solidFill>
                  <a:schemeClr val="tx1"/>
                </a:solidFill>
                <a:effectLst/>
                <a:latin typeface="+mn-lt"/>
                <a:ea typeface="+mn-ea"/>
                <a:cs typeface="+mn-cs"/>
              </a:rPr>
              <a:t> thou, was </a:t>
            </a:r>
            <a:r>
              <a:rPr lang="en-US" sz="1200" b="0" i="0" u="none" strike="noStrike" kern="1200" dirty="0" err="1">
                <a:solidFill>
                  <a:schemeClr val="tx1"/>
                </a:solidFill>
                <a:effectLst/>
                <a:latin typeface="+mn-lt"/>
                <a:ea typeface="+mn-ea"/>
                <a:cs typeface="+mn-cs"/>
              </a:rPr>
              <a:t>neighbour</a:t>
            </a:r>
            <a:r>
              <a:rPr lang="en-US" sz="1200" b="0" i="0" u="none" strike="noStrike" kern="1200" dirty="0">
                <a:solidFill>
                  <a:schemeClr val="tx1"/>
                </a:solidFill>
                <a:effectLst/>
                <a:latin typeface="+mn-lt"/>
                <a:ea typeface="+mn-ea"/>
                <a:cs typeface="+mn-cs"/>
              </a:rPr>
              <a:t> unto him that fell among the thieves?</a:t>
            </a:r>
          </a:p>
          <a:p>
            <a:r>
              <a:rPr lang="en-US" sz="1200" b="1" i="0" u="none" strike="noStrike" kern="1200" baseline="30000" dirty="0">
                <a:solidFill>
                  <a:schemeClr val="tx1"/>
                </a:solidFill>
                <a:effectLst/>
                <a:latin typeface="+mn-lt"/>
                <a:ea typeface="+mn-ea"/>
                <a:cs typeface="+mn-cs"/>
              </a:rPr>
              <a:t>37 </a:t>
            </a:r>
            <a:r>
              <a:rPr lang="en-US" sz="1200" b="0" i="0" u="none" strike="noStrike" kern="1200" dirty="0">
                <a:solidFill>
                  <a:schemeClr val="tx1"/>
                </a:solidFill>
                <a:effectLst/>
                <a:latin typeface="+mn-lt"/>
                <a:ea typeface="+mn-ea"/>
                <a:cs typeface="+mn-cs"/>
              </a:rPr>
              <a:t>And he said, He that shewed mercy on him. Then said Jesus unto him, Go, and do thou likewise.</a:t>
            </a:r>
          </a:p>
        </p:txBody>
      </p:sp>
      <p:sp>
        <p:nvSpPr>
          <p:cNvPr id="4" name="Slide Number Placeholder 3"/>
          <p:cNvSpPr>
            <a:spLocks noGrp="1"/>
          </p:cNvSpPr>
          <p:nvPr>
            <p:ph type="sldNum" sz="quarter" idx="5"/>
          </p:nvPr>
        </p:nvSpPr>
        <p:spPr/>
        <p:txBody>
          <a:bodyPr/>
          <a:lstStyle/>
          <a:p>
            <a:fld id="{D0E23546-3952-AE4D-B5CF-D716DED3EBEB}" type="slidenum">
              <a:rPr lang="en-US" smtClean="0"/>
              <a:t>9</a:t>
            </a:fld>
            <a:endParaRPr lang="en-US"/>
          </a:p>
        </p:txBody>
      </p:sp>
    </p:spTree>
    <p:extLst>
      <p:ext uri="{BB962C8B-B14F-4D97-AF65-F5344CB8AC3E}">
        <p14:creationId xmlns:p14="http://schemas.microsoft.com/office/powerpoint/2010/main" val="16489606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30000" dirty="0" err="1">
                <a:solidFill>
                  <a:schemeClr val="tx1"/>
                </a:solidFill>
                <a:effectLst/>
                <a:latin typeface="+mn-lt"/>
                <a:ea typeface="+mn-ea"/>
                <a:cs typeface="+mn-cs"/>
              </a:rPr>
              <a:t>Covid</a:t>
            </a:r>
            <a:r>
              <a:rPr lang="en-US" sz="1200" b="1" i="0" u="none" strike="noStrike" kern="1200" baseline="30000" dirty="0">
                <a:solidFill>
                  <a:schemeClr val="tx1"/>
                </a:solidFill>
                <a:effectLst/>
                <a:latin typeface="+mn-lt"/>
                <a:ea typeface="+mn-ea"/>
                <a:cs typeface="+mn-cs"/>
              </a:rPr>
              <a:t> 19&gt;</a:t>
            </a:r>
          </a:p>
          <a:p>
            <a:r>
              <a:rPr lang="en-US" sz="1200" b="1" i="0" u="none" strike="noStrike" kern="1200" baseline="30000" dirty="0">
                <a:solidFill>
                  <a:schemeClr val="tx1"/>
                </a:solidFill>
                <a:effectLst/>
                <a:latin typeface="+mn-lt"/>
                <a:ea typeface="+mn-ea"/>
                <a:cs typeface="+mn-cs"/>
              </a:rPr>
              <a:t>30 </a:t>
            </a:r>
            <a:r>
              <a:rPr lang="en-US" sz="1200" b="0" i="0" u="none" strike="noStrike" kern="1200" dirty="0">
                <a:solidFill>
                  <a:schemeClr val="tx1"/>
                </a:solidFill>
                <a:effectLst/>
                <a:latin typeface="+mn-lt"/>
                <a:ea typeface="+mn-ea"/>
                <a:cs typeface="+mn-cs"/>
              </a:rPr>
              <a:t>And Jesus answering said, A certain man went down from Jerusalem to Jericho, and fell among thieves, which stripped him of his raiment, and wounded him, and departed, leaving him half dead.</a:t>
            </a:r>
          </a:p>
          <a:p>
            <a:r>
              <a:rPr lang="en-US" sz="1200" b="1" i="0" u="none" strike="noStrike" kern="1200" baseline="30000" dirty="0">
                <a:solidFill>
                  <a:schemeClr val="tx1"/>
                </a:solidFill>
                <a:effectLst/>
                <a:latin typeface="+mn-lt"/>
                <a:ea typeface="+mn-ea"/>
                <a:cs typeface="+mn-cs"/>
              </a:rPr>
              <a:t>31 </a:t>
            </a:r>
            <a:r>
              <a:rPr lang="en-US" sz="1200" b="0" i="0" u="none" strike="noStrike" kern="1200" dirty="0">
                <a:solidFill>
                  <a:schemeClr val="tx1"/>
                </a:solidFill>
                <a:effectLst/>
                <a:latin typeface="+mn-lt"/>
                <a:ea typeface="+mn-ea"/>
                <a:cs typeface="+mn-cs"/>
              </a:rPr>
              <a:t>And by chance there came down a certain priest that way: and when he saw him, he passed by on the other side.</a:t>
            </a:r>
          </a:p>
          <a:p>
            <a:r>
              <a:rPr lang="en-US" sz="1200" b="1" i="0" u="none" strike="noStrike" kern="1200" baseline="30000" dirty="0">
                <a:solidFill>
                  <a:schemeClr val="tx1"/>
                </a:solidFill>
                <a:effectLst/>
                <a:latin typeface="+mn-lt"/>
                <a:ea typeface="+mn-ea"/>
                <a:cs typeface="+mn-cs"/>
              </a:rPr>
              <a:t>32 </a:t>
            </a:r>
            <a:r>
              <a:rPr lang="en-US" sz="1200" b="0" i="0" u="none" strike="noStrike" kern="1200" dirty="0">
                <a:solidFill>
                  <a:schemeClr val="tx1"/>
                </a:solidFill>
                <a:effectLst/>
                <a:latin typeface="+mn-lt"/>
                <a:ea typeface="+mn-ea"/>
                <a:cs typeface="+mn-cs"/>
              </a:rPr>
              <a:t>And likewise a Levite, when he was at the place, came and looked on him, and passed by on the other side.</a:t>
            </a:r>
          </a:p>
          <a:p>
            <a:r>
              <a:rPr lang="en-US" sz="1200" b="1" i="0" u="none" strike="noStrike" kern="1200" baseline="30000" dirty="0">
                <a:solidFill>
                  <a:schemeClr val="tx1"/>
                </a:solidFill>
                <a:effectLst/>
                <a:latin typeface="+mn-lt"/>
                <a:ea typeface="+mn-ea"/>
                <a:cs typeface="+mn-cs"/>
              </a:rPr>
              <a:t>33 </a:t>
            </a:r>
            <a:r>
              <a:rPr lang="en-US" sz="1200" b="0" i="0" u="none" strike="noStrike" kern="1200" dirty="0">
                <a:solidFill>
                  <a:schemeClr val="tx1"/>
                </a:solidFill>
                <a:effectLst/>
                <a:latin typeface="+mn-lt"/>
                <a:ea typeface="+mn-ea"/>
                <a:cs typeface="+mn-cs"/>
              </a:rPr>
              <a:t>But a certain Samaritan, as he journeyed, came where he was: and when he saw him, he had compassion on him,</a:t>
            </a:r>
          </a:p>
          <a:p>
            <a:r>
              <a:rPr lang="en-US" sz="1200" b="1" i="0" u="none" strike="noStrike" kern="1200" baseline="30000" dirty="0">
                <a:solidFill>
                  <a:schemeClr val="tx1"/>
                </a:solidFill>
                <a:effectLst/>
                <a:latin typeface="+mn-lt"/>
                <a:ea typeface="+mn-ea"/>
                <a:cs typeface="+mn-cs"/>
              </a:rPr>
              <a:t>34 </a:t>
            </a:r>
            <a:r>
              <a:rPr lang="en-US" sz="1200" b="0" i="0" u="none" strike="noStrike" kern="1200" dirty="0">
                <a:solidFill>
                  <a:schemeClr val="tx1"/>
                </a:solidFill>
                <a:effectLst/>
                <a:latin typeface="+mn-lt"/>
                <a:ea typeface="+mn-ea"/>
                <a:cs typeface="+mn-cs"/>
              </a:rPr>
              <a:t>And went to him, and bound up his wounds, pouring in oil and wine, and set him on his own beast, and brought him to an inn, and took care of him.</a:t>
            </a:r>
          </a:p>
          <a:p>
            <a:r>
              <a:rPr lang="en-US" sz="1200" b="1" i="0" u="none" strike="noStrike" kern="1200" baseline="30000" dirty="0">
                <a:solidFill>
                  <a:schemeClr val="tx1"/>
                </a:solidFill>
                <a:effectLst/>
                <a:latin typeface="+mn-lt"/>
                <a:ea typeface="+mn-ea"/>
                <a:cs typeface="+mn-cs"/>
              </a:rPr>
              <a:t>35 </a:t>
            </a:r>
            <a:r>
              <a:rPr lang="en-US" sz="1200" b="0" i="0" u="none" strike="noStrike" kern="1200" dirty="0">
                <a:solidFill>
                  <a:schemeClr val="tx1"/>
                </a:solidFill>
                <a:effectLst/>
                <a:latin typeface="+mn-lt"/>
                <a:ea typeface="+mn-ea"/>
                <a:cs typeface="+mn-cs"/>
              </a:rPr>
              <a:t>And on the morrow when he departed, he took out two pence, and gave them to the host, and said unto him, Take care of him; and whatsoever thou </a:t>
            </a:r>
            <a:r>
              <a:rPr lang="en-US" sz="1200" b="0" i="0" u="none" strike="noStrike" kern="1200" dirty="0" err="1">
                <a:solidFill>
                  <a:schemeClr val="tx1"/>
                </a:solidFill>
                <a:effectLst/>
                <a:latin typeface="+mn-lt"/>
                <a:ea typeface="+mn-ea"/>
                <a:cs typeface="+mn-cs"/>
              </a:rPr>
              <a:t>spendest</a:t>
            </a:r>
            <a:r>
              <a:rPr lang="en-US" sz="1200" b="0" i="0" u="none" strike="noStrike" kern="1200" dirty="0">
                <a:solidFill>
                  <a:schemeClr val="tx1"/>
                </a:solidFill>
                <a:effectLst/>
                <a:latin typeface="+mn-lt"/>
                <a:ea typeface="+mn-ea"/>
                <a:cs typeface="+mn-cs"/>
              </a:rPr>
              <a:t> more, when I come again, I will repay thee.</a:t>
            </a:r>
          </a:p>
          <a:p>
            <a:r>
              <a:rPr lang="en-US" sz="1200" b="1" i="0" u="none" strike="noStrike" kern="1200" baseline="30000" dirty="0">
                <a:solidFill>
                  <a:schemeClr val="tx1"/>
                </a:solidFill>
                <a:effectLst/>
                <a:latin typeface="+mn-lt"/>
                <a:ea typeface="+mn-ea"/>
                <a:cs typeface="+mn-cs"/>
              </a:rPr>
              <a:t>36 </a:t>
            </a:r>
            <a:r>
              <a:rPr lang="en-US" sz="1200" b="0" i="0" u="none" strike="noStrike" kern="1200" dirty="0">
                <a:solidFill>
                  <a:schemeClr val="tx1"/>
                </a:solidFill>
                <a:effectLst/>
                <a:latin typeface="+mn-lt"/>
                <a:ea typeface="+mn-ea"/>
                <a:cs typeface="+mn-cs"/>
              </a:rPr>
              <a:t>Which now of these three, </a:t>
            </a:r>
            <a:r>
              <a:rPr lang="en-US" sz="1200" b="0" i="0" u="none" strike="noStrike" kern="1200" dirty="0" err="1">
                <a:solidFill>
                  <a:schemeClr val="tx1"/>
                </a:solidFill>
                <a:effectLst/>
                <a:latin typeface="+mn-lt"/>
                <a:ea typeface="+mn-ea"/>
                <a:cs typeface="+mn-cs"/>
              </a:rPr>
              <a:t>thinkest</a:t>
            </a:r>
            <a:r>
              <a:rPr lang="en-US" sz="1200" b="0" i="0" u="none" strike="noStrike" kern="1200" dirty="0">
                <a:solidFill>
                  <a:schemeClr val="tx1"/>
                </a:solidFill>
                <a:effectLst/>
                <a:latin typeface="+mn-lt"/>
                <a:ea typeface="+mn-ea"/>
                <a:cs typeface="+mn-cs"/>
              </a:rPr>
              <a:t> thou, was </a:t>
            </a:r>
            <a:r>
              <a:rPr lang="en-US" sz="1200" b="0" i="0" u="none" strike="noStrike" kern="1200" dirty="0" err="1">
                <a:solidFill>
                  <a:schemeClr val="tx1"/>
                </a:solidFill>
                <a:effectLst/>
                <a:latin typeface="+mn-lt"/>
                <a:ea typeface="+mn-ea"/>
                <a:cs typeface="+mn-cs"/>
              </a:rPr>
              <a:t>neighbour</a:t>
            </a:r>
            <a:r>
              <a:rPr lang="en-US" sz="1200" b="0" i="0" u="none" strike="noStrike" kern="1200" dirty="0">
                <a:solidFill>
                  <a:schemeClr val="tx1"/>
                </a:solidFill>
                <a:effectLst/>
                <a:latin typeface="+mn-lt"/>
                <a:ea typeface="+mn-ea"/>
                <a:cs typeface="+mn-cs"/>
              </a:rPr>
              <a:t> unto him that fell among the thieves?</a:t>
            </a:r>
          </a:p>
          <a:p>
            <a:r>
              <a:rPr lang="en-US" sz="1200" b="1" i="0" u="none" strike="noStrike" kern="1200" baseline="30000" dirty="0">
                <a:solidFill>
                  <a:schemeClr val="tx1"/>
                </a:solidFill>
                <a:effectLst/>
                <a:latin typeface="+mn-lt"/>
                <a:ea typeface="+mn-ea"/>
                <a:cs typeface="+mn-cs"/>
              </a:rPr>
              <a:t>37 </a:t>
            </a:r>
            <a:r>
              <a:rPr lang="en-US" sz="1200" b="0" i="0" u="none" strike="noStrike" kern="1200" dirty="0">
                <a:solidFill>
                  <a:schemeClr val="tx1"/>
                </a:solidFill>
                <a:effectLst/>
                <a:latin typeface="+mn-lt"/>
                <a:ea typeface="+mn-ea"/>
                <a:cs typeface="+mn-cs"/>
              </a:rPr>
              <a:t>And he said, He that shewed mercy on him. Then said Jesus unto him, Go, and do thou likewise.</a:t>
            </a:r>
          </a:p>
        </p:txBody>
      </p:sp>
      <p:sp>
        <p:nvSpPr>
          <p:cNvPr id="4" name="Slide Number Placeholder 3"/>
          <p:cNvSpPr>
            <a:spLocks noGrp="1"/>
          </p:cNvSpPr>
          <p:nvPr>
            <p:ph type="sldNum" sz="quarter" idx="5"/>
          </p:nvPr>
        </p:nvSpPr>
        <p:spPr/>
        <p:txBody>
          <a:bodyPr/>
          <a:lstStyle/>
          <a:p>
            <a:fld id="{D0E23546-3952-AE4D-B5CF-D716DED3EBEB}" type="slidenum">
              <a:rPr lang="en-US" smtClean="0"/>
              <a:t>33</a:t>
            </a:fld>
            <a:endParaRPr lang="en-US"/>
          </a:p>
        </p:txBody>
      </p:sp>
    </p:spTree>
    <p:extLst>
      <p:ext uri="{BB962C8B-B14F-4D97-AF65-F5344CB8AC3E}">
        <p14:creationId xmlns:p14="http://schemas.microsoft.com/office/powerpoint/2010/main" val="39151627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30000" dirty="0" err="1">
                <a:solidFill>
                  <a:schemeClr val="tx1"/>
                </a:solidFill>
                <a:effectLst/>
                <a:latin typeface="+mn-lt"/>
                <a:ea typeface="+mn-ea"/>
                <a:cs typeface="+mn-cs"/>
              </a:rPr>
              <a:t>Covid</a:t>
            </a:r>
            <a:r>
              <a:rPr lang="en-US" sz="1200" b="1" i="0" u="none" strike="noStrike" kern="1200" baseline="30000" dirty="0">
                <a:solidFill>
                  <a:schemeClr val="tx1"/>
                </a:solidFill>
                <a:effectLst/>
                <a:latin typeface="+mn-lt"/>
                <a:ea typeface="+mn-ea"/>
                <a:cs typeface="+mn-cs"/>
              </a:rPr>
              <a:t> 19&gt;</a:t>
            </a:r>
          </a:p>
          <a:p>
            <a:r>
              <a:rPr lang="en-US" sz="1200" b="1" i="0" u="none" strike="noStrike" kern="1200" baseline="30000" dirty="0">
                <a:solidFill>
                  <a:schemeClr val="tx1"/>
                </a:solidFill>
                <a:effectLst/>
                <a:latin typeface="+mn-lt"/>
                <a:ea typeface="+mn-ea"/>
                <a:cs typeface="+mn-cs"/>
              </a:rPr>
              <a:t>30 </a:t>
            </a:r>
            <a:r>
              <a:rPr lang="en-US" sz="1200" b="0" i="0" u="none" strike="noStrike" kern="1200" dirty="0">
                <a:solidFill>
                  <a:schemeClr val="tx1"/>
                </a:solidFill>
                <a:effectLst/>
                <a:latin typeface="+mn-lt"/>
                <a:ea typeface="+mn-ea"/>
                <a:cs typeface="+mn-cs"/>
              </a:rPr>
              <a:t>And Jesus answering said, A certain man went down from Jerusalem to Jericho, and fell among thieves, which stripped him of his raiment, and wounded him, and departed, leaving him half dead.</a:t>
            </a:r>
          </a:p>
          <a:p>
            <a:r>
              <a:rPr lang="en-US" sz="1200" b="1" i="0" u="none" strike="noStrike" kern="1200" baseline="30000" dirty="0">
                <a:solidFill>
                  <a:schemeClr val="tx1"/>
                </a:solidFill>
                <a:effectLst/>
                <a:latin typeface="+mn-lt"/>
                <a:ea typeface="+mn-ea"/>
                <a:cs typeface="+mn-cs"/>
              </a:rPr>
              <a:t>31 </a:t>
            </a:r>
            <a:r>
              <a:rPr lang="en-US" sz="1200" b="0" i="0" u="none" strike="noStrike" kern="1200" dirty="0">
                <a:solidFill>
                  <a:schemeClr val="tx1"/>
                </a:solidFill>
                <a:effectLst/>
                <a:latin typeface="+mn-lt"/>
                <a:ea typeface="+mn-ea"/>
                <a:cs typeface="+mn-cs"/>
              </a:rPr>
              <a:t>And by chance there came down a certain priest that way: and when he saw him, he passed by on the other side.</a:t>
            </a:r>
          </a:p>
          <a:p>
            <a:r>
              <a:rPr lang="en-US" sz="1200" b="1" i="0" u="none" strike="noStrike" kern="1200" baseline="30000" dirty="0">
                <a:solidFill>
                  <a:schemeClr val="tx1"/>
                </a:solidFill>
                <a:effectLst/>
                <a:latin typeface="+mn-lt"/>
                <a:ea typeface="+mn-ea"/>
                <a:cs typeface="+mn-cs"/>
              </a:rPr>
              <a:t>32 </a:t>
            </a:r>
            <a:r>
              <a:rPr lang="en-US" sz="1200" b="0" i="0" u="none" strike="noStrike" kern="1200" dirty="0">
                <a:solidFill>
                  <a:schemeClr val="tx1"/>
                </a:solidFill>
                <a:effectLst/>
                <a:latin typeface="+mn-lt"/>
                <a:ea typeface="+mn-ea"/>
                <a:cs typeface="+mn-cs"/>
              </a:rPr>
              <a:t>And likewise a Levite, when he was at the place, came and looked on him, and passed by on the other side.</a:t>
            </a:r>
          </a:p>
          <a:p>
            <a:r>
              <a:rPr lang="en-US" sz="1200" b="1" i="0" u="none" strike="noStrike" kern="1200" baseline="30000" dirty="0">
                <a:solidFill>
                  <a:schemeClr val="tx1"/>
                </a:solidFill>
                <a:effectLst/>
                <a:latin typeface="+mn-lt"/>
                <a:ea typeface="+mn-ea"/>
                <a:cs typeface="+mn-cs"/>
              </a:rPr>
              <a:t>33 </a:t>
            </a:r>
            <a:r>
              <a:rPr lang="en-US" sz="1200" b="0" i="0" u="none" strike="noStrike" kern="1200" dirty="0">
                <a:solidFill>
                  <a:schemeClr val="tx1"/>
                </a:solidFill>
                <a:effectLst/>
                <a:latin typeface="+mn-lt"/>
                <a:ea typeface="+mn-ea"/>
                <a:cs typeface="+mn-cs"/>
              </a:rPr>
              <a:t>But a certain Samaritan, as he journeyed, came where he was: and when he saw him, he had compassion on him,</a:t>
            </a:r>
          </a:p>
          <a:p>
            <a:r>
              <a:rPr lang="en-US" sz="1200" b="1" i="0" u="none" strike="noStrike" kern="1200" baseline="30000" dirty="0">
                <a:solidFill>
                  <a:schemeClr val="tx1"/>
                </a:solidFill>
                <a:effectLst/>
                <a:latin typeface="+mn-lt"/>
                <a:ea typeface="+mn-ea"/>
                <a:cs typeface="+mn-cs"/>
              </a:rPr>
              <a:t>34 </a:t>
            </a:r>
            <a:r>
              <a:rPr lang="en-US" sz="1200" b="0" i="0" u="none" strike="noStrike" kern="1200" dirty="0">
                <a:solidFill>
                  <a:schemeClr val="tx1"/>
                </a:solidFill>
                <a:effectLst/>
                <a:latin typeface="+mn-lt"/>
                <a:ea typeface="+mn-ea"/>
                <a:cs typeface="+mn-cs"/>
              </a:rPr>
              <a:t>And went to him, and bound up his wounds, pouring in oil and wine, and set him on his own beast, and brought him to an inn, and took care of him.</a:t>
            </a:r>
          </a:p>
          <a:p>
            <a:r>
              <a:rPr lang="en-US" sz="1200" b="1" i="0" u="none" strike="noStrike" kern="1200" baseline="30000" dirty="0">
                <a:solidFill>
                  <a:schemeClr val="tx1"/>
                </a:solidFill>
                <a:effectLst/>
                <a:latin typeface="+mn-lt"/>
                <a:ea typeface="+mn-ea"/>
                <a:cs typeface="+mn-cs"/>
              </a:rPr>
              <a:t>35 </a:t>
            </a:r>
            <a:r>
              <a:rPr lang="en-US" sz="1200" b="0" i="0" u="none" strike="noStrike" kern="1200" dirty="0">
                <a:solidFill>
                  <a:schemeClr val="tx1"/>
                </a:solidFill>
                <a:effectLst/>
                <a:latin typeface="+mn-lt"/>
                <a:ea typeface="+mn-ea"/>
                <a:cs typeface="+mn-cs"/>
              </a:rPr>
              <a:t>And on the morrow when he departed, he took out two pence, and gave them to the host, and said unto him, Take care of him; and whatsoever thou </a:t>
            </a:r>
            <a:r>
              <a:rPr lang="en-US" sz="1200" b="0" i="0" u="none" strike="noStrike" kern="1200" dirty="0" err="1">
                <a:solidFill>
                  <a:schemeClr val="tx1"/>
                </a:solidFill>
                <a:effectLst/>
                <a:latin typeface="+mn-lt"/>
                <a:ea typeface="+mn-ea"/>
                <a:cs typeface="+mn-cs"/>
              </a:rPr>
              <a:t>spendest</a:t>
            </a:r>
            <a:r>
              <a:rPr lang="en-US" sz="1200" b="0" i="0" u="none" strike="noStrike" kern="1200" dirty="0">
                <a:solidFill>
                  <a:schemeClr val="tx1"/>
                </a:solidFill>
                <a:effectLst/>
                <a:latin typeface="+mn-lt"/>
                <a:ea typeface="+mn-ea"/>
                <a:cs typeface="+mn-cs"/>
              </a:rPr>
              <a:t> more, when I come again, I will repay thee.</a:t>
            </a:r>
          </a:p>
          <a:p>
            <a:r>
              <a:rPr lang="en-US" sz="1200" b="1" i="0" u="none" strike="noStrike" kern="1200" baseline="30000" dirty="0">
                <a:solidFill>
                  <a:schemeClr val="tx1"/>
                </a:solidFill>
                <a:effectLst/>
                <a:latin typeface="+mn-lt"/>
                <a:ea typeface="+mn-ea"/>
                <a:cs typeface="+mn-cs"/>
              </a:rPr>
              <a:t>36 </a:t>
            </a:r>
            <a:r>
              <a:rPr lang="en-US" sz="1200" b="0" i="0" u="none" strike="noStrike" kern="1200" dirty="0">
                <a:solidFill>
                  <a:schemeClr val="tx1"/>
                </a:solidFill>
                <a:effectLst/>
                <a:latin typeface="+mn-lt"/>
                <a:ea typeface="+mn-ea"/>
                <a:cs typeface="+mn-cs"/>
              </a:rPr>
              <a:t>Which now of these three, </a:t>
            </a:r>
            <a:r>
              <a:rPr lang="en-US" sz="1200" b="0" i="0" u="none" strike="noStrike" kern="1200" dirty="0" err="1">
                <a:solidFill>
                  <a:schemeClr val="tx1"/>
                </a:solidFill>
                <a:effectLst/>
                <a:latin typeface="+mn-lt"/>
                <a:ea typeface="+mn-ea"/>
                <a:cs typeface="+mn-cs"/>
              </a:rPr>
              <a:t>thinkest</a:t>
            </a:r>
            <a:r>
              <a:rPr lang="en-US" sz="1200" b="0" i="0" u="none" strike="noStrike" kern="1200" dirty="0">
                <a:solidFill>
                  <a:schemeClr val="tx1"/>
                </a:solidFill>
                <a:effectLst/>
                <a:latin typeface="+mn-lt"/>
                <a:ea typeface="+mn-ea"/>
                <a:cs typeface="+mn-cs"/>
              </a:rPr>
              <a:t> thou, was </a:t>
            </a:r>
            <a:r>
              <a:rPr lang="en-US" sz="1200" b="0" i="0" u="none" strike="noStrike" kern="1200" dirty="0" err="1">
                <a:solidFill>
                  <a:schemeClr val="tx1"/>
                </a:solidFill>
                <a:effectLst/>
                <a:latin typeface="+mn-lt"/>
                <a:ea typeface="+mn-ea"/>
                <a:cs typeface="+mn-cs"/>
              </a:rPr>
              <a:t>neighbour</a:t>
            </a:r>
            <a:r>
              <a:rPr lang="en-US" sz="1200" b="0" i="0" u="none" strike="noStrike" kern="1200" dirty="0">
                <a:solidFill>
                  <a:schemeClr val="tx1"/>
                </a:solidFill>
                <a:effectLst/>
                <a:latin typeface="+mn-lt"/>
                <a:ea typeface="+mn-ea"/>
                <a:cs typeface="+mn-cs"/>
              </a:rPr>
              <a:t> unto him that fell among the thieves?</a:t>
            </a:r>
          </a:p>
          <a:p>
            <a:r>
              <a:rPr lang="en-US" sz="1200" b="1" i="0" u="none" strike="noStrike" kern="1200" baseline="30000" dirty="0">
                <a:solidFill>
                  <a:schemeClr val="tx1"/>
                </a:solidFill>
                <a:effectLst/>
                <a:latin typeface="+mn-lt"/>
                <a:ea typeface="+mn-ea"/>
                <a:cs typeface="+mn-cs"/>
              </a:rPr>
              <a:t>37 </a:t>
            </a:r>
            <a:r>
              <a:rPr lang="en-US" sz="1200" b="0" i="0" u="none" strike="noStrike" kern="1200" dirty="0">
                <a:solidFill>
                  <a:schemeClr val="tx1"/>
                </a:solidFill>
                <a:effectLst/>
                <a:latin typeface="+mn-lt"/>
                <a:ea typeface="+mn-ea"/>
                <a:cs typeface="+mn-cs"/>
              </a:rPr>
              <a:t>And he said, He that shewed mercy on him. Then said Jesus unto him, Go, and do thou likewise.</a:t>
            </a:r>
          </a:p>
        </p:txBody>
      </p:sp>
      <p:sp>
        <p:nvSpPr>
          <p:cNvPr id="4" name="Slide Number Placeholder 3"/>
          <p:cNvSpPr>
            <a:spLocks noGrp="1"/>
          </p:cNvSpPr>
          <p:nvPr>
            <p:ph type="sldNum" sz="quarter" idx="5"/>
          </p:nvPr>
        </p:nvSpPr>
        <p:spPr/>
        <p:txBody>
          <a:bodyPr/>
          <a:lstStyle/>
          <a:p>
            <a:fld id="{D0E23546-3952-AE4D-B5CF-D716DED3EBEB}" type="slidenum">
              <a:rPr lang="en-US" smtClean="0"/>
              <a:t>35</a:t>
            </a:fld>
            <a:endParaRPr lang="en-US"/>
          </a:p>
        </p:txBody>
      </p:sp>
    </p:spTree>
    <p:extLst>
      <p:ext uri="{BB962C8B-B14F-4D97-AF65-F5344CB8AC3E}">
        <p14:creationId xmlns:p14="http://schemas.microsoft.com/office/powerpoint/2010/main" val="8858361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30000" dirty="0" err="1">
                <a:solidFill>
                  <a:schemeClr val="tx1"/>
                </a:solidFill>
                <a:effectLst/>
                <a:latin typeface="+mn-lt"/>
                <a:ea typeface="+mn-ea"/>
                <a:cs typeface="+mn-cs"/>
              </a:rPr>
              <a:t>Covid</a:t>
            </a:r>
            <a:r>
              <a:rPr lang="en-US" sz="1200" b="1" i="0" u="none" strike="noStrike" kern="1200" baseline="30000" dirty="0">
                <a:solidFill>
                  <a:schemeClr val="tx1"/>
                </a:solidFill>
                <a:effectLst/>
                <a:latin typeface="+mn-lt"/>
                <a:ea typeface="+mn-ea"/>
                <a:cs typeface="+mn-cs"/>
              </a:rPr>
              <a:t> 19&gt;</a:t>
            </a:r>
          </a:p>
          <a:p>
            <a:r>
              <a:rPr lang="en-US" sz="1200" b="1" i="0" u="none" strike="noStrike" kern="1200" baseline="30000" dirty="0">
                <a:solidFill>
                  <a:schemeClr val="tx1"/>
                </a:solidFill>
                <a:effectLst/>
                <a:latin typeface="+mn-lt"/>
                <a:ea typeface="+mn-ea"/>
                <a:cs typeface="+mn-cs"/>
              </a:rPr>
              <a:t>30 </a:t>
            </a:r>
            <a:r>
              <a:rPr lang="en-US" sz="1200" b="0" i="0" u="none" strike="noStrike" kern="1200" dirty="0">
                <a:solidFill>
                  <a:schemeClr val="tx1"/>
                </a:solidFill>
                <a:effectLst/>
                <a:latin typeface="+mn-lt"/>
                <a:ea typeface="+mn-ea"/>
                <a:cs typeface="+mn-cs"/>
              </a:rPr>
              <a:t>And Jesus answering said, A certain man went down from Jerusalem to Jericho, and fell among thieves, which stripped him of his raiment, and wounded him, and departed, leaving him half dead.</a:t>
            </a:r>
          </a:p>
          <a:p>
            <a:r>
              <a:rPr lang="en-US" sz="1200" b="1" i="0" u="none" strike="noStrike" kern="1200" baseline="30000" dirty="0">
                <a:solidFill>
                  <a:schemeClr val="tx1"/>
                </a:solidFill>
                <a:effectLst/>
                <a:latin typeface="+mn-lt"/>
                <a:ea typeface="+mn-ea"/>
                <a:cs typeface="+mn-cs"/>
              </a:rPr>
              <a:t>31 </a:t>
            </a:r>
            <a:r>
              <a:rPr lang="en-US" sz="1200" b="0" i="0" u="none" strike="noStrike" kern="1200" dirty="0">
                <a:solidFill>
                  <a:schemeClr val="tx1"/>
                </a:solidFill>
                <a:effectLst/>
                <a:latin typeface="+mn-lt"/>
                <a:ea typeface="+mn-ea"/>
                <a:cs typeface="+mn-cs"/>
              </a:rPr>
              <a:t>And by chance there came down a certain priest that way: and when he saw him, he passed by on the other side.</a:t>
            </a:r>
          </a:p>
          <a:p>
            <a:r>
              <a:rPr lang="en-US" sz="1200" b="1" i="0" u="none" strike="noStrike" kern="1200" baseline="30000" dirty="0">
                <a:solidFill>
                  <a:schemeClr val="tx1"/>
                </a:solidFill>
                <a:effectLst/>
                <a:latin typeface="+mn-lt"/>
                <a:ea typeface="+mn-ea"/>
                <a:cs typeface="+mn-cs"/>
              </a:rPr>
              <a:t>32 </a:t>
            </a:r>
            <a:r>
              <a:rPr lang="en-US" sz="1200" b="0" i="0" u="none" strike="noStrike" kern="1200" dirty="0">
                <a:solidFill>
                  <a:schemeClr val="tx1"/>
                </a:solidFill>
                <a:effectLst/>
                <a:latin typeface="+mn-lt"/>
                <a:ea typeface="+mn-ea"/>
                <a:cs typeface="+mn-cs"/>
              </a:rPr>
              <a:t>And likewise a Levite, when he was at the place, came and looked on him, and passed by on the other side.</a:t>
            </a:r>
          </a:p>
          <a:p>
            <a:r>
              <a:rPr lang="en-US" sz="1200" b="1" i="0" u="none" strike="noStrike" kern="1200" baseline="30000" dirty="0">
                <a:solidFill>
                  <a:schemeClr val="tx1"/>
                </a:solidFill>
                <a:effectLst/>
                <a:latin typeface="+mn-lt"/>
                <a:ea typeface="+mn-ea"/>
                <a:cs typeface="+mn-cs"/>
              </a:rPr>
              <a:t>33 </a:t>
            </a:r>
            <a:r>
              <a:rPr lang="en-US" sz="1200" b="0" i="0" u="none" strike="noStrike" kern="1200" dirty="0">
                <a:solidFill>
                  <a:schemeClr val="tx1"/>
                </a:solidFill>
                <a:effectLst/>
                <a:latin typeface="+mn-lt"/>
                <a:ea typeface="+mn-ea"/>
                <a:cs typeface="+mn-cs"/>
              </a:rPr>
              <a:t>But a certain Samaritan, as he journeyed, came where he was: and when he saw him, he had compassion on him,</a:t>
            </a:r>
          </a:p>
          <a:p>
            <a:r>
              <a:rPr lang="en-US" sz="1200" b="1" i="0" u="none" strike="noStrike" kern="1200" baseline="30000" dirty="0">
                <a:solidFill>
                  <a:schemeClr val="tx1"/>
                </a:solidFill>
                <a:effectLst/>
                <a:latin typeface="+mn-lt"/>
                <a:ea typeface="+mn-ea"/>
                <a:cs typeface="+mn-cs"/>
              </a:rPr>
              <a:t>34 </a:t>
            </a:r>
            <a:r>
              <a:rPr lang="en-US" sz="1200" b="0" i="0" u="none" strike="noStrike" kern="1200" dirty="0">
                <a:solidFill>
                  <a:schemeClr val="tx1"/>
                </a:solidFill>
                <a:effectLst/>
                <a:latin typeface="+mn-lt"/>
                <a:ea typeface="+mn-ea"/>
                <a:cs typeface="+mn-cs"/>
              </a:rPr>
              <a:t>And went to him, and bound up his wounds, pouring in oil and wine, and set him on his own beast, and brought him to an inn, and took care of him.</a:t>
            </a:r>
          </a:p>
          <a:p>
            <a:r>
              <a:rPr lang="en-US" sz="1200" b="1" i="0" u="none" strike="noStrike" kern="1200" baseline="30000" dirty="0">
                <a:solidFill>
                  <a:schemeClr val="tx1"/>
                </a:solidFill>
                <a:effectLst/>
                <a:latin typeface="+mn-lt"/>
                <a:ea typeface="+mn-ea"/>
                <a:cs typeface="+mn-cs"/>
              </a:rPr>
              <a:t>35 </a:t>
            </a:r>
            <a:r>
              <a:rPr lang="en-US" sz="1200" b="0" i="0" u="none" strike="noStrike" kern="1200" dirty="0">
                <a:solidFill>
                  <a:schemeClr val="tx1"/>
                </a:solidFill>
                <a:effectLst/>
                <a:latin typeface="+mn-lt"/>
                <a:ea typeface="+mn-ea"/>
                <a:cs typeface="+mn-cs"/>
              </a:rPr>
              <a:t>And on the morrow when he departed, he took out two pence, and gave them to the host, and said unto him, Take care of him; and whatsoever thou </a:t>
            </a:r>
            <a:r>
              <a:rPr lang="en-US" sz="1200" b="0" i="0" u="none" strike="noStrike" kern="1200" dirty="0" err="1">
                <a:solidFill>
                  <a:schemeClr val="tx1"/>
                </a:solidFill>
                <a:effectLst/>
                <a:latin typeface="+mn-lt"/>
                <a:ea typeface="+mn-ea"/>
                <a:cs typeface="+mn-cs"/>
              </a:rPr>
              <a:t>spendest</a:t>
            </a:r>
            <a:r>
              <a:rPr lang="en-US" sz="1200" b="0" i="0" u="none" strike="noStrike" kern="1200" dirty="0">
                <a:solidFill>
                  <a:schemeClr val="tx1"/>
                </a:solidFill>
                <a:effectLst/>
                <a:latin typeface="+mn-lt"/>
                <a:ea typeface="+mn-ea"/>
                <a:cs typeface="+mn-cs"/>
              </a:rPr>
              <a:t> more, when I come again, I will repay thee.</a:t>
            </a:r>
          </a:p>
          <a:p>
            <a:r>
              <a:rPr lang="en-US" sz="1200" b="1" i="0" u="none" strike="noStrike" kern="1200" baseline="30000" dirty="0">
                <a:solidFill>
                  <a:schemeClr val="tx1"/>
                </a:solidFill>
                <a:effectLst/>
                <a:latin typeface="+mn-lt"/>
                <a:ea typeface="+mn-ea"/>
                <a:cs typeface="+mn-cs"/>
              </a:rPr>
              <a:t>36 </a:t>
            </a:r>
            <a:r>
              <a:rPr lang="en-US" sz="1200" b="0" i="0" u="none" strike="noStrike" kern="1200" dirty="0">
                <a:solidFill>
                  <a:schemeClr val="tx1"/>
                </a:solidFill>
                <a:effectLst/>
                <a:latin typeface="+mn-lt"/>
                <a:ea typeface="+mn-ea"/>
                <a:cs typeface="+mn-cs"/>
              </a:rPr>
              <a:t>Which now of these three, </a:t>
            </a:r>
            <a:r>
              <a:rPr lang="en-US" sz="1200" b="0" i="0" u="none" strike="noStrike" kern="1200" dirty="0" err="1">
                <a:solidFill>
                  <a:schemeClr val="tx1"/>
                </a:solidFill>
                <a:effectLst/>
                <a:latin typeface="+mn-lt"/>
                <a:ea typeface="+mn-ea"/>
                <a:cs typeface="+mn-cs"/>
              </a:rPr>
              <a:t>thinkest</a:t>
            </a:r>
            <a:r>
              <a:rPr lang="en-US" sz="1200" b="0" i="0" u="none" strike="noStrike" kern="1200" dirty="0">
                <a:solidFill>
                  <a:schemeClr val="tx1"/>
                </a:solidFill>
                <a:effectLst/>
                <a:latin typeface="+mn-lt"/>
                <a:ea typeface="+mn-ea"/>
                <a:cs typeface="+mn-cs"/>
              </a:rPr>
              <a:t> thou, was </a:t>
            </a:r>
            <a:r>
              <a:rPr lang="en-US" sz="1200" b="0" i="0" u="none" strike="noStrike" kern="1200" dirty="0" err="1">
                <a:solidFill>
                  <a:schemeClr val="tx1"/>
                </a:solidFill>
                <a:effectLst/>
                <a:latin typeface="+mn-lt"/>
                <a:ea typeface="+mn-ea"/>
                <a:cs typeface="+mn-cs"/>
              </a:rPr>
              <a:t>neighbour</a:t>
            </a:r>
            <a:r>
              <a:rPr lang="en-US" sz="1200" b="0" i="0" u="none" strike="noStrike" kern="1200" dirty="0">
                <a:solidFill>
                  <a:schemeClr val="tx1"/>
                </a:solidFill>
                <a:effectLst/>
                <a:latin typeface="+mn-lt"/>
                <a:ea typeface="+mn-ea"/>
                <a:cs typeface="+mn-cs"/>
              </a:rPr>
              <a:t> unto him that fell among the thieves?</a:t>
            </a:r>
          </a:p>
          <a:p>
            <a:r>
              <a:rPr lang="en-US" sz="1200" b="1" i="0" u="none" strike="noStrike" kern="1200" baseline="30000" dirty="0">
                <a:solidFill>
                  <a:schemeClr val="tx1"/>
                </a:solidFill>
                <a:effectLst/>
                <a:latin typeface="+mn-lt"/>
                <a:ea typeface="+mn-ea"/>
                <a:cs typeface="+mn-cs"/>
              </a:rPr>
              <a:t>37 </a:t>
            </a:r>
            <a:r>
              <a:rPr lang="en-US" sz="1200" b="0" i="0" u="none" strike="noStrike" kern="1200" dirty="0">
                <a:solidFill>
                  <a:schemeClr val="tx1"/>
                </a:solidFill>
                <a:effectLst/>
                <a:latin typeface="+mn-lt"/>
                <a:ea typeface="+mn-ea"/>
                <a:cs typeface="+mn-cs"/>
              </a:rPr>
              <a:t>And he said, He that shewed mercy on him. Then said Jesus unto him, Go, and do thou likewise.</a:t>
            </a:r>
          </a:p>
        </p:txBody>
      </p:sp>
      <p:sp>
        <p:nvSpPr>
          <p:cNvPr id="4" name="Slide Number Placeholder 3"/>
          <p:cNvSpPr>
            <a:spLocks noGrp="1"/>
          </p:cNvSpPr>
          <p:nvPr>
            <p:ph type="sldNum" sz="quarter" idx="5"/>
          </p:nvPr>
        </p:nvSpPr>
        <p:spPr/>
        <p:txBody>
          <a:bodyPr/>
          <a:lstStyle/>
          <a:p>
            <a:fld id="{D0E23546-3952-AE4D-B5CF-D716DED3EBEB}" type="slidenum">
              <a:rPr lang="en-US" smtClean="0"/>
              <a:t>37</a:t>
            </a:fld>
            <a:endParaRPr lang="en-US"/>
          </a:p>
        </p:txBody>
      </p:sp>
    </p:spTree>
    <p:extLst>
      <p:ext uri="{BB962C8B-B14F-4D97-AF65-F5344CB8AC3E}">
        <p14:creationId xmlns:p14="http://schemas.microsoft.com/office/powerpoint/2010/main" val="33638288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Shape 189"/>
          <p:cNvSpPr>
            <a:spLocks noGrp="1" noRot="1" noChangeAspect="1"/>
          </p:cNvSpPr>
          <p:nvPr>
            <p:ph type="sldImg"/>
          </p:nvPr>
        </p:nvSpPr>
        <p:spPr>
          <a:prstGeom prst="rect">
            <a:avLst/>
          </a:prstGeom>
        </p:spPr>
        <p:txBody>
          <a:bodyPr/>
          <a:lstStyle/>
          <a:p>
            <a:pPr lvl="0"/>
            <a:endParaRPr/>
          </a:p>
        </p:txBody>
      </p:sp>
      <p:sp>
        <p:nvSpPr>
          <p:cNvPr id="190" name="Shape 190"/>
          <p:cNvSpPr>
            <a:spLocks noGrp="1"/>
          </p:cNvSpPr>
          <p:nvPr>
            <p:ph type="body" sz="quarter" idx="1"/>
          </p:nvPr>
        </p:nvSpPr>
        <p:spPr>
          <a:prstGeom prst="rect">
            <a:avLst/>
          </a:prstGeom>
        </p:spPr>
        <p:txBody>
          <a:bodyPr/>
          <a:lstStyle/>
          <a:p>
            <a:pPr lvl="0">
              <a:lnSpc>
                <a:spcPct val="125000"/>
              </a:lnSpc>
              <a:defRPr sz="1800"/>
            </a:pPr>
            <a:r>
              <a:rPr sz="2400">
                <a:latin typeface="Avenir Book"/>
                <a:ea typeface="Avenir Book"/>
                <a:cs typeface="Avenir Book"/>
                <a:sym typeface="Avenir Book"/>
              </a:rPr>
              <a:t>calm like Paul&gt;</a:t>
            </a:r>
          </a:p>
          <a:p>
            <a:pPr lvl="0">
              <a:lnSpc>
                <a:spcPct val="125000"/>
              </a:lnSpc>
              <a:defRPr sz="1800"/>
            </a:pPr>
            <a:r>
              <a:rPr sz="2400">
                <a:latin typeface="Avenir Book"/>
                <a:ea typeface="Avenir Book"/>
                <a:cs typeface="Avenir Book"/>
                <a:sym typeface="Avenir Book"/>
              </a:rPr>
              <a:t>Matthew 10:16, we are better than that&gt;</a:t>
            </a:r>
          </a:p>
          <a:p>
            <a:pPr lvl="0">
              <a:lnSpc>
                <a:spcPct val="125000"/>
              </a:lnSpc>
              <a:defRPr sz="1800"/>
            </a:pPr>
            <a:r>
              <a:rPr sz="2400">
                <a:latin typeface="Avenir Book"/>
                <a:ea typeface="Avenir Book"/>
                <a:cs typeface="Avenir Book"/>
                <a:sym typeface="Avenir Book"/>
              </a:rPr>
              <a:t>Jonah</a:t>
            </a:r>
          </a:p>
          <a:p>
            <a:pPr lvl="0">
              <a:lnSpc>
                <a:spcPct val="125000"/>
              </a:lnSpc>
              <a:defRPr sz="1800"/>
            </a:pPr>
            <a:r>
              <a:rPr sz="2400">
                <a:latin typeface="Avenir Book"/>
                <a:ea typeface="Avenir Book"/>
                <a:cs typeface="Avenir Book"/>
                <a:sym typeface="Avenir Book"/>
              </a:rPr>
              <a:t>They are asking, can I bring my friend to this church?</a:t>
            </a:r>
          </a:p>
          <a:p>
            <a:pPr lvl="0">
              <a:lnSpc>
                <a:spcPct val="125000"/>
              </a:lnSpc>
              <a:defRPr sz="1800"/>
            </a:pPr>
            <a:r>
              <a:rPr sz="2400">
                <a:latin typeface="Avenir Book"/>
                <a:ea typeface="Avenir Book"/>
                <a:cs typeface="Avenir Book"/>
                <a:sym typeface="Avenir Book"/>
              </a:rPr>
              <a:t>3 out of 5 teens who struggle with these issues do not feel safe.</a:t>
            </a:r>
          </a:p>
          <a:p>
            <a:pPr lvl="0">
              <a:lnSpc>
                <a:spcPct val="125000"/>
              </a:lnSpc>
              <a:defRPr sz="1800"/>
            </a:pPr>
            <a:r>
              <a:rPr sz="2400">
                <a:latin typeface="Avenir Book"/>
                <a:ea typeface="Avenir Book"/>
                <a:cs typeface="Avenir Book"/>
                <a:sym typeface="Avenir Book"/>
              </a:rPr>
              <a:t>Actual or perceived sexual orientation is one of the most common reasons that students are harassed by their peers, second only to physical appearance.</a:t>
            </a:r>
          </a:p>
          <a:p>
            <a:pPr lvl="0">
              <a:lnSpc>
                <a:spcPct val="125000"/>
              </a:lnSpc>
              <a:defRPr sz="1800"/>
            </a:pPr>
            <a:r>
              <a:rPr sz="2400">
                <a:latin typeface="Avenir Book"/>
                <a:ea typeface="Avenir Book"/>
                <a:cs typeface="Avenir Book"/>
                <a:sym typeface="Avenir Book"/>
              </a:rPr>
              <a:t>What am I trying to accomplish?</a:t>
            </a:r>
          </a:p>
          <a:p>
            <a:pPr lvl="0">
              <a:lnSpc>
                <a:spcPct val="125000"/>
              </a:lnSpc>
              <a:defRPr sz="1800"/>
            </a:pPr>
            <a:r>
              <a:rPr sz="2400">
                <a:latin typeface="Avenir Book"/>
                <a:ea typeface="Avenir Book"/>
                <a:cs typeface="Avenir Book"/>
                <a:sym typeface="Avenir Book"/>
              </a:rPr>
              <a:t>Lose the jokes. </a:t>
            </a:r>
          </a:p>
          <a:p>
            <a:pPr lvl="0">
              <a:lnSpc>
                <a:spcPct val="125000"/>
              </a:lnSpc>
              <a:defRPr sz="1800"/>
            </a:pPr>
            <a:r>
              <a:rPr sz="2400">
                <a:latin typeface="Avenir Book"/>
                <a:ea typeface="Avenir Book"/>
                <a:cs typeface="Avenir Book"/>
                <a:sym typeface="Avenir Book"/>
              </a:rPr>
              <a:t>Lose the stereotypes.  David played a harp.  NC Pastor?</a:t>
            </a:r>
          </a:p>
          <a:p>
            <a:pPr lvl="0">
              <a:lnSpc>
                <a:spcPct val="125000"/>
              </a:lnSpc>
              <a:defRPr sz="1800"/>
            </a:pPr>
            <a:r>
              <a:rPr sz="2400">
                <a:latin typeface="Avenir Book"/>
                <a:ea typeface="Avenir Book"/>
                <a:cs typeface="Avenir Book"/>
                <a:sym typeface="Avenir Book"/>
              </a:rPr>
              <a:t>The church ought to be the safest place there is. </a:t>
            </a:r>
          </a:p>
          <a:p>
            <a:pPr lvl="0">
              <a:lnSpc>
                <a:spcPct val="125000"/>
              </a:lnSpc>
              <a:defRPr sz="1800"/>
            </a:pPr>
            <a:r>
              <a:rPr sz="2400">
                <a:latin typeface="Avenir Book"/>
                <a:ea typeface="Avenir Book"/>
                <a:cs typeface="Avenir Book"/>
                <a:sym typeface="Avenir Book"/>
              </a:rPr>
              <a:t>Should feel welcome.</a:t>
            </a:r>
          </a:p>
          <a:p>
            <a:pPr lvl="0">
              <a:lnSpc>
                <a:spcPct val="125000"/>
              </a:lnSpc>
              <a:defRPr sz="1800"/>
            </a:pPr>
            <a:r>
              <a:rPr sz="2400">
                <a:latin typeface="Avenir Book"/>
                <a:ea typeface="Avenir Book"/>
                <a:cs typeface="Avenir Book"/>
                <a:sym typeface="Avenir Book"/>
              </a:rPr>
              <a:t>Admit imperfection.</a:t>
            </a:r>
          </a:p>
          <a:p>
            <a:pPr lvl="0">
              <a:lnSpc>
                <a:spcPct val="125000"/>
              </a:lnSpc>
              <a:defRPr sz="1800"/>
            </a:pPr>
            <a:r>
              <a:rPr sz="2400">
                <a:latin typeface="Avenir Book"/>
                <a:ea typeface="Avenir Book"/>
                <a:cs typeface="Avenir Book"/>
                <a:sym typeface="Avenir Book"/>
              </a:rPr>
              <a:t>You are speaking to them whether you realize it or not.  Think of 1 Cor. 9.  </a:t>
            </a:r>
          </a:p>
          <a:p>
            <a:pPr lvl="0">
              <a:lnSpc>
                <a:spcPct val="125000"/>
              </a:lnSpc>
              <a:defRPr sz="1800"/>
            </a:pPr>
            <a:r>
              <a:rPr sz="2400">
                <a:latin typeface="Avenir Book"/>
                <a:ea typeface="Avenir Book"/>
                <a:cs typeface="Avenir Book"/>
                <a:sym typeface="Avenir Book"/>
              </a:rPr>
              <a:t>Lose the jokes.  </a:t>
            </a:r>
          </a:p>
          <a:p>
            <a:pPr lvl="0">
              <a:lnSpc>
                <a:spcPct val="125000"/>
              </a:lnSpc>
              <a:defRPr sz="1800"/>
            </a:pPr>
            <a:r>
              <a:rPr sz="2400">
                <a:latin typeface="Avenir Book"/>
                <a:ea typeface="Avenir Book"/>
                <a:cs typeface="Avenir Book"/>
                <a:sym typeface="Avenir Book"/>
              </a:rPr>
              <a:t>Lose the stereotypes.  David.  Deborah.  </a:t>
            </a:r>
          </a:p>
          <a:p>
            <a:pPr lvl="0">
              <a:lnSpc>
                <a:spcPct val="125000"/>
              </a:lnSpc>
              <a:defRPr sz="1800"/>
            </a:pPr>
            <a:r>
              <a:rPr sz="2400">
                <a:latin typeface="Avenir Book"/>
                <a:ea typeface="Avenir Book"/>
                <a:cs typeface="Avenir Book"/>
                <a:sym typeface="Avenir Book"/>
              </a:rPr>
              <a:t>When you freelance it gets dangerous.</a:t>
            </a:r>
          </a:p>
          <a:p>
            <a:pPr lvl="0">
              <a:lnSpc>
                <a:spcPct val="125000"/>
              </a:lnSpc>
              <a:defRPr sz="1800"/>
            </a:pPr>
            <a:r>
              <a:rPr sz="2400">
                <a:latin typeface="Avenir Book"/>
                <a:ea typeface="Avenir Book"/>
                <a:cs typeface="Avenir Book"/>
                <a:sym typeface="Avenir Book"/>
              </a:rPr>
              <a:t>Pastor in NC.</a:t>
            </a:r>
          </a:p>
          <a:p>
            <a:pPr lvl="0">
              <a:lnSpc>
                <a:spcPct val="125000"/>
              </a:lnSpc>
              <a:defRPr sz="1800"/>
            </a:pPr>
            <a:r>
              <a:rPr sz="2400">
                <a:latin typeface="Avenir Book"/>
                <a:ea typeface="Avenir Book"/>
                <a:cs typeface="Avenir Book"/>
                <a:sym typeface="Avenir Book"/>
              </a:rPr>
              <a:t>Ask, what am I trying to accomplish?</a:t>
            </a:r>
          </a:p>
        </p:txBody>
      </p:sp>
    </p:spTree>
    <p:extLst>
      <p:ext uri="{BB962C8B-B14F-4D97-AF65-F5344CB8AC3E}">
        <p14:creationId xmlns:p14="http://schemas.microsoft.com/office/powerpoint/2010/main" val="3210442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30000" dirty="0" err="1">
                <a:solidFill>
                  <a:schemeClr val="tx1"/>
                </a:solidFill>
                <a:effectLst/>
                <a:latin typeface="+mn-lt"/>
                <a:ea typeface="+mn-ea"/>
                <a:cs typeface="+mn-cs"/>
              </a:rPr>
              <a:t>Covid</a:t>
            </a:r>
            <a:r>
              <a:rPr lang="en-US" sz="1200" b="1" i="0" u="none" strike="noStrike" kern="1200" baseline="30000" dirty="0">
                <a:solidFill>
                  <a:schemeClr val="tx1"/>
                </a:solidFill>
                <a:effectLst/>
                <a:latin typeface="+mn-lt"/>
                <a:ea typeface="+mn-ea"/>
                <a:cs typeface="+mn-cs"/>
              </a:rPr>
              <a:t> 19&gt;</a:t>
            </a:r>
          </a:p>
          <a:p>
            <a:r>
              <a:rPr lang="en-US" sz="1200" b="1" i="0" u="none" strike="noStrike" kern="1200" baseline="30000" dirty="0">
                <a:solidFill>
                  <a:schemeClr val="tx1"/>
                </a:solidFill>
                <a:effectLst/>
                <a:latin typeface="+mn-lt"/>
                <a:ea typeface="+mn-ea"/>
                <a:cs typeface="+mn-cs"/>
              </a:rPr>
              <a:t>30 </a:t>
            </a:r>
            <a:r>
              <a:rPr lang="en-US" sz="1200" b="0" i="0" u="none" strike="noStrike" kern="1200" dirty="0">
                <a:solidFill>
                  <a:schemeClr val="tx1"/>
                </a:solidFill>
                <a:effectLst/>
                <a:latin typeface="+mn-lt"/>
                <a:ea typeface="+mn-ea"/>
                <a:cs typeface="+mn-cs"/>
              </a:rPr>
              <a:t>And Jesus answering said, A certain man went down from Jerusalem to Jericho, and fell among thieves, which stripped him of his raiment, and wounded him, and departed, leaving him half dead.</a:t>
            </a:r>
          </a:p>
          <a:p>
            <a:r>
              <a:rPr lang="en-US" sz="1200" b="1" i="0" u="none" strike="noStrike" kern="1200" baseline="30000" dirty="0">
                <a:solidFill>
                  <a:schemeClr val="tx1"/>
                </a:solidFill>
                <a:effectLst/>
                <a:latin typeface="+mn-lt"/>
                <a:ea typeface="+mn-ea"/>
                <a:cs typeface="+mn-cs"/>
              </a:rPr>
              <a:t>31 </a:t>
            </a:r>
            <a:r>
              <a:rPr lang="en-US" sz="1200" b="0" i="0" u="none" strike="noStrike" kern="1200" dirty="0">
                <a:solidFill>
                  <a:schemeClr val="tx1"/>
                </a:solidFill>
                <a:effectLst/>
                <a:latin typeface="+mn-lt"/>
                <a:ea typeface="+mn-ea"/>
                <a:cs typeface="+mn-cs"/>
              </a:rPr>
              <a:t>And by chance there came down a certain priest that way: and when he saw him, he passed by on the other side.</a:t>
            </a:r>
          </a:p>
          <a:p>
            <a:r>
              <a:rPr lang="en-US" sz="1200" b="1" i="0" u="none" strike="noStrike" kern="1200" baseline="30000" dirty="0">
                <a:solidFill>
                  <a:schemeClr val="tx1"/>
                </a:solidFill>
                <a:effectLst/>
                <a:latin typeface="+mn-lt"/>
                <a:ea typeface="+mn-ea"/>
                <a:cs typeface="+mn-cs"/>
              </a:rPr>
              <a:t>32 </a:t>
            </a:r>
            <a:r>
              <a:rPr lang="en-US" sz="1200" b="0" i="0" u="none" strike="noStrike" kern="1200" dirty="0">
                <a:solidFill>
                  <a:schemeClr val="tx1"/>
                </a:solidFill>
                <a:effectLst/>
                <a:latin typeface="+mn-lt"/>
                <a:ea typeface="+mn-ea"/>
                <a:cs typeface="+mn-cs"/>
              </a:rPr>
              <a:t>And likewise a Levite, when he was at the place, came and looked on him, and passed by on the other side.</a:t>
            </a:r>
          </a:p>
          <a:p>
            <a:r>
              <a:rPr lang="en-US" sz="1200" b="1" i="0" u="none" strike="noStrike" kern="1200" baseline="30000" dirty="0">
                <a:solidFill>
                  <a:schemeClr val="tx1"/>
                </a:solidFill>
                <a:effectLst/>
                <a:latin typeface="+mn-lt"/>
                <a:ea typeface="+mn-ea"/>
                <a:cs typeface="+mn-cs"/>
              </a:rPr>
              <a:t>33 </a:t>
            </a:r>
            <a:r>
              <a:rPr lang="en-US" sz="1200" b="0" i="0" u="none" strike="noStrike" kern="1200" dirty="0">
                <a:solidFill>
                  <a:schemeClr val="tx1"/>
                </a:solidFill>
                <a:effectLst/>
                <a:latin typeface="+mn-lt"/>
                <a:ea typeface="+mn-ea"/>
                <a:cs typeface="+mn-cs"/>
              </a:rPr>
              <a:t>But a certain Samaritan, as he journeyed, came where he was: and when he saw him, he had compassion on him,</a:t>
            </a:r>
          </a:p>
          <a:p>
            <a:r>
              <a:rPr lang="en-US" sz="1200" b="1" i="0" u="none" strike="noStrike" kern="1200" baseline="30000" dirty="0">
                <a:solidFill>
                  <a:schemeClr val="tx1"/>
                </a:solidFill>
                <a:effectLst/>
                <a:latin typeface="+mn-lt"/>
                <a:ea typeface="+mn-ea"/>
                <a:cs typeface="+mn-cs"/>
              </a:rPr>
              <a:t>34 </a:t>
            </a:r>
            <a:r>
              <a:rPr lang="en-US" sz="1200" b="0" i="0" u="none" strike="noStrike" kern="1200" dirty="0">
                <a:solidFill>
                  <a:schemeClr val="tx1"/>
                </a:solidFill>
                <a:effectLst/>
                <a:latin typeface="+mn-lt"/>
                <a:ea typeface="+mn-ea"/>
                <a:cs typeface="+mn-cs"/>
              </a:rPr>
              <a:t>And went to him, and bound up his wounds, pouring in oil and wine, and set him on his own beast, and brought him to an inn, and took care of him.</a:t>
            </a:r>
          </a:p>
          <a:p>
            <a:r>
              <a:rPr lang="en-US" sz="1200" b="1" i="0" u="none" strike="noStrike" kern="1200" baseline="30000" dirty="0">
                <a:solidFill>
                  <a:schemeClr val="tx1"/>
                </a:solidFill>
                <a:effectLst/>
                <a:latin typeface="+mn-lt"/>
                <a:ea typeface="+mn-ea"/>
                <a:cs typeface="+mn-cs"/>
              </a:rPr>
              <a:t>35 </a:t>
            </a:r>
            <a:r>
              <a:rPr lang="en-US" sz="1200" b="0" i="0" u="none" strike="noStrike" kern="1200" dirty="0">
                <a:solidFill>
                  <a:schemeClr val="tx1"/>
                </a:solidFill>
                <a:effectLst/>
                <a:latin typeface="+mn-lt"/>
                <a:ea typeface="+mn-ea"/>
                <a:cs typeface="+mn-cs"/>
              </a:rPr>
              <a:t>And on the morrow when he departed, he took out two pence, and gave them to the host, and said unto him, Take care of him; and whatsoever thou </a:t>
            </a:r>
            <a:r>
              <a:rPr lang="en-US" sz="1200" b="0" i="0" u="none" strike="noStrike" kern="1200" dirty="0" err="1">
                <a:solidFill>
                  <a:schemeClr val="tx1"/>
                </a:solidFill>
                <a:effectLst/>
                <a:latin typeface="+mn-lt"/>
                <a:ea typeface="+mn-ea"/>
                <a:cs typeface="+mn-cs"/>
              </a:rPr>
              <a:t>spendest</a:t>
            </a:r>
            <a:r>
              <a:rPr lang="en-US" sz="1200" b="0" i="0" u="none" strike="noStrike" kern="1200" dirty="0">
                <a:solidFill>
                  <a:schemeClr val="tx1"/>
                </a:solidFill>
                <a:effectLst/>
                <a:latin typeface="+mn-lt"/>
                <a:ea typeface="+mn-ea"/>
                <a:cs typeface="+mn-cs"/>
              </a:rPr>
              <a:t> more, when I come again, I will repay thee.</a:t>
            </a:r>
          </a:p>
          <a:p>
            <a:r>
              <a:rPr lang="en-US" sz="1200" b="1" i="0" u="none" strike="noStrike" kern="1200" baseline="30000" dirty="0">
                <a:solidFill>
                  <a:schemeClr val="tx1"/>
                </a:solidFill>
                <a:effectLst/>
                <a:latin typeface="+mn-lt"/>
                <a:ea typeface="+mn-ea"/>
                <a:cs typeface="+mn-cs"/>
              </a:rPr>
              <a:t>36 </a:t>
            </a:r>
            <a:r>
              <a:rPr lang="en-US" sz="1200" b="0" i="0" u="none" strike="noStrike" kern="1200" dirty="0">
                <a:solidFill>
                  <a:schemeClr val="tx1"/>
                </a:solidFill>
                <a:effectLst/>
                <a:latin typeface="+mn-lt"/>
                <a:ea typeface="+mn-ea"/>
                <a:cs typeface="+mn-cs"/>
              </a:rPr>
              <a:t>Which now of these three, </a:t>
            </a:r>
            <a:r>
              <a:rPr lang="en-US" sz="1200" b="0" i="0" u="none" strike="noStrike" kern="1200" dirty="0" err="1">
                <a:solidFill>
                  <a:schemeClr val="tx1"/>
                </a:solidFill>
                <a:effectLst/>
                <a:latin typeface="+mn-lt"/>
                <a:ea typeface="+mn-ea"/>
                <a:cs typeface="+mn-cs"/>
              </a:rPr>
              <a:t>thinkest</a:t>
            </a:r>
            <a:r>
              <a:rPr lang="en-US" sz="1200" b="0" i="0" u="none" strike="noStrike" kern="1200" dirty="0">
                <a:solidFill>
                  <a:schemeClr val="tx1"/>
                </a:solidFill>
                <a:effectLst/>
                <a:latin typeface="+mn-lt"/>
                <a:ea typeface="+mn-ea"/>
                <a:cs typeface="+mn-cs"/>
              </a:rPr>
              <a:t> thou, was </a:t>
            </a:r>
            <a:r>
              <a:rPr lang="en-US" sz="1200" b="0" i="0" u="none" strike="noStrike" kern="1200" dirty="0" err="1">
                <a:solidFill>
                  <a:schemeClr val="tx1"/>
                </a:solidFill>
                <a:effectLst/>
                <a:latin typeface="+mn-lt"/>
                <a:ea typeface="+mn-ea"/>
                <a:cs typeface="+mn-cs"/>
              </a:rPr>
              <a:t>neighbour</a:t>
            </a:r>
            <a:r>
              <a:rPr lang="en-US" sz="1200" b="0" i="0" u="none" strike="noStrike" kern="1200" dirty="0">
                <a:solidFill>
                  <a:schemeClr val="tx1"/>
                </a:solidFill>
                <a:effectLst/>
                <a:latin typeface="+mn-lt"/>
                <a:ea typeface="+mn-ea"/>
                <a:cs typeface="+mn-cs"/>
              </a:rPr>
              <a:t> unto him that fell among the thieves?</a:t>
            </a:r>
          </a:p>
          <a:p>
            <a:r>
              <a:rPr lang="en-US" sz="1200" b="1" i="0" u="none" strike="noStrike" kern="1200" baseline="30000" dirty="0">
                <a:solidFill>
                  <a:schemeClr val="tx1"/>
                </a:solidFill>
                <a:effectLst/>
                <a:latin typeface="+mn-lt"/>
                <a:ea typeface="+mn-ea"/>
                <a:cs typeface="+mn-cs"/>
              </a:rPr>
              <a:t>37 </a:t>
            </a:r>
            <a:r>
              <a:rPr lang="en-US" sz="1200" b="0" i="0" u="none" strike="noStrike" kern="1200" dirty="0">
                <a:solidFill>
                  <a:schemeClr val="tx1"/>
                </a:solidFill>
                <a:effectLst/>
                <a:latin typeface="+mn-lt"/>
                <a:ea typeface="+mn-ea"/>
                <a:cs typeface="+mn-cs"/>
              </a:rPr>
              <a:t>And he said, He that shewed mercy on him. Then said Jesus unto him, Go, and do thou likewise.</a:t>
            </a:r>
          </a:p>
        </p:txBody>
      </p:sp>
      <p:sp>
        <p:nvSpPr>
          <p:cNvPr id="4" name="Slide Number Placeholder 3"/>
          <p:cNvSpPr>
            <a:spLocks noGrp="1"/>
          </p:cNvSpPr>
          <p:nvPr>
            <p:ph type="sldNum" sz="quarter" idx="5"/>
          </p:nvPr>
        </p:nvSpPr>
        <p:spPr/>
        <p:txBody>
          <a:bodyPr/>
          <a:lstStyle/>
          <a:p>
            <a:fld id="{D0E23546-3952-AE4D-B5CF-D716DED3EBEB}" type="slidenum">
              <a:rPr lang="en-US" smtClean="0"/>
              <a:t>39</a:t>
            </a:fld>
            <a:endParaRPr lang="en-US"/>
          </a:p>
        </p:txBody>
      </p:sp>
    </p:spTree>
    <p:extLst>
      <p:ext uri="{BB962C8B-B14F-4D97-AF65-F5344CB8AC3E}">
        <p14:creationId xmlns:p14="http://schemas.microsoft.com/office/powerpoint/2010/main" val="17186357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 name="Shape 277"/>
          <p:cNvSpPr>
            <a:spLocks noGrp="1" noRot="1" noChangeAspect="1"/>
          </p:cNvSpPr>
          <p:nvPr>
            <p:ph type="sldImg"/>
          </p:nvPr>
        </p:nvSpPr>
        <p:spPr>
          <a:prstGeom prst="rect">
            <a:avLst/>
          </a:prstGeom>
        </p:spPr>
        <p:txBody>
          <a:bodyPr/>
          <a:lstStyle/>
          <a:p>
            <a:pPr lvl="0"/>
            <a:endParaRPr/>
          </a:p>
        </p:txBody>
      </p:sp>
      <p:sp>
        <p:nvSpPr>
          <p:cNvPr id="278" name="Shape 278"/>
          <p:cNvSpPr>
            <a:spLocks noGrp="1"/>
          </p:cNvSpPr>
          <p:nvPr>
            <p:ph type="body" sz="quarter" idx="1"/>
          </p:nvPr>
        </p:nvSpPr>
        <p:spPr>
          <a:prstGeom prst="rect">
            <a:avLst/>
          </a:prstGeom>
        </p:spPr>
        <p:txBody>
          <a:bodyPr/>
          <a:lstStyle/>
          <a:p>
            <a:pPr lvl="0">
              <a:defRPr sz="1800"/>
            </a:pPr>
            <a:r>
              <a:rPr sz="2200"/>
              <a:t>truth about science&gt;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 name="Shape 277"/>
          <p:cNvSpPr>
            <a:spLocks noGrp="1" noRot="1" noChangeAspect="1"/>
          </p:cNvSpPr>
          <p:nvPr>
            <p:ph type="sldImg"/>
          </p:nvPr>
        </p:nvSpPr>
        <p:spPr>
          <a:prstGeom prst="rect">
            <a:avLst/>
          </a:prstGeom>
        </p:spPr>
        <p:txBody>
          <a:bodyPr/>
          <a:lstStyle/>
          <a:p>
            <a:pPr lvl="0"/>
            <a:endParaRPr/>
          </a:p>
        </p:txBody>
      </p:sp>
      <p:sp>
        <p:nvSpPr>
          <p:cNvPr id="278" name="Shape 278"/>
          <p:cNvSpPr>
            <a:spLocks noGrp="1"/>
          </p:cNvSpPr>
          <p:nvPr>
            <p:ph type="body" sz="quarter" idx="1"/>
          </p:nvPr>
        </p:nvSpPr>
        <p:spPr>
          <a:prstGeom prst="rect">
            <a:avLst/>
          </a:prstGeom>
        </p:spPr>
        <p:txBody>
          <a:bodyPr/>
          <a:lstStyle/>
          <a:p>
            <a:pPr lvl="0">
              <a:defRPr sz="1800"/>
            </a:pPr>
            <a:r>
              <a:rPr sz="2200"/>
              <a:t>truth about science&gt;</a:t>
            </a:r>
          </a:p>
        </p:txBody>
      </p:sp>
    </p:spTree>
    <p:extLst>
      <p:ext uri="{BB962C8B-B14F-4D97-AF65-F5344CB8AC3E}">
        <p14:creationId xmlns:p14="http://schemas.microsoft.com/office/powerpoint/2010/main" val="31962728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 name="Shape 324"/>
          <p:cNvSpPr>
            <a:spLocks noGrp="1" noRot="1" noChangeAspect="1"/>
          </p:cNvSpPr>
          <p:nvPr>
            <p:ph type="sldImg"/>
          </p:nvPr>
        </p:nvSpPr>
        <p:spPr>
          <a:prstGeom prst="rect">
            <a:avLst/>
          </a:prstGeom>
        </p:spPr>
        <p:txBody>
          <a:bodyPr/>
          <a:lstStyle/>
          <a:p>
            <a:pPr lvl="0"/>
            <a:endParaRPr/>
          </a:p>
        </p:txBody>
      </p:sp>
      <p:sp>
        <p:nvSpPr>
          <p:cNvPr id="325" name="Shape 325"/>
          <p:cNvSpPr>
            <a:spLocks noGrp="1"/>
          </p:cNvSpPr>
          <p:nvPr>
            <p:ph type="body" sz="quarter" idx="1"/>
          </p:nvPr>
        </p:nvSpPr>
        <p:spPr>
          <a:prstGeom prst="rect">
            <a:avLst/>
          </a:prstGeom>
        </p:spPr>
        <p:txBody>
          <a:bodyPr/>
          <a:lstStyle/>
          <a:p>
            <a:pPr lvl="0">
              <a:defRPr sz="1800"/>
            </a:pPr>
            <a:r>
              <a:rPr lang="en-US" sz="2400" b="1" kern="1200" spc="-101" dirty="0">
                <a:solidFill>
                  <a:srgbClr val="FFFFFF"/>
                </a:solidFill>
                <a:latin typeface="+mj-lt"/>
                <a:ea typeface="+mj-ea"/>
                <a:cs typeface="+mj-cs"/>
              </a:rPr>
              <a:t>February 1992</a:t>
            </a:r>
            <a:endParaRPr sz="2200"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30000" dirty="0" err="1">
                <a:solidFill>
                  <a:schemeClr val="tx1"/>
                </a:solidFill>
                <a:effectLst/>
                <a:latin typeface="+mn-lt"/>
                <a:ea typeface="+mn-ea"/>
                <a:cs typeface="+mn-cs"/>
              </a:rPr>
              <a:t>Covid</a:t>
            </a:r>
            <a:r>
              <a:rPr lang="en-US" sz="1200" b="1" i="0" u="none" strike="noStrike" kern="1200" baseline="30000" dirty="0">
                <a:solidFill>
                  <a:schemeClr val="tx1"/>
                </a:solidFill>
                <a:effectLst/>
                <a:latin typeface="+mn-lt"/>
                <a:ea typeface="+mn-ea"/>
                <a:cs typeface="+mn-cs"/>
              </a:rPr>
              <a:t> 19&gt;</a:t>
            </a:r>
          </a:p>
          <a:p>
            <a:r>
              <a:rPr lang="en-US" sz="1200" b="1" i="0" u="none" strike="noStrike" kern="1200" baseline="30000" dirty="0">
                <a:solidFill>
                  <a:schemeClr val="tx1"/>
                </a:solidFill>
                <a:effectLst/>
                <a:latin typeface="+mn-lt"/>
                <a:ea typeface="+mn-ea"/>
                <a:cs typeface="+mn-cs"/>
              </a:rPr>
              <a:t>30 </a:t>
            </a:r>
            <a:r>
              <a:rPr lang="en-US" sz="1200" b="0" i="0" u="none" strike="noStrike" kern="1200" dirty="0">
                <a:solidFill>
                  <a:schemeClr val="tx1"/>
                </a:solidFill>
                <a:effectLst/>
                <a:latin typeface="+mn-lt"/>
                <a:ea typeface="+mn-ea"/>
                <a:cs typeface="+mn-cs"/>
              </a:rPr>
              <a:t>And Jesus answering said, A certain man went down from Jerusalem to Jericho, and fell among thieves, which stripped him of his raiment, and wounded him, and departed, leaving him half dead.</a:t>
            </a:r>
          </a:p>
          <a:p>
            <a:r>
              <a:rPr lang="en-US" sz="1200" b="1" i="0" u="none" strike="noStrike" kern="1200" baseline="30000" dirty="0">
                <a:solidFill>
                  <a:schemeClr val="tx1"/>
                </a:solidFill>
                <a:effectLst/>
                <a:latin typeface="+mn-lt"/>
                <a:ea typeface="+mn-ea"/>
                <a:cs typeface="+mn-cs"/>
              </a:rPr>
              <a:t>31 </a:t>
            </a:r>
            <a:r>
              <a:rPr lang="en-US" sz="1200" b="0" i="0" u="none" strike="noStrike" kern="1200" dirty="0">
                <a:solidFill>
                  <a:schemeClr val="tx1"/>
                </a:solidFill>
                <a:effectLst/>
                <a:latin typeface="+mn-lt"/>
                <a:ea typeface="+mn-ea"/>
                <a:cs typeface="+mn-cs"/>
              </a:rPr>
              <a:t>And by chance there came down a certain priest that way: and when he saw him, he passed by on the other side.</a:t>
            </a:r>
          </a:p>
          <a:p>
            <a:r>
              <a:rPr lang="en-US" sz="1200" b="1" i="0" u="none" strike="noStrike" kern="1200" baseline="30000" dirty="0">
                <a:solidFill>
                  <a:schemeClr val="tx1"/>
                </a:solidFill>
                <a:effectLst/>
                <a:latin typeface="+mn-lt"/>
                <a:ea typeface="+mn-ea"/>
                <a:cs typeface="+mn-cs"/>
              </a:rPr>
              <a:t>32 </a:t>
            </a:r>
            <a:r>
              <a:rPr lang="en-US" sz="1200" b="0" i="0" u="none" strike="noStrike" kern="1200" dirty="0">
                <a:solidFill>
                  <a:schemeClr val="tx1"/>
                </a:solidFill>
                <a:effectLst/>
                <a:latin typeface="+mn-lt"/>
                <a:ea typeface="+mn-ea"/>
                <a:cs typeface="+mn-cs"/>
              </a:rPr>
              <a:t>And likewise a Levite, when he was at the place, came and looked on him, and passed by on the other side.</a:t>
            </a:r>
          </a:p>
          <a:p>
            <a:r>
              <a:rPr lang="en-US" sz="1200" b="1" i="0" u="none" strike="noStrike" kern="1200" baseline="30000" dirty="0">
                <a:solidFill>
                  <a:schemeClr val="tx1"/>
                </a:solidFill>
                <a:effectLst/>
                <a:latin typeface="+mn-lt"/>
                <a:ea typeface="+mn-ea"/>
                <a:cs typeface="+mn-cs"/>
              </a:rPr>
              <a:t>33 </a:t>
            </a:r>
            <a:r>
              <a:rPr lang="en-US" sz="1200" b="0" i="0" u="none" strike="noStrike" kern="1200" dirty="0">
                <a:solidFill>
                  <a:schemeClr val="tx1"/>
                </a:solidFill>
                <a:effectLst/>
                <a:latin typeface="+mn-lt"/>
                <a:ea typeface="+mn-ea"/>
                <a:cs typeface="+mn-cs"/>
              </a:rPr>
              <a:t>But a certain Samaritan, as he journeyed, came where he was: and when he saw him, he had compassion on him,</a:t>
            </a:r>
          </a:p>
          <a:p>
            <a:r>
              <a:rPr lang="en-US" sz="1200" b="1" i="0" u="none" strike="noStrike" kern="1200" baseline="30000" dirty="0">
                <a:solidFill>
                  <a:schemeClr val="tx1"/>
                </a:solidFill>
                <a:effectLst/>
                <a:latin typeface="+mn-lt"/>
                <a:ea typeface="+mn-ea"/>
                <a:cs typeface="+mn-cs"/>
              </a:rPr>
              <a:t>34 </a:t>
            </a:r>
            <a:r>
              <a:rPr lang="en-US" sz="1200" b="0" i="0" u="none" strike="noStrike" kern="1200" dirty="0">
                <a:solidFill>
                  <a:schemeClr val="tx1"/>
                </a:solidFill>
                <a:effectLst/>
                <a:latin typeface="+mn-lt"/>
                <a:ea typeface="+mn-ea"/>
                <a:cs typeface="+mn-cs"/>
              </a:rPr>
              <a:t>And went to him, and bound up his wounds, pouring in oil and wine, and set him on his own beast, and brought him to an inn, and took care of him.</a:t>
            </a:r>
          </a:p>
          <a:p>
            <a:r>
              <a:rPr lang="en-US" sz="1200" b="1" i="0" u="none" strike="noStrike" kern="1200" baseline="30000" dirty="0">
                <a:solidFill>
                  <a:schemeClr val="tx1"/>
                </a:solidFill>
                <a:effectLst/>
                <a:latin typeface="+mn-lt"/>
                <a:ea typeface="+mn-ea"/>
                <a:cs typeface="+mn-cs"/>
              </a:rPr>
              <a:t>35 </a:t>
            </a:r>
            <a:r>
              <a:rPr lang="en-US" sz="1200" b="0" i="0" u="none" strike="noStrike" kern="1200" dirty="0">
                <a:solidFill>
                  <a:schemeClr val="tx1"/>
                </a:solidFill>
                <a:effectLst/>
                <a:latin typeface="+mn-lt"/>
                <a:ea typeface="+mn-ea"/>
                <a:cs typeface="+mn-cs"/>
              </a:rPr>
              <a:t>And on the morrow when he departed, he took out two pence, and gave them to the host, and said unto him, Take care of him; and whatsoever thou </a:t>
            </a:r>
            <a:r>
              <a:rPr lang="en-US" sz="1200" b="0" i="0" u="none" strike="noStrike" kern="1200" dirty="0" err="1">
                <a:solidFill>
                  <a:schemeClr val="tx1"/>
                </a:solidFill>
                <a:effectLst/>
                <a:latin typeface="+mn-lt"/>
                <a:ea typeface="+mn-ea"/>
                <a:cs typeface="+mn-cs"/>
              </a:rPr>
              <a:t>spendest</a:t>
            </a:r>
            <a:r>
              <a:rPr lang="en-US" sz="1200" b="0" i="0" u="none" strike="noStrike" kern="1200" dirty="0">
                <a:solidFill>
                  <a:schemeClr val="tx1"/>
                </a:solidFill>
                <a:effectLst/>
                <a:latin typeface="+mn-lt"/>
                <a:ea typeface="+mn-ea"/>
                <a:cs typeface="+mn-cs"/>
              </a:rPr>
              <a:t> more, when I come again, I will repay thee.</a:t>
            </a:r>
          </a:p>
          <a:p>
            <a:r>
              <a:rPr lang="en-US" sz="1200" b="1" i="0" u="none" strike="noStrike" kern="1200" baseline="30000" dirty="0">
                <a:solidFill>
                  <a:schemeClr val="tx1"/>
                </a:solidFill>
                <a:effectLst/>
                <a:latin typeface="+mn-lt"/>
                <a:ea typeface="+mn-ea"/>
                <a:cs typeface="+mn-cs"/>
              </a:rPr>
              <a:t>36 </a:t>
            </a:r>
            <a:r>
              <a:rPr lang="en-US" sz="1200" b="0" i="0" u="none" strike="noStrike" kern="1200" dirty="0">
                <a:solidFill>
                  <a:schemeClr val="tx1"/>
                </a:solidFill>
                <a:effectLst/>
                <a:latin typeface="+mn-lt"/>
                <a:ea typeface="+mn-ea"/>
                <a:cs typeface="+mn-cs"/>
              </a:rPr>
              <a:t>Which now of these three, </a:t>
            </a:r>
            <a:r>
              <a:rPr lang="en-US" sz="1200" b="0" i="0" u="none" strike="noStrike" kern="1200" dirty="0" err="1">
                <a:solidFill>
                  <a:schemeClr val="tx1"/>
                </a:solidFill>
                <a:effectLst/>
                <a:latin typeface="+mn-lt"/>
                <a:ea typeface="+mn-ea"/>
                <a:cs typeface="+mn-cs"/>
              </a:rPr>
              <a:t>thinkest</a:t>
            </a:r>
            <a:r>
              <a:rPr lang="en-US" sz="1200" b="0" i="0" u="none" strike="noStrike" kern="1200" dirty="0">
                <a:solidFill>
                  <a:schemeClr val="tx1"/>
                </a:solidFill>
                <a:effectLst/>
                <a:latin typeface="+mn-lt"/>
                <a:ea typeface="+mn-ea"/>
                <a:cs typeface="+mn-cs"/>
              </a:rPr>
              <a:t> thou, was </a:t>
            </a:r>
            <a:r>
              <a:rPr lang="en-US" sz="1200" b="0" i="0" u="none" strike="noStrike" kern="1200" dirty="0" err="1">
                <a:solidFill>
                  <a:schemeClr val="tx1"/>
                </a:solidFill>
                <a:effectLst/>
                <a:latin typeface="+mn-lt"/>
                <a:ea typeface="+mn-ea"/>
                <a:cs typeface="+mn-cs"/>
              </a:rPr>
              <a:t>neighbour</a:t>
            </a:r>
            <a:r>
              <a:rPr lang="en-US" sz="1200" b="0" i="0" u="none" strike="noStrike" kern="1200" dirty="0">
                <a:solidFill>
                  <a:schemeClr val="tx1"/>
                </a:solidFill>
                <a:effectLst/>
                <a:latin typeface="+mn-lt"/>
                <a:ea typeface="+mn-ea"/>
                <a:cs typeface="+mn-cs"/>
              </a:rPr>
              <a:t> unto him that fell among the thieves?</a:t>
            </a:r>
          </a:p>
          <a:p>
            <a:r>
              <a:rPr lang="en-US" sz="1200" b="1" i="0" u="none" strike="noStrike" kern="1200" baseline="30000" dirty="0">
                <a:solidFill>
                  <a:schemeClr val="tx1"/>
                </a:solidFill>
                <a:effectLst/>
                <a:latin typeface="+mn-lt"/>
                <a:ea typeface="+mn-ea"/>
                <a:cs typeface="+mn-cs"/>
              </a:rPr>
              <a:t>37 </a:t>
            </a:r>
            <a:r>
              <a:rPr lang="en-US" sz="1200" b="0" i="0" u="none" strike="noStrike" kern="1200" dirty="0">
                <a:solidFill>
                  <a:schemeClr val="tx1"/>
                </a:solidFill>
                <a:effectLst/>
                <a:latin typeface="+mn-lt"/>
                <a:ea typeface="+mn-ea"/>
                <a:cs typeface="+mn-cs"/>
              </a:rPr>
              <a:t>And he said, He that shewed mercy on him. Then said Jesus unto him, Go, and do thou likewise.</a:t>
            </a:r>
          </a:p>
        </p:txBody>
      </p:sp>
      <p:sp>
        <p:nvSpPr>
          <p:cNvPr id="4" name="Slide Number Placeholder 3"/>
          <p:cNvSpPr>
            <a:spLocks noGrp="1"/>
          </p:cNvSpPr>
          <p:nvPr>
            <p:ph type="sldNum" sz="quarter" idx="5"/>
          </p:nvPr>
        </p:nvSpPr>
        <p:spPr/>
        <p:txBody>
          <a:bodyPr/>
          <a:lstStyle/>
          <a:p>
            <a:fld id="{D0E23546-3952-AE4D-B5CF-D716DED3EBEB}" type="slidenum">
              <a:rPr lang="en-US" smtClean="0"/>
              <a:t>46</a:t>
            </a:fld>
            <a:endParaRPr lang="en-US"/>
          </a:p>
        </p:txBody>
      </p:sp>
    </p:spTree>
    <p:extLst>
      <p:ext uri="{BB962C8B-B14F-4D97-AF65-F5344CB8AC3E}">
        <p14:creationId xmlns:p14="http://schemas.microsoft.com/office/powerpoint/2010/main" val="5713241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Shape 246"/>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247" name="Shape 247"/>
          <p:cNvSpPr>
            <a:spLocks noGrp="1"/>
          </p:cNvSpPr>
          <p:nvPr>
            <p:ph type="body" sz="quarter" idx="1"/>
          </p:nvPr>
        </p:nvSpPr>
        <p:spPr>
          <a:prstGeom prst="rect">
            <a:avLst/>
          </a:prstGeom>
        </p:spPr>
        <p:txBody>
          <a:bodyPr/>
          <a:lstStyle/>
          <a:p>
            <a:r>
              <a:rPr dirty="0"/>
              <a:t>What would Jesus do?, What did Jesus do?&gt;</a:t>
            </a:r>
          </a:p>
          <a:p>
            <a:r>
              <a:rPr dirty="0"/>
              <a:t>the church needs to feel this void</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Shape 96"/>
          <p:cNvSpPr>
            <a:spLocks noGrp="1" noRot="1" noChangeAspect="1"/>
          </p:cNvSpPr>
          <p:nvPr>
            <p:ph type="sldImg"/>
          </p:nvPr>
        </p:nvSpPr>
        <p:spPr>
          <a:prstGeom prst="rect">
            <a:avLst/>
          </a:prstGeom>
        </p:spPr>
        <p:txBody>
          <a:bodyPr/>
          <a:lstStyle/>
          <a:p>
            <a:pPr lvl="0"/>
            <a:endParaRPr/>
          </a:p>
        </p:txBody>
      </p:sp>
      <p:sp>
        <p:nvSpPr>
          <p:cNvPr id="97" name="Shape 97"/>
          <p:cNvSpPr>
            <a:spLocks noGrp="1"/>
          </p:cNvSpPr>
          <p:nvPr>
            <p:ph type="body" sz="quarter" idx="1"/>
          </p:nvPr>
        </p:nvSpPr>
        <p:spPr>
          <a:prstGeom prst="rect">
            <a:avLst/>
          </a:prstGeom>
        </p:spPr>
        <p:txBody>
          <a:bodyPr/>
          <a:lstStyle>
            <a:lvl1pPr>
              <a:lnSpc>
                <a:spcPct val="125000"/>
              </a:lnSpc>
              <a:defRPr sz="1800">
                <a:latin typeface="Avenir Book"/>
                <a:ea typeface="Avenir Book"/>
                <a:cs typeface="Avenir Book"/>
                <a:sym typeface="Avenir Book"/>
              </a:defRPr>
            </a:lvl1pPr>
          </a:lstStyle>
          <a:p>
            <a:pPr lvl="0"/>
            <a:r>
              <a:t>Wrong places&gt;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Shape 247"/>
          <p:cNvSpPr>
            <a:spLocks noGrp="1" noRot="1" noChangeAspect="1"/>
          </p:cNvSpPr>
          <p:nvPr>
            <p:ph type="sldImg"/>
          </p:nvPr>
        </p:nvSpPr>
        <p:spPr>
          <a:prstGeom prst="rect">
            <a:avLst/>
          </a:prstGeom>
        </p:spPr>
        <p:txBody>
          <a:bodyPr/>
          <a:lstStyle/>
          <a:p>
            <a:pPr lvl="0"/>
            <a:endParaRPr/>
          </a:p>
        </p:txBody>
      </p:sp>
      <p:sp>
        <p:nvSpPr>
          <p:cNvPr id="248" name="Shape 248"/>
          <p:cNvSpPr>
            <a:spLocks noGrp="1"/>
          </p:cNvSpPr>
          <p:nvPr>
            <p:ph type="body" sz="quarter" idx="1"/>
          </p:nvPr>
        </p:nvSpPr>
        <p:spPr>
          <a:prstGeom prst="rect">
            <a:avLst/>
          </a:prstGeom>
        </p:spPr>
        <p:txBody>
          <a:bodyPr/>
          <a:lstStyle/>
          <a:p>
            <a:pPr lvl="0">
              <a:defRPr sz="1800"/>
            </a:pPr>
            <a:r>
              <a:rPr sz="2200"/>
              <a:t>sow seeds&gt;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Shape 265"/>
          <p:cNvSpPr>
            <a:spLocks noGrp="1" noRot="1" noChangeAspect="1"/>
          </p:cNvSpPr>
          <p:nvPr>
            <p:ph type="sldImg"/>
          </p:nvPr>
        </p:nvSpPr>
        <p:spPr>
          <a:prstGeom prst="rect">
            <a:avLst/>
          </a:prstGeom>
        </p:spPr>
        <p:txBody>
          <a:bodyPr/>
          <a:lstStyle/>
          <a:p>
            <a:pPr lvl="0"/>
            <a:endParaRPr/>
          </a:p>
        </p:txBody>
      </p:sp>
      <p:sp>
        <p:nvSpPr>
          <p:cNvPr id="266" name="Shape 266"/>
          <p:cNvSpPr>
            <a:spLocks noGrp="1"/>
          </p:cNvSpPr>
          <p:nvPr>
            <p:ph type="body" sz="quarter" idx="1"/>
          </p:nvPr>
        </p:nvSpPr>
        <p:spPr>
          <a:prstGeom prst="rect">
            <a:avLst/>
          </a:prstGeom>
        </p:spPr>
        <p:txBody>
          <a:bodyPr/>
          <a:lstStyle/>
          <a:p>
            <a:pPr lvl="0">
              <a:defRPr sz="1800"/>
            </a:pPr>
            <a:r>
              <a:rPr sz="2200"/>
              <a:t>proclaim the truth&gt;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Shape 224"/>
          <p:cNvSpPr>
            <a:spLocks noGrp="1" noRot="1" noChangeAspect="1"/>
          </p:cNvSpPr>
          <p:nvPr>
            <p:ph type="sldImg"/>
          </p:nvPr>
        </p:nvSpPr>
        <p:spPr>
          <a:xfrm>
            <a:off x="381000" y="685800"/>
            <a:ext cx="6096000" cy="3429000"/>
          </a:xfrm>
          <a:prstGeom prst="rect">
            <a:avLst/>
          </a:prstGeom>
        </p:spPr>
        <p:txBody>
          <a:bodyPr/>
          <a:lstStyle/>
          <a:p>
            <a:endParaRPr/>
          </a:p>
        </p:txBody>
      </p:sp>
      <p:sp>
        <p:nvSpPr>
          <p:cNvPr id="225" name="Shape 225"/>
          <p:cNvSpPr>
            <a:spLocks noGrp="1"/>
          </p:cNvSpPr>
          <p:nvPr>
            <p:ph type="body" sz="quarter" idx="1"/>
          </p:nvPr>
        </p:nvSpPr>
        <p:spPr>
          <a:prstGeom prst="rect">
            <a:avLst/>
          </a:prstGeom>
        </p:spPr>
        <p:txBody>
          <a:bodyPr/>
          <a:lstStyle>
            <a:lvl1pPr>
              <a:lnSpc>
                <a:spcPct val="125000"/>
              </a:lnSpc>
              <a:defRPr sz="1800">
                <a:latin typeface="Avenir Book"/>
                <a:ea typeface="Avenir Book"/>
                <a:cs typeface="Avenir Book"/>
                <a:sym typeface="Avenir Book"/>
              </a:defRPr>
            </a:lvl1pPr>
          </a:lstStyle>
          <a:p>
            <a:r>
              <a:t>seeing process&gt;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Shape 243"/>
          <p:cNvSpPr>
            <a:spLocks noGrp="1" noRot="1" noChangeAspect="1"/>
          </p:cNvSpPr>
          <p:nvPr>
            <p:ph type="sldImg"/>
          </p:nvPr>
        </p:nvSpPr>
        <p:spPr>
          <a:xfrm>
            <a:off x="381000" y="685800"/>
            <a:ext cx="6096000" cy="3429000"/>
          </a:xfrm>
          <a:prstGeom prst="rect">
            <a:avLst/>
          </a:prstGeom>
        </p:spPr>
        <p:txBody>
          <a:bodyPr/>
          <a:lstStyle/>
          <a:p>
            <a:endParaRPr/>
          </a:p>
        </p:txBody>
      </p:sp>
      <p:sp>
        <p:nvSpPr>
          <p:cNvPr id="244" name="Shape 244"/>
          <p:cNvSpPr>
            <a:spLocks noGrp="1"/>
          </p:cNvSpPr>
          <p:nvPr>
            <p:ph type="body" sz="quarter" idx="1"/>
          </p:nvPr>
        </p:nvSpPr>
        <p:spPr>
          <a:prstGeom prst="rect">
            <a:avLst/>
          </a:prstGeom>
        </p:spPr>
        <p:txBody>
          <a:bodyPr/>
          <a:lstStyle>
            <a:lvl1pPr>
              <a:lnSpc>
                <a:spcPct val="125000"/>
              </a:lnSpc>
              <a:defRPr sz="1800">
                <a:latin typeface="Avenir Book"/>
                <a:ea typeface="Avenir Book"/>
                <a:cs typeface="Avenir Book"/>
                <a:sym typeface="Avenir Book"/>
              </a:defRPr>
            </a:lvl1pPr>
          </a:lstStyle>
          <a:p>
            <a:r>
              <a:t>Wrong places&gt;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 name="Shape 248"/>
          <p:cNvSpPr>
            <a:spLocks noGrp="1" noRot="1" noChangeAspect="1"/>
          </p:cNvSpPr>
          <p:nvPr>
            <p:ph type="sldImg"/>
          </p:nvPr>
        </p:nvSpPr>
        <p:spPr>
          <a:xfrm>
            <a:off x="381000" y="685800"/>
            <a:ext cx="6096000" cy="3429000"/>
          </a:xfrm>
          <a:prstGeom prst="rect">
            <a:avLst/>
          </a:prstGeom>
        </p:spPr>
        <p:txBody>
          <a:bodyPr/>
          <a:lstStyle/>
          <a:p>
            <a:endParaRPr/>
          </a:p>
        </p:txBody>
      </p:sp>
      <p:sp>
        <p:nvSpPr>
          <p:cNvPr id="249" name="Shape 249"/>
          <p:cNvSpPr>
            <a:spLocks noGrp="1"/>
          </p:cNvSpPr>
          <p:nvPr>
            <p:ph type="body" sz="quarter" idx="1"/>
          </p:nvPr>
        </p:nvSpPr>
        <p:spPr>
          <a:prstGeom prst="rect">
            <a:avLst/>
          </a:prstGeom>
        </p:spPr>
        <p:txBody>
          <a:bodyPr/>
          <a:lstStyle>
            <a:lvl1pPr>
              <a:lnSpc>
                <a:spcPct val="125000"/>
              </a:lnSpc>
              <a:defRPr sz="1800">
                <a:latin typeface="Avenir Book"/>
                <a:ea typeface="Avenir Book"/>
                <a:cs typeface="Avenir Book"/>
                <a:sym typeface="Avenir Book"/>
              </a:defRPr>
            </a:lvl1pPr>
          </a:lstStyle>
          <a:p>
            <a:r>
              <a:t>Wrong People&gt;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 name="Shape 253"/>
          <p:cNvSpPr>
            <a:spLocks noGrp="1" noRot="1" noChangeAspect="1"/>
          </p:cNvSpPr>
          <p:nvPr>
            <p:ph type="sldImg"/>
          </p:nvPr>
        </p:nvSpPr>
        <p:spPr>
          <a:xfrm>
            <a:off x="381000" y="685800"/>
            <a:ext cx="6096000" cy="3429000"/>
          </a:xfrm>
          <a:prstGeom prst="rect">
            <a:avLst/>
          </a:prstGeom>
        </p:spPr>
        <p:txBody>
          <a:bodyPr/>
          <a:lstStyle/>
          <a:p>
            <a:endParaRPr/>
          </a:p>
        </p:txBody>
      </p:sp>
      <p:sp>
        <p:nvSpPr>
          <p:cNvPr id="254" name="Shape 254"/>
          <p:cNvSpPr>
            <a:spLocks noGrp="1"/>
          </p:cNvSpPr>
          <p:nvPr>
            <p:ph type="body" sz="quarter" idx="1"/>
          </p:nvPr>
        </p:nvSpPr>
        <p:spPr>
          <a:prstGeom prst="rect">
            <a:avLst/>
          </a:prstGeom>
        </p:spPr>
        <p:txBody>
          <a:bodyPr/>
          <a:lstStyle/>
          <a:p>
            <a:r>
              <a:t>Delilah&gt;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Shape 262"/>
          <p:cNvSpPr>
            <a:spLocks noGrp="1" noRot="1" noChangeAspect="1"/>
          </p:cNvSpPr>
          <p:nvPr>
            <p:ph type="sldImg"/>
          </p:nvPr>
        </p:nvSpPr>
        <p:spPr>
          <a:xfrm>
            <a:off x="381000" y="685800"/>
            <a:ext cx="6096000" cy="3429000"/>
          </a:xfrm>
          <a:prstGeom prst="rect">
            <a:avLst/>
          </a:prstGeom>
        </p:spPr>
        <p:txBody>
          <a:bodyPr/>
          <a:lstStyle/>
          <a:p>
            <a:endParaRPr/>
          </a:p>
        </p:txBody>
      </p:sp>
      <p:sp>
        <p:nvSpPr>
          <p:cNvPr id="263" name="Shape 263"/>
          <p:cNvSpPr>
            <a:spLocks noGrp="1"/>
          </p:cNvSpPr>
          <p:nvPr>
            <p:ph type="body" sz="quarter" idx="1"/>
          </p:nvPr>
        </p:nvSpPr>
        <p:spPr>
          <a:prstGeom prst="rect">
            <a:avLst/>
          </a:prstGeom>
        </p:spPr>
        <p:txBody>
          <a:bodyPr/>
          <a:lstStyle>
            <a:lvl1pPr>
              <a:lnSpc>
                <a:spcPct val="125000"/>
              </a:lnSpc>
              <a:defRPr sz="1800">
                <a:latin typeface="Avenir Book"/>
                <a:ea typeface="Avenir Book"/>
                <a:cs typeface="Avenir Book"/>
                <a:sym typeface="Avenir Book"/>
              </a:defRPr>
            </a:lvl1pPr>
          </a:lstStyle>
          <a:p>
            <a:r>
              <a:t>The wrong activities&gt;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 name="Shape 267"/>
          <p:cNvSpPr>
            <a:spLocks noGrp="1" noRot="1" noChangeAspect="1"/>
          </p:cNvSpPr>
          <p:nvPr>
            <p:ph type="sldImg"/>
          </p:nvPr>
        </p:nvSpPr>
        <p:spPr>
          <a:xfrm>
            <a:off x="381000" y="685800"/>
            <a:ext cx="6096000" cy="3429000"/>
          </a:xfrm>
          <a:prstGeom prst="rect">
            <a:avLst/>
          </a:prstGeom>
        </p:spPr>
        <p:txBody>
          <a:bodyPr/>
          <a:lstStyle/>
          <a:p>
            <a:endParaRPr/>
          </a:p>
        </p:txBody>
      </p:sp>
      <p:sp>
        <p:nvSpPr>
          <p:cNvPr id="268" name="Shape 268"/>
          <p:cNvSpPr>
            <a:spLocks noGrp="1"/>
          </p:cNvSpPr>
          <p:nvPr>
            <p:ph type="body" sz="quarter" idx="1"/>
          </p:nvPr>
        </p:nvSpPr>
        <p:spPr>
          <a:prstGeom prst="rect">
            <a:avLst/>
          </a:prstGeom>
        </p:spPr>
        <p:txBody>
          <a:bodyPr/>
          <a:lstStyle>
            <a:lvl1pPr>
              <a:lnSpc>
                <a:spcPct val="125000"/>
              </a:lnSpc>
              <a:defRPr sz="1800">
                <a:latin typeface="Avenir Book"/>
                <a:ea typeface="Avenir Book"/>
                <a:cs typeface="Avenir Book"/>
                <a:sym typeface="Avenir Book"/>
              </a:defRPr>
            </a:lvl1pPr>
          </a:lstStyle>
          <a:p>
            <a:r>
              <a:t>The Wrong thinking&gt;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 name="Shape 272"/>
          <p:cNvSpPr>
            <a:spLocks noGrp="1" noRot="1" noChangeAspect="1"/>
          </p:cNvSpPr>
          <p:nvPr>
            <p:ph type="sldImg"/>
          </p:nvPr>
        </p:nvSpPr>
        <p:spPr>
          <a:xfrm>
            <a:off x="381000" y="685800"/>
            <a:ext cx="6096000" cy="3429000"/>
          </a:xfrm>
          <a:prstGeom prst="rect">
            <a:avLst/>
          </a:prstGeom>
        </p:spPr>
        <p:txBody>
          <a:bodyPr/>
          <a:lstStyle/>
          <a:p>
            <a:endParaRPr/>
          </a:p>
        </p:txBody>
      </p:sp>
      <p:sp>
        <p:nvSpPr>
          <p:cNvPr id="273" name="Shape 273"/>
          <p:cNvSpPr>
            <a:spLocks noGrp="1"/>
          </p:cNvSpPr>
          <p:nvPr>
            <p:ph type="body" sz="quarter" idx="1"/>
          </p:nvPr>
        </p:nvSpPr>
        <p:spPr>
          <a:prstGeom prst="rect">
            <a:avLst/>
          </a:prstGeom>
        </p:spPr>
        <p:txBody>
          <a:bodyPr/>
          <a:lstStyle>
            <a:lvl1pPr>
              <a:lnSpc>
                <a:spcPct val="125000"/>
              </a:lnSpc>
              <a:defRPr sz="1800">
                <a:latin typeface="Avenir Book"/>
                <a:ea typeface="Avenir Book"/>
                <a:cs typeface="Avenir Book"/>
                <a:sym typeface="Avenir Book"/>
              </a:defRPr>
            </a:lvl1pPr>
          </a:lstStyle>
          <a:p>
            <a:r>
              <a:t>The terrible results&gt;</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 name="Shape 276"/>
          <p:cNvSpPr>
            <a:spLocks noGrp="1" noRot="1" noChangeAspect="1"/>
          </p:cNvSpPr>
          <p:nvPr>
            <p:ph type="sldImg"/>
          </p:nvPr>
        </p:nvSpPr>
        <p:spPr>
          <a:xfrm>
            <a:off x="381000" y="685800"/>
            <a:ext cx="6096000" cy="3429000"/>
          </a:xfrm>
          <a:prstGeom prst="rect">
            <a:avLst/>
          </a:prstGeom>
        </p:spPr>
        <p:txBody>
          <a:bodyPr/>
          <a:lstStyle/>
          <a:p>
            <a:endParaRPr/>
          </a:p>
        </p:txBody>
      </p:sp>
      <p:sp>
        <p:nvSpPr>
          <p:cNvPr id="277" name="Shape 277"/>
          <p:cNvSpPr>
            <a:spLocks noGrp="1"/>
          </p:cNvSpPr>
          <p:nvPr>
            <p:ph type="body" sz="quarter" idx="1"/>
          </p:nvPr>
        </p:nvSpPr>
        <p:spPr>
          <a:prstGeom prst="rect">
            <a:avLst/>
          </a:prstGeom>
        </p:spPr>
        <p:txBody>
          <a:bodyPr/>
          <a:lstStyle>
            <a:lvl1pPr>
              <a:lnSpc>
                <a:spcPct val="125000"/>
              </a:lnSpc>
              <a:defRPr sz="1800">
                <a:latin typeface="Avenir Book"/>
                <a:ea typeface="Avenir Book"/>
                <a:cs typeface="Avenir Book"/>
                <a:sym typeface="Avenir Book"/>
              </a:defRPr>
            </a:lvl1pPr>
          </a:lstStyle>
          <a:p>
            <a:r>
              <a:t>The Terrible Impact&gt;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30000" dirty="0" err="1">
                <a:solidFill>
                  <a:schemeClr val="tx1"/>
                </a:solidFill>
                <a:effectLst/>
                <a:latin typeface="+mn-lt"/>
                <a:ea typeface="+mn-ea"/>
                <a:cs typeface="+mn-cs"/>
              </a:rPr>
              <a:t>Covid</a:t>
            </a:r>
            <a:r>
              <a:rPr lang="en-US" sz="1200" b="1" i="0" u="none" strike="noStrike" kern="1200" baseline="30000" dirty="0">
                <a:solidFill>
                  <a:schemeClr val="tx1"/>
                </a:solidFill>
                <a:effectLst/>
                <a:latin typeface="+mn-lt"/>
                <a:ea typeface="+mn-ea"/>
                <a:cs typeface="+mn-cs"/>
              </a:rPr>
              <a:t> 19&gt;</a:t>
            </a:r>
          </a:p>
          <a:p>
            <a:r>
              <a:rPr lang="en-US" sz="1200" b="1" i="0" u="none" strike="noStrike" kern="1200" baseline="30000" dirty="0">
                <a:solidFill>
                  <a:schemeClr val="tx1"/>
                </a:solidFill>
                <a:effectLst/>
                <a:latin typeface="+mn-lt"/>
                <a:ea typeface="+mn-ea"/>
                <a:cs typeface="+mn-cs"/>
              </a:rPr>
              <a:t>30 </a:t>
            </a:r>
            <a:r>
              <a:rPr lang="en-US" sz="1200" b="0" i="0" u="none" strike="noStrike" kern="1200" dirty="0">
                <a:solidFill>
                  <a:schemeClr val="tx1"/>
                </a:solidFill>
                <a:effectLst/>
                <a:latin typeface="+mn-lt"/>
                <a:ea typeface="+mn-ea"/>
                <a:cs typeface="+mn-cs"/>
              </a:rPr>
              <a:t>And Jesus answering said, A certain man went down from Jerusalem to Jericho, and fell among thieves, which stripped him of his raiment, and wounded him, and departed, leaving him half dead.</a:t>
            </a:r>
          </a:p>
          <a:p>
            <a:r>
              <a:rPr lang="en-US" sz="1200" b="1" i="0" u="none" strike="noStrike" kern="1200" baseline="30000" dirty="0">
                <a:solidFill>
                  <a:schemeClr val="tx1"/>
                </a:solidFill>
                <a:effectLst/>
                <a:latin typeface="+mn-lt"/>
                <a:ea typeface="+mn-ea"/>
                <a:cs typeface="+mn-cs"/>
              </a:rPr>
              <a:t>31 </a:t>
            </a:r>
            <a:r>
              <a:rPr lang="en-US" sz="1200" b="0" i="0" u="none" strike="noStrike" kern="1200" dirty="0">
                <a:solidFill>
                  <a:schemeClr val="tx1"/>
                </a:solidFill>
                <a:effectLst/>
                <a:latin typeface="+mn-lt"/>
                <a:ea typeface="+mn-ea"/>
                <a:cs typeface="+mn-cs"/>
              </a:rPr>
              <a:t>And by chance there came down a certain priest that way: and when he saw him, he passed by on the other side.</a:t>
            </a:r>
          </a:p>
          <a:p>
            <a:r>
              <a:rPr lang="en-US" sz="1200" b="1" i="0" u="none" strike="noStrike" kern="1200" baseline="30000" dirty="0">
                <a:solidFill>
                  <a:schemeClr val="tx1"/>
                </a:solidFill>
                <a:effectLst/>
                <a:latin typeface="+mn-lt"/>
                <a:ea typeface="+mn-ea"/>
                <a:cs typeface="+mn-cs"/>
              </a:rPr>
              <a:t>32 </a:t>
            </a:r>
            <a:r>
              <a:rPr lang="en-US" sz="1200" b="0" i="0" u="none" strike="noStrike" kern="1200" dirty="0">
                <a:solidFill>
                  <a:schemeClr val="tx1"/>
                </a:solidFill>
                <a:effectLst/>
                <a:latin typeface="+mn-lt"/>
                <a:ea typeface="+mn-ea"/>
                <a:cs typeface="+mn-cs"/>
              </a:rPr>
              <a:t>And likewise a Levite, when he was at the place, came and looked on him, and passed by on the other side.</a:t>
            </a:r>
          </a:p>
          <a:p>
            <a:r>
              <a:rPr lang="en-US" sz="1200" b="1" i="0" u="none" strike="noStrike" kern="1200" baseline="30000" dirty="0">
                <a:solidFill>
                  <a:schemeClr val="tx1"/>
                </a:solidFill>
                <a:effectLst/>
                <a:latin typeface="+mn-lt"/>
                <a:ea typeface="+mn-ea"/>
                <a:cs typeface="+mn-cs"/>
              </a:rPr>
              <a:t>33 </a:t>
            </a:r>
            <a:r>
              <a:rPr lang="en-US" sz="1200" b="0" i="0" u="none" strike="noStrike" kern="1200" dirty="0">
                <a:solidFill>
                  <a:schemeClr val="tx1"/>
                </a:solidFill>
                <a:effectLst/>
                <a:latin typeface="+mn-lt"/>
                <a:ea typeface="+mn-ea"/>
                <a:cs typeface="+mn-cs"/>
              </a:rPr>
              <a:t>But a certain Samaritan, as he journeyed, came where he was: and when he saw him, he had compassion on him,</a:t>
            </a:r>
          </a:p>
          <a:p>
            <a:r>
              <a:rPr lang="en-US" sz="1200" b="1" i="0" u="none" strike="noStrike" kern="1200" baseline="30000" dirty="0">
                <a:solidFill>
                  <a:schemeClr val="tx1"/>
                </a:solidFill>
                <a:effectLst/>
                <a:latin typeface="+mn-lt"/>
                <a:ea typeface="+mn-ea"/>
                <a:cs typeface="+mn-cs"/>
              </a:rPr>
              <a:t>34 </a:t>
            </a:r>
            <a:r>
              <a:rPr lang="en-US" sz="1200" b="0" i="0" u="none" strike="noStrike" kern="1200" dirty="0">
                <a:solidFill>
                  <a:schemeClr val="tx1"/>
                </a:solidFill>
                <a:effectLst/>
                <a:latin typeface="+mn-lt"/>
                <a:ea typeface="+mn-ea"/>
                <a:cs typeface="+mn-cs"/>
              </a:rPr>
              <a:t>And went to him, and bound up his wounds, pouring in oil and wine, and set him on his own beast, and brought him to an inn, and took care of him.</a:t>
            </a:r>
          </a:p>
          <a:p>
            <a:r>
              <a:rPr lang="en-US" sz="1200" b="1" i="0" u="none" strike="noStrike" kern="1200" baseline="30000" dirty="0">
                <a:solidFill>
                  <a:schemeClr val="tx1"/>
                </a:solidFill>
                <a:effectLst/>
                <a:latin typeface="+mn-lt"/>
                <a:ea typeface="+mn-ea"/>
                <a:cs typeface="+mn-cs"/>
              </a:rPr>
              <a:t>35 </a:t>
            </a:r>
            <a:r>
              <a:rPr lang="en-US" sz="1200" b="0" i="0" u="none" strike="noStrike" kern="1200" dirty="0">
                <a:solidFill>
                  <a:schemeClr val="tx1"/>
                </a:solidFill>
                <a:effectLst/>
                <a:latin typeface="+mn-lt"/>
                <a:ea typeface="+mn-ea"/>
                <a:cs typeface="+mn-cs"/>
              </a:rPr>
              <a:t>And on the morrow when he departed, he took out two pence, and gave them to the host, and said unto him, Take care of him; and whatsoever thou </a:t>
            </a:r>
            <a:r>
              <a:rPr lang="en-US" sz="1200" b="0" i="0" u="none" strike="noStrike" kern="1200" dirty="0" err="1">
                <a:solidFill>
                  <a:schemeClr val="tx1"/>
                </a:solidFill>
                <a:effectLst/>
                <a:latin typeface="+mn-lt"/>
                <a:ea typeface="+mn-ea"/>
                <a:cs typeface="+mn-cs"/>
              </a:rPr>
              <a:t>spendest</a:t>
            </a:r>
            <a:r>
              <a:rPr lang="en-US" sz="1200" b="0" i="0" u="none" strike="noStrike" kern="1200" dirty="0">
                <a:solidFill>
                  <a:schemeClr val="tx1"/>
                </a:solidFill>
                <a:effectLst/>
                <a:latin typeface="+mn-lt"/>
                <a:ea typeface="+mn-ea"/>
                <a:cs typeface="+mn-cs"/>
              </a:rPr>
              <a:t> more, when I come again, I will repay thee.</a:t>
            </a:r>
          </a:p>
          <a:p>
            <a:r>
              <a:rPr lang="en-US" sz="1200" b="1" i="0" u="none" strike="noStrike" kern="1200" baseline="30000" dirty="0">
                <a:solidFill>
                  <a:schemeClr val="tx1"/>
                </a:solidFill>
                <a:effectLst/>
                <a:latin typeface="+mn-lt"/>
                <a:ea typeface="+mn-ea"/>
                <a:cs typeface="+mn-cs"/>
              </a:rPr>
              <a:t>36 </a:t>
            </a:r>
            <a:r>
              <a:rPr lang="en-US" sz="1200" b="0" i="0" u="none" strike="noStrike" kern="1200" dirty="0">
                <a:solidFill>
                  <a:schemeClr val="tx1"/>
                </a:solidFill>
                <a:effectLst/>
                <a:latin typeface="+mn-lt"/>
                <a:ea typeface="+mn-ea"/>
                <a:cs typeface="+mn-cs"/>
              </a:rPr>
              <a:t>Which now of these three, </a:t>
            </a:r>
            <a:r>
              <a:rPr lang="en-US" sz="1200" b="0" i="0" u="none" strike="noStrike" kern="1200" dirty="0" err="1">
                <a:solidFill>
                  <a:schemeClr val="tx1"/>
                </a:solidFill>
                <a:effectLst/>
                <a:latin typeface="+mn-lt"/>
                <a:ea typeface="+mn-ea"/>
                <a:cs typeface="+mn-cs"/>
              </a:rPr>
              <a:t>thinkest</a:t>
            </a:r>
            <a:r>
              <a:rPr lang="en-US" sz="1200" b="0" i="0" u="none" strike="noStrike" kern="1200" dirty="0">
                <a:solidFill>
                  <a:schemeClr val="tx1"/>
                </a:solidFill>
                <a:effectLst/>
                <a:latin typeface="+mn-lt"/>
                <a:ea typeface="+mn-ea"/>
                <a:cs typeface="+mn-cs"/>
              </a:rPr>
              <a:t> thou, was </a:t>
            </a:r>
            <a:r>
              <a:rPr lang="en-US" sz="1200" b="0" i="0" u="none" strike="noStrike" kern="1200" dirty="0" err="1">
                <a:solidFill>
                  <a:schemeClr val="tx1"/>
                </a:solidFill>
                <a:effectLst/>
                <a:latin typeface="+mn-lt"/>
                <a:ea typeface="+mn-ea"/>
                <a:cs typeface="+mn-cs"/>
              </a:rPr>
              <a:t>neighbour</a:t>
            </a:r>
            <a:r>
              <a:rPr lang="en-US" sz="1200" b="0" i="0" u="none" strike="noStrike" kern="1200" dirty="0">
                <a:solidFill>
                  <a:schemeClr val="tx1"/>
                </a:solidFill>
                <a:effectLst/>
                <a:latin typeface="+mn-lt"/>
                <a:ea typeface="+mn-ea"/>
                <a:cs typeface="+mn-cs"/>
              </a:rPr>
              <a:t> unto him that fell among the thieves?</a:t>
            </a:r>
          </a:p>
          <a:p>
            <a:r>
              <a:rPr lang="en-US" sz="1200" b="1" i="0" u="none" strike="noStrike" kern="1200" baseline="30000" dirty="0">
                <a:solidFill>
                  <a:schemeClr val="tx1"/>
                </a:solidFill>
                <a:effectLst/>
                <a:latin typeface="+mn-lt"/>
                <a:ea typeface="+mn-ea"/>
                <a:cs typeface="+mn-cs"/>
              </a:rPr>
              <a:t>37 </a:t>
            </a:r>
            <a:r>
              <a:rPr lang="en-US" sz="1200" b="0" i="0" u="none" strike="noStrike" kern="1200" dirty="0">
                <a:solidFill>
                  <a:schemeClr val="tx1"/>
                </a:solidFill>
                <a:effectLst/>
                <a:latin typeface="+mn-lt"/>
                <a:ea typeface="+mn-ea"/>
                <a:cs typeface="+mn-cs"/>
              </a:rPr>
              <a:t>And he said, He that shewed mercy on him. Then said Jesus unto him, Go, and do thou likewise.</a:t>
            </a:r>
          </a:p>
        </p:txBody>
      </p:sp>
      <p:sp>
        <p:nvSpPr>
          <p:cNvPr id="4" name="Slide Number Placeholder 3"/>
          <p:cNvSpPr>
            <a:spLocks noGrp="1"/>
          </p:cNvSpPr>
          <p:nvPr>
            <p:ph type="sldNum" sz="quarter" idx="5"/>
          </p:nvPr>
        </p:nvSpPr>
        <p:spPr/>
        <p:txBody>
          <a:bodyPr/>
          <a:lstStyle/>
          <a:p>
            <a:fld id="{D0E23546-3952-AE4D-B5CF-D716DED3EBEB}" type="slidenum">
              <a:rPr lang="en-US" smtClean="0"/>
              <a:t>18</a:t>
            </a:fld>
            <a:endParaRPr lang="en-US"/>
          </a:p>
        </p:txBody>
      </p:sp>
    </p:spTree>
    <p:extLst>
      <p:ext uri="{BB962C8B-B14F-4D97-AF65-F5344CB8AC3E}">
        <p14:creationId xmlns:p14="http://schemas.microsoft.com/office/powerpoint/2010/main" val="36070929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 name="Shape 291"/>
          <p:cNvSpPr>
            <a:spLocks noGrp="1" noRot="1" noChangeAspect="1"/>
          </p:cNvSpPr>
          <p:nvPr>
            <p:ph type="sldImg"/>
          </p:nvPr>
        </p:nvSpPr>
        <p:spPr>
          <a:xfrm>
            <a:off x="381000" y="685800"/>
            <a:ext cx="6096000" cy="3429000"/>
          </a:xfrm>
          <a:prstGeom prst="rect">
            <a:avLst/>
          </a:prstGeom>
        </p:spPr>
        <p:txBody>
          <a:bodyPr/>
          <a:lstStyle/>
          <a:p>
            <a:endParaRPr/>
          </a:p>
        </p:txBody>
      </p:sp>
      <p:sp>
        <p:nvSpPr>
          <p:cNvPr id="292" name="Shape 292"/>
          <p:cNvSpPr>
            <a:spLocks noGrp="1"/>
          </p:cNvSpPr>
          <p:nvPr>
            <p:ph type="body" sz="quarter" idx="1"/>
          </p:nvPr>
        </p:nvSpPr>
        <p:spPr>
          <a:prstGeom prst="rect">
            <a:avLst/>
          </a:prstGeom>
        </p:spPr>
        <p:txBody>
          <a:bodyPr/>
          <a:lstStyle>
            <a:lvl1pPr>
              <a:lnSpc>
                <a:spcPct val="125000"/>
              </a:lnSpc>
              <a:defRPr sz="1800">
                <a:latin typeface="Avenir Book"/>
                <a:ea typeface="Avenir Book"/>
                <a:cs typeface="Avenir Book"/>
                <a:sym typeface="Avenir Book"/>
              </a:defRPr>
            </a:lvl1pPr>
          </a:lstStyle>
          <a:p>
            <a:r>
              <a:t>Knowing is not enough&gt;</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 name="Shape 311"/>
          <p:cNvSpPr>
            <a:spLocks noGrp="1" noRot="1" noChangeAspect="1"/>
          </p:cNvSpPr>
          <p:nvPr>
            <p:ph type="sldImg"/>
          </p:nvPr>
        </p:nvSpPr>
        <p:spPr>
          <a:xfrm>
            <a:off x="381000" y="685800"/>
            <a:ext cx="6096000" cy="3429000"/>
          </a:xfrm>
          <a:prstGeom prst="rect">
            <a:avLst/>
          </a:prstGeom>
        </p:spPr>
        <p:txBody>
          <a:bodyPr/>
          <a:lstStyle/>
          <a:p>
            <a:endParaRPr/>
          </a:p>
        </p:txBody>
      </p:sp>
      <p:sp>
        <p:nvSpPr>
          <p:cNvPr id="312" name="Shape 312"/>
          <p:cNvSpPr>
            <a:spLocks noGrp="1"/>
          </p:cNvSpPr>
          <p:nvPr>
            <p:ph type="body" sz="quarter" idx="1"/>
          </p:nvPr>
        </p:nvSpPr>
        <p:spPr>
          <a:prstGeom prst="rect">
            <a:avLst/>
          </a:prstGeom>
        </p:spPr>
        <p:txBody>
          <a:bodyPr/>
          <a:lstStyle>
            <a:lvl1pPr>
              <a:lnSpc>
                <a:spcPct val="125000"/>
              </a:lnSpc>
              <a:defRPr sz="1800">
                <a:latin typeface="Avenir Book"/>
                <a:ea typeface="Avenir Book"/>
                <a:cs typeface="Avenir Book"/>
                <a:sym typeface="Avenir Book"/>
              </a:defRPr>
            </a:lvl1pPr>
          </a:lstStyle>
          <a:p>
            <a:r>
              <a:t>Why do I feel this way?&gt;</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 name="Shape 322"/>
          <p:cNvSpPr>
            <a:spLocks noGrp="1" noRot="1" noChangeAspect="1"/>
          </p:cNvSpPr>
          <p:nvPr>
            <p:ph type="sldImg"/>
          </p:nvPr>
        </p:nvSpPr>
        <p:spPr>
          <a:xfrm>
            <a:off x="381000" y="685800"/>
            <a:ext cx="6096000" cy="3429000"/>
          </a:xfrm>
          <a:prstGeom prst="rect">
            <a:avLst/>
          </a:prstGeom>
        </p:spPr>
        <p:txBody>
          <a:bodyPr/>
          <a:lstStyle/>
          <a:p>
            <a:endParaRPr/>
          </a:p>
        </p:txBody>
      </p:sp>
      <p:sp>
        <p:nvSpPr>
          <p:cNvPr id="323" name="Shape 323"/>
          <p:cNvSpPr>
            <a:spLocks noGrp="1"/>
          </p:cNvSpPr>
          <p:nvPr>
            <p:ph type="body" sz="quarter" idx="1"/>
          </p:nvPr>
        </p:nvSpPr>
        <p:spPr>
          <a:prstGeom prst="rect">
            <a:avLst/>
          </a:prstGeom>
        </p:spPr>
        <p:txBody>
          <a:bodyPr/>
          <a:lstStyle>
            <a:lvl1pPr>
              <a:lnSpc>
                <a:spcPct val="125000"/>
              </a:lnSpc>
              <a:defRPr sz="1800">
                <a:latin typeface="Avenir Book"/>
                <a:ea typeface="Avenir Book"/>
                <a:cs typeface="Avenir Book"/>
                <a:sym typeface="Avenir Book"/>
              </a:defRPr>
            </a:lvl1pPr>
          </a:lstStyle>
          <a:p>
            <a:r>
              <a:t>seeing&gt;fleeing&gt;</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 name="Shape 326"/>
          <p:cNvSpPr>
            <a:spLocks noGrp="1" noRot="1" noChangeAspect="1"/>
          </p:cNvSpPr>
          <p:nvPr>
            <p:ph type="sldImg"/>
          </p:nvPr>
        </p:nvSpPr>
        <p:spPr>
          <a:xfrm>
            <a:off x="381000" y="685800"/>
            <a:ext cx="6096000" cy="3429000"/>
          </a:xfrm>
          <a:prstGeom prst="rect">
            <a:avLst/>
          </a:prstGeom>
        </p:spPr>
        <p:txBody>
          <a:bodyPr/>
          <a:lstStyle/>
          <a:p>
            <a:endParaRPr/>
          </a:p>
        </p:txBody>
      </p:sp>
      <p:sp>
        <p:nvSpPr>
          <p:cNvPr id="327" name="Shape 327"/>
          <p:cNvSpPr>
            <a:spLocks noGrp="1"/>
          </p:cNvSpPr>
          <p:nvPr>
            <p:ph type="body" sz="quarter" idx="1"/>
          </p:nvPr>
        </p:nvSpPr>
        <p:spPr>
          <a:prstGeom prst="rect">
            <a:avLst/>
          </a:prstGeom>
        </p:spPr>
        <p:txBody>
          <a:bodyPr/>
          <a:lstStyle>
            <a:lvl1pPr>
              <a:lnSpc>
                <a:spcPct val="125000"/>
              </a:lnSpc>
              <a:defRPr sz="1800">
                <a:latin typeface="Avenir Book"/>
                <a:ea typeface="Avenir Book"/>
                <a:cs typeface="Avenir Book"/>
                <a:sym typeface="Avenir Book"/>
              </a:defRPr>
            </a:lvl1pPr>
          </a:lstStyle>
          <a:p>
            <a:r>
              <a:t>deny yourself&gt;</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 name="Shape 333"/>
          <p:cNvSpPr>
            <a:spLocks noGrp="1" noRot="1" noChangeAspect="1"/>
          </p:cNvSpPr>
          <p:nvPr>
            <p:ph type="sldImg"/>
          </p:nvPr>
        </p:nvSpPr>
        <p:spPr>
          <a:xfrm>
            <a:off x="381000" y="685800"/>
            <a:ext cx="6096000" cy="3429000"/>
          </a:xfrm>
          <a:prstGeom prst="rect">
            <a:avLst/>
          </a:prstGeom>
        </p:spPr>
        <p:txBody>
          <a:bodyPr/>
          <a:lstStyle/>
          <a:p>
            <a:endParaRPr/>
          </a:p>
        </p:txBody>
      </p:sp>
      <p:sp>
        <p:nvSpPr>
          <p:cNvPr id="334" name="Shape 334"/>
          <p:cNvSpPr>
            <a:spLocks noGrp="1"/>
          </p:cNvSpPr>
          <p:nvPr>
            <p:ph type="body" sz="quarter" idx="1"/>
          </p:nvPr>
        </p:nvSpPr>
        <p:spPr>
          <a:prstGeom prst="rect">
            <a:avLst/>
          </a:prstGeom>
        </p:spPr>
        <p:txBody>
          <a:bodyPr/>
          <a:lstStyle>
            <a:lvl1pPr>
              <a:lnSpc>
                <a:spcPct val="125000"/>
              </a:lnSpc>
              <a:defRPr sz="1800">
                <a:latin typeface="Avenir Book"/>
                <a:ea typeface="Avenir Book"/>
                <a:cs typeface="Avenir Book"/>
                <a:sym typeface="Avenir Book"/>
              </a:defRPr>
            </a:lvl1pPr>
          </a:lstStyle>
          <a:p>
            <a:r>
              <a:t>hard choices&gt;</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 name="Shape 339"/>
          <p:cNvSpPr>
            <a:spLocks noGrp="1" noRot="1" noChangeAspect="1"/>
          </p:cNvSpPr>
          <p:nvPr>
            <p:ph type="sldImg"/>
          </p:nvPr>
        </p:nvSpPr>
        <p:spPr>
          <a:xfrm>
            <a:off x="381000" y="685800"/>
            <a:ext cx="6096000" cy="3429000"/>
          </a:xfrm>
          <a:prstGeom prst="rect">
            <a:avLst/>
          </a:prstGeom>
        </p:spPr>
        <p:txBody>
          <a:bodyPr/>
          <a:lstStyle/>
          <a:p>
            <a:endParaRPr/>
          </a:p>
        </p:txBody>
      </p:sp>
      <p:sp>
        <p:nvSpPr>
          <p:cNvPr id="340" name="Shape 340"/>
          <p:cNvSpPr>
            <a:spLocks noGrp="1"/>
          </p:cNvSpPr>
          <p:nvPr>
            <p:ph type="body" sz="quarter" idx="1"/>
          </p:nvPr>
        </p:nvSpPr>
        <p:spPr>
          <a:prstGeom prst="rect">
            <a:avLst/>
          </a:prstGeom>
        </p:spPr>
        <p:txBody>
          <a:bodyPr/>
          <a:lstStyle>
            <a:lvl1pPr>
              <a:lnSpc>
                <a:spcPct val="125000"/>
              </a:lnSpc>
              <a:defRPr sz="1800">
                <a:latin typeface="Avenir Book"/>
                <a:ea typeface="Avenir Book"/>
                <a:cs typeface="Avenir Book"/>
                <a:sym typeface="Avenir Book"/>
              </a:defRPr>
            </a:lvl1pPr>
          </a:lstStyle>
          <a:p>
            <a:r>
              <a:t>right places&gt;</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 name="Shape 344"/>
          <p:cNvSpPr>
            <a:spLocks noGrp="1" noRot="1" noChangeAspect="1"/>
          </p:cNvSpPr>
          <p:nvPr>
            <p:ph type="sldImg"/>
          </p:nvPr>
        </p:nvSpPr>
        <p:spPr>
          <a:xfrm>
            <a:off x="381000" y="685800"/>
            <a:ext cx="6096000" cy="3429000"/>
          </a:xfrm>
          <a:prstGeom prst="rect">
            <a:avLst/>
          </a:prstGeom>
        </p:spPr>
        <p:txBody>
          <a:bodyPr/>
          <a:lstStyle/>
          <a:p>
            <a:endParaRPr/>
          </a:p>
        </p:txBody>
      </p:sp>
      <p:sp>
        <p:nvSpPr>
          <p:cNvPr id="345" name="Shape 345"/>
          <p:cNvSpPr>
            <a:spLocks noGrp="1"/>
          </p:cNvSpPr>
          <p:nvPr>
            <p:ph type="body" sz="quarter" idx="1"/>
          </p:nvPr>
        </p:nvSpPr>
        <p:spPr>
          <a:prstGeom prst="rect">
            <a:avLst/>
          </a:prstGeom>
        </p:spPr>
        <p:txBody>
          <a:bodyPr/>
          <a:lstStyle>
            <a:lvl1pPr>
              <a:lnSpc>
                <a:spcPct val="125000"/>
              </a:lnSpc>
              <a:defRPr sz="1800">
                <a:latin typeface="Avenir Book"/>
                <a:ea typeface="Avenir Book"/>
                <a:cs typeface="Avenir Book"/>
                <a:sym typeface="Avenir Book"/>
              </a:defRPr>
            </a:lvl1pPr>
          </a:lstStyle>
          <a:p>
            <a:r>
              <a:t>take up your cross&gt;</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 name="Shape 355"/>
          <p:cNvSpPr>
            <a:spLocks noGrp="1" noRot="1" noChangeAspect="1"/>
          </p:cNvSpPr>
          <p:nvPr>
            <p:ph type="sldImg"/>
          </p:nvPr>
        </p:nvSpPr>
        <p:spPr>
          <a:xfrm>
            <a:off x="381000" y="685800"/>
            <a:ext cx="6096000" cy="3429000"/>
          </a:xfrm>
          <a:prstGeom prst="rect">
            <a:avLst/>
          </a:prstGeom>
        </p:spPr>
        <p:txBody>
          <a:bodyPr/>
          <a:lstStyle/>
          <a:p>
            <a:endParaRPr/>
          </a:p>
        </p:txBody>
      </p:sp>
      <p:sp>
        <p:nvSpPr>
          <p:cNvPr id="356" name="Shape 356"/>
          <p:cNvSpPr>
            <a:spLocks noGrp="1"/>
          </p:cNvSpPr>
          <p:nvPr>
            <p:ph type="body" sz="quarter" idx="1"/>
          </p:nvPr>
        </p:nvSpPr>
        <p:spPr>
          <a:prstGeom prst="rect">
            <a:avLst/>
          </a:prstGeom>
        </p:spPr>
        <p:txBody>
          <a:bodyPr/>
          <a:lstStyle>
            <a:lvl1pPr>
              <a:lnSpc>
                <a:spcPct val="125000"/>
              </a:lnSpc>
              <a:defRPr sz="1800">
                <a:latin typeface="Avenir Book"/>
                <a:ea typeface="Avenir Book"/>
                <a:cs typeface="Avenir Book"/>
                <a:sym typeface="Avenir Book"/>
              </a:defRPr>
            </a:lvl1pPr>
          </a:lstStyle>
          <a:p>
            <a:r>
              <a:t>right activities&gt;</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 name="Shape 360"/>
          <p:cNvSpPr>
            <a:spLocks noGrp="1" noRot="1" noChangeAspect="1"/>
          </p:cNvSpPr>
          <p:nvPr>
            <p:ph type="sldImg"/>
          </p:nvPr>
        </p:nvSpPr>
        <p:spPr>
          <a:xfrm>
            <a:off x="381000" y="685800"/>
            <a:ext cx="6096000" cy="3429000"/>
          </a:xfrm>
          <a:prstGeom prst="rect">
            <a:avLst/>
          </a:prstGeom>
        </p:spPr>
        <p:txBody>
          <a:bodyPr/>
          <a:lstStyle/>
          <a:p>
            <a:endParaRPr/>
          </a:p>
        </p:txBody>
      </p:sp>
      <p:sp>
        <p:nvSpPr>
          <p:cNvPr id="361" name="Shape 361"/>
          <p:cNvSpPr>
            <a:spLocks noGrp="1"/>
          </p:cNvSpPr>
          <p:nvPr>
            <p:ph type="body" sz="quarter" idx="1"/>
          </p:nvPr>
        </p:nvSpPr>
        <p:spPr>
          <a:prstGeom prst="rect">
            <a:avLst/>
          </a:prstGeom>
        </p:spPr>
        <p:txBody>
          <a:bodyPr/>
          <a:lstStyle>
            <a:lvl1pPr>
              <a:lnSpc>
                <a:spcPct val="125000"/>
              </a:lnSpc>
              <a:defRPr sz="1800">
                <a:latin typeface="Avenir Book"/>
                <a:ea typeface="Avenir Book"/>
                <a:cs typeface="Avenir Book"/>
                <a:sym typeface="Avenir Book"/>
              </a:defRPr>
            </a:lvl1pPr>
          </a:lstStyle>
          <a:p>
            <a:r>
              <a:t>right thinking&gt;</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 name="Shape 365"/>
          <p:cNvSpPr>
            <a:spLocks noGrp="1" noRot="1" noChangeAspect="1"/>
          </p:cNvSpPr>
          <p:nvPr>
            <p:ph type="sldImg"/>
          </p:nvPr>
        </p:nvSpPr>
        <p:spPr>
          <a:xfrm>
            <a:off x="381000" y="685800"/>
            <a:ext cx="6096000" cy="3429000"/>
          </a:xfrm>
          <a:prstGeom prst="rect">
            <a:avLst/>
          </a:prstGeom>
        </p:spPr>
        <p:txBody>
          <a:bodyPr/>
          <a:lstStyle/>
          <a:p>
            <a:endParaRPr/>
          </a:p>
        </p:txBody>
      </p:sp>
      <p:sp>
        <p:nvSpPr>
          <p:cNvPr id="366" name="Shape 366"/>
          <p:cNvSpPr>
            <a:spLocks noGrp="1"/>
          </p:cNvSpPr>
          <p:nvPr>
            <p:ph type="body" sz="quarter" idx="1"/>
          </p:nvPr>
        </p:nvSpPr>
        <p:spPr>
          <a:prstGeom prst="rect">
            <a:avLst/>
          </a:prstGeom>
        </p:spPr>
        <p:txBody>
          <a:bodyPr/>
          <a:lstStyle>
            <a:lvl1pPr>
              <a:lnSpc>
                <a:spcPct val="125000"/>
              </a:lnSpc>
              <a:defRPr sz="1800">
                <a:latin typeface="Avenir Book"/>
                <a:ea typeface="Avenir Book"/>
                <a:cs typeface="Avenir Book"/>
                <a:sym typeface="Avenir Book"/>
              </a:defRPr>
            </a:lvl1pPr>
          </a:lstStyle>
          <a:p>
            <a:r>
              <a:t>The choice&gt;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30000" dirty="0" err="1">
                <a:solidFill>
                  <a:schemeClr val="tx1"/>
                </a:solidFill>
                <a:effectLst/>
                <a:latin typeface="+mn-lt"/>
                <a:ea typeface="+mn-ea"/>
                <a:cs typeface="+mn-cs"/>
              </a:rPr>
              <a:t>Covid</a:t>
            </a:r>
            <a:r>
              <a:rPr lang="en-US" sz="1200" b="1" i="0" u="none" strike="noStrike" kern="1200" baseline="30000" dirty="0">
                <a:solidFill>
                  <a:schemeClr val="tx1"/>
                </a:solidFill>
                <a:effectLst/>
                <a:latin typeface="+mn-lt"/>
                <a:ea typeface="+mn-ea"/>
                <a:cs typeface="+mn-cs"/>
              </a:rPr>
              <a:t> 19&gt;</a:t>
            </a:r>
          </a:p>
          <a:p>
            <a:r>
              <a:rPr lang="en-US" sz="1200" b="1" i="0" u="none" strike="noStrike" kern="1200" baseline="30000" dirty="0">
                <a:solidFill>
                  <a:schemeClr val="tx1"/>
                </a:solidFill>
                <a:effectLst/>
                <a:latin typeface="+mn-lt"/>
                <a:ea typeface="+mn-ea"/>
                <a:cs typeface="+mn-cs"/>
              </a:rPr>
              <a:t>30 </a:t>
            </a:r>
            <a:r>
              <a:rPr lang="en-US" sz="1200" b="0" i="0" u="none" strike="noStrike" kern="1200" dirty="0">
                <a:solidFill>
                  <a:schemeClr val="tx1"/>
                </a:solidFill>
                <a:effectLst/>
                <a:latin typeface="+mn-lt"/>
                <a:ea typeface="+mn-ea"/>
                <a:cs typeface="+mn-cs"/>
              </a:rPr>
              <a:t>And Jesus answering said, A certain man went down from Jerusalem to Jericho, and fell among thieves, which stripped him of his raiment, and wounded him, and departed, leaving him half dead.</a:t>
            </a:r>
          </a:p>
          <a:p>
            <a:r>
              <a:rPr lang="en-US" sz="1200" b="1" i="0" u="none" strike="noStrike" kern="1200" baseline="30000" dirty="0">
                <a:solidFill>
                  <a:schemeClr val="tx1"/>
                </a:solidFill>
                <a:effectLst/>
                <a:latin typeface="+mn-lt"/>
                <a:ea typeface="+mn-ea"/>
                <a:cs typeface="+mn-cs"/>
              </a:rPr>
              <a:t>31 </a:t>
            </a:r>
            <a:r>
              <a:rPr lang="en-US" sz="1200" b="0" i="0" u="none" strike="noStrike" kern="1200" dirty="0">
                <a:solidFill>
                  <a:schemeClr val="tx1"/>
                </a:solidFill>
                <a:effectLst/>
                <a:latin typeface="+mn-lt"/>
                <a:ea typeface="+mn-ea"/>
                <a:cs typeface="+mn-cs"/>
              </a:rPr>
              <a:t>And by chance there came down a certain priest that way: and when he saw him, he passed by on the other side.</a:t>
            </a:r>
          </a:p>
          <a:p>
            <a:r>
              <a:rPr lang="en-US" sz="1200" b="1" i="0" u="none" strike="noStrike" kern="1200" baseline="30000" dirty="0">
                <a:solidFill>
                  <a:schemeClr val="tx1"/>
                </a:solidFill>
                <a:effectLst/>
                <a:latin typeface="+mn-lt"/>
                <a:ea typeface="+mn-ea"/>
                <a:cs typeface="+mn-cs"/>
              </a:rPr>
              <a:t>32 </a:t>
            </a:r>
            <a:r>
              <a:rPr lang="en-US" sz="1200" b="0" i="0" u="none" strike="noStrike" kern="1200" dirty="0">
                <a:solidFill>
                  <a:schemeClr val="tx1"/>
                </a:solidFill>
                <a:effectLst/>
                <a:latin typeface="+mn-lt"/>
                <a:ea typeface="+mn-ea"/>
                <a:cs typeface="+mn-cs"/>
              </a:rPr>
              <a:t>And likewise a Levite, when he was at the place, came and looked on him, and passed by on the other side.</a:t>
            </a:r>
          </a:p>
          <a:p>
            <a:r>
              <a:rPr lang="en-US" sz="1200" b="1" i="0" u="none" strike="noStrike" kern="1200" baseline="30000" dirty="0">
                <a:solidFill>
                  <a:schemeClr val="tx1"/>
                </a:solidFill>
                <a:effectLst/>
                <a:latin typeface="+mn-lt"/>
                <a:ea typeface="+mn-ea"/>
                <a:cs typeface="+mn-cs"/>
              </a:rPr>
              <a:t>33 </a:t>
            </a:r>
            <a:r>
              <a:rPr lang="en-US" sz="1200" b="0" i="0" u="none" strike="noStrike" kern="1200" dirty="0">
                <a:solidFill>
                  <a:schemeClr val="tx1"/>
                </a:solidFill>
                <a:effectLst/>
                <a:latin typeface="+mn-lt"/>
                <a:ea typeface="+mn-ea"/>
                <a:cs typeface="+mn-cs"/>
              </a:rPr>
              <a:t>But a certain Samaritan, as he journeyed, came where he was: and when he saw him, he had compassion on him,</a:t>
            </a:r>
          </a:p>
          <a:p>
            <a:r>
              <a:rPr lang="en-US" sz="1200" b="1" i="0" u="none" strike="noStrike" kern="1200" baseline="30000" dirty="0">
                <a:solidFill>
                  <a:schemeClr val="tx1"/>
                </a:solidFill>
                <a:effectLst/>
                <a:latin typeface="+mn-lt"/>
                <a:ea typeface="+mn-ea"/>
                <a:cs typeface="+mn-cs"/>
              </a:rPr>
              <a:t>34 </a:t>
            </a:r>
            <a:r>
              <a:rPr lang="en-US" sz="1200" b="0" i="0" u="none" strike="noStrike" kern="1200" dirty="0">
                <a:solidFill>
                  <a:schemeClr val="tx1"/>
                </a:solidFill>
                <a:effectLst/>
                <a:latin typeface="+mn-lt"/>
                <a:ea typeface="+mn-ea"/>
                <a:cs typeface="+mn-cs"/>
              </a:rPr>
              <a:t>And went to him, and bound up his wounds, pouring in oil and wine, and set him on his own beast, and brought him to an inn, and took care of him.</a:t>
            </a:r>
          </a:p>
          <a:p>
            <a:r>
              <a:rPr lang="en-US" sz="1200" b="1" i="0" u="none" strike="noStrike" kern="1200" baseline="30000" dirty="0">
                <a:solidFill>
                  <a:schemeClr val="tx1"/>
                </a:solidFill>
                <a:effectLst/>
                <a:latin typeface="+mn-lt"/>
                <a:ea typeface="+mn-ea"/>
                <a:cs typeface="+mn-cs"/>
              </a:rPr>
              <a:t>35 </a:t>
            </a:r>
            <a:r>
              <a:rPr lang="en-US" sz="1200" b="0" i="0" u="none" strike="noStrike" kern="1200" dirty="0">
                <a:solidFill>
                  <a:schemeClr val="tx1"/>
                </a:solidFill>
                <a:effectLst/>
                <a:latin typeface="+mn-lt"/>
                <a:ea typeface="+mn-ea"/>
                <a:cs typeface="+mn-cs"/>
              </a:rPr>
              <a:t>And on the morrow when he departed, he took out two pence, and gave them to the host, and said unto him, Take care of him; and whatsoever thou </a:t>
            </a:r>
            <a:r>
              <a:rPr lang="en-US" sz="1200" b="0" i="0" u="none" strike="noStrike" kern="1200" dirty="0" err="1">
                <a:solidFill>
                  <a:schemeClr val="tx1"/>
                </a:solidFill>
                <a:effectLst/>
                <a:latin typeface="+mn-lt"/>
                <a:ea typeface="+mn-ea"/>
                <a:cs typeface="+mn-cs"/>
              </a:rPr>
              <a:t>spendest</a:t>
            </a:r>
            <a:r>
              <a:rPr lang="en-US" sz="1200" b="0" i="0" u="none" strike="noStrike" kern="1200" dirty="0">
                <a:solidFill>
                  <a:schemeClr val="tx1"/>
                </a:solidFill>
                <a:effectLst/>
                <a:latin typeface="+mn-lt"/>
                <a:ea typeface="+mn-ea"/>
                <a:cs typeface="+mn-cs"/>
              </a:rPr>
              <a:t> more, when I come again, I will repay thee.</a:t>
            </a:r>
          </a:p>
          <a:p>
            <a:r>
              <a:rPr lang="en-US" sz="1200" b="1" i="0" u="none" strike="noStrike" kern="1200" baseline="30000" dirty="0">
                <a:solidFill>
                  <a:schemeClr val="tx1"/>
                </a:solidFill>
                <a:effectLst/>
                <a:latin typeface="+mn-lt"/>
                <a:ea typeface="+mn-ea"/>
                <a:cs typeface="+mn-cs"/>
              </a:rPr>
              <a:t>36 </a:t>
            </a:r>
            <a:r>
              <a:rPr lang="en-US" sz="1200" b="0" i="0" u="none" strike="noStrike" kern="1200" dirty="0">
                <a:solidFill>
                  <a:schemeClr val="tx1"/>
                </a:solidFill>
                <a:effectLst/>
                <a:latin typeface="+mn-lt"/>
                <a:ea typeface="+mn-ea"/>
                <a:cs typeface="+mn-cs"/>
              </a:rPr>
              <a:t>Which now of these three, </a:t>
            </a:r>
            <a:r>
              <a:rPr lang="en-US" sz="1200" b="0" i="0" u="none" strike="noStrike" kern="1200" dirty="0" err="1">
                <a:solidFill>
                  <a:schemeClr val="tx1"/>
                </a:solidFill>
                <a:effectLst/>
                <a:latin typeface="+mn-lt"/>
                <a:ea typeface="+mn-ea"/>
                <a:cs typeface="+mn-cs"/>
              </a:rPr>
              <a:t>thinkest</a:t>
            </a:r>
            <a:r>
              <a:rPr lang="en-US" sz="1200" b="0" i="0" u="none" strike="noStrike" kern="1200" dirty="0">
                <a:solidFill>
                  <a:schemeClr val="tx1"/>
                </a:solidFill>
                <a:effectLst/>
                <a:latin typeface="+mn-lt"/>
                <a:ea typeface="+mn-ea"/>
                <a:cs typeface="+mn-cs"/>
              </a:rPr>
              <a:t> thou, was </a:t>
            </a:r>
            <a:r>
              <a:rPr lang="en-US" sz="1200" b="0" i="0" u="none" strike="noStrike" kern="1200" dirty="0" err="1">
                <a:solidFill>
                  <a:schemeClr val="tx1"/>
                </a:solidFill>
                <a:effectLst/>
                <a:latin typeface="+mn-lt"/>
                <a:ea typeface="+mn-ea"/>
                <a:cs typeface="+mn-cs"/>
              </a:rPr>
              <a:t>neighbour</a:t>
            </a:r>
            <a:r>
              <a:rPr lang="en-US" sz="1200" b="0" i="0" u="none" strike="noStrike" kern="1200" dirty="0">
                <a:solidFill>
                  <a:schemeClr val="tx1"/>
                </a:solidFill>
                <a:effectLst/>
                <a:latin typeface="+mn-lt"/>
                <a:ea typeface="+mn-ea"/>
                <a:cs typeface="+mn-cs"/>
              </a:rPr>
              <a:t> unto him that fell among the thieves?</a:t>
            </a:r>
          </a:p>
          <a:p>
            <a:r>
              <a:rPr lang="en-US" sz="1200" b="1" i="0" u="none" strike="noStrike" kern="1200" baseline="30000" dirty="0">
                <a:solidFill>
                  <a:schemeClr val="tx1"/>
                </a:solidFill>
                <a:effectLst/>
                <a:latin typeface="+mn-lt"/>
                <a:ea typeface="+mn-ea"/>
                <a:cs typeface="+mn-cs"/>
              </a:rPr>
              <a:t>37 </a:t>
            </a:r>
            <a:r>
              <a:rPr lang="en-US" sz="1200" b="0" i="0" u="none" strike="noStrike" kern="1200" dirty="0">
                <a:solidFill>
                  <a:schemeClr val="tx1"/>
                </a:solidFill>
                <a:effectLst/>
                <a:latin typeface="+mn-lt"/>
                <a:ea typeface="+mn-ea"/>
                <a:cs typeface="+mn-cs"/>
              </a:rPr>
              <a:t>And he said, He that shewed mercy on him. Then said Jesus unto him, Go, and do thou likewise.</a:t>
            </a:r>
          </a:p>
        </p:txBody>
      </p:sp>
      <p:sp>
        <p:nvSpPr>
          <p:cNvPr id="4" name="Slide Number Placeholder 3"/>
          <p:cNvSpPr>
            <a:spLocks noGrp="1"/>
          </p:cNvSpPr>
          <p:nvPr>
            <p:ph type="sldNum" sz="quarter" idx="5"/>
          </p:nvPr>
        </p:nvSpPr>
        <p:spPr/>
        <p:txBody>
          <a:bodyPr/>
          <a:lstStyle/>
          <a:p>
            <a:fld id="{D0E23546-3952-AE4D-B5CF-D716DED3EBEB}" type="slidenum">
              <a:rPr lang="en-US" smtClean="0"/>
              <a:t>20</a:t>
            </a:fld>
            <a:endParaRPr lang="en-US"/>
          </a:p>
        </p:txBody>
      </p:sp>
    </p:spTree>
    <p:extLst>
      <p:ext uri="{BB962C8B-B14F-4D97-AF65-F5344CB8AC3E}">
        <p14:creationId xmlns:p14="http://schemas.microsoft.com/office/powerpoint/2010/main" val="145934581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 name="Shape 382"/>
          <p:cNvSpPr>
            <a:spLocks noGrp="1" noRot="1" noChangeAspect="1"/>
          </p:cNvSpPr>
          <p:nvPr>
            <p:ph type="sldImg"/>
          </p:nvPr>
        </p:nvSpPr>
        <p:spPr>
          <a:xfrm>
            <a:off x="381000" y="685800"/>
            <a:ext cx="6096000" cy="3429000"/>
          </a:xfrm>
          <a:prstGeom prst="rect">
            <a:avLst/>
          </a:prstGeom>
        </p:spPr>
        <p:txBody>
          <a:bodyPr/>
          <a:lstStyle/>
          <a:p>
            <a:endParaRPr/>
          </a:p>
        </p:txBody>
      </p:sp>
      <p:sp>
        <p:nvSpPr>
          <p:cNvPr id="383" name="Shape 383"/>
          <p:cNvSpPr>
            <a:spLocks noGrp="1"/>
          </p:cNvSpPr>
          <p:nvPr>
            <p:ph type="body" sz="quarter" idx="1"/>
          </p:nvPr>
        </p:nvSpPr>
        <p:spPr>
          <a:prstGeom prst="rect">
            <a:avLst/>
          </a:prstGeom>
        </p:spPr>
        <p:txBody>
          <a:bodyPr/>
          <a:lstStyle>
            <a:lvl1pPr>
              <a:lnSpc>
                <a:spcPct val="125000"/>
              </a:lnSpc>
              <a:defRPr sz="1800">
                <a:latin typeface="Avenir Book"/>
                <a:ea typeface="Avenir Book"/>
                <a:cs typeface="Avenir Book"/>
                <a:sym typeface="Avenir Book"/>
              </a:defRPr>
            </a:lvl1pPr>
          </a:lstStyle>
          <a:p>
            <a:r>
              <a:t>Stop.</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30000" dirty="0" err="1">
                <a:solidFill>
                  <a:schemeClr val="tx1"/>
                </a:solidFill>
                <a:effectLst/>
                <a:latin typeface="+mn-lt"/>
                <a:ea typeface="+mn-ea"/>
                <a:cs typeface="+mn-cs"/>
              </a:rPr>
              <a:t>Covid</a:t>
            </a:r>
            <a:r>
              <a:rPr lang="en-US" sz="1200" b="1" i="0" u="none" strike="noStrike" kern="1200" baseline="30000" dirty="0">
                <a:solidFill>
                  <a:schemeClr val="tx1"/>
                </a:solidFill>
                <a:effectLst/>
                <a:latin typeface="+mn-lt"/>
                <a:ea typeface="+mn-ea"/>
                <a:cs typeface="+mn-cs"/>
              </a:rPr>
              <a:t> 19&gt;</a:t>
            </a:r>
          </a:p>
          <a:p>
            <a:r>
              <a:rPr lang="en-US" sz="1200" b="1" i="0" u="none" strike="noStrike" kern="1200" baseline="30000" dirty="0">
                <a:solidFill>
                  <a:schemeClr val="tx1"/>
                </a:solidFill>
                <a:effectLst/>
                <a:latin typeface="+mn-lt"/>
                <a:ea typeface="+mn-ea"/>
                <a:cs typeface="+mn-cs"/>
              </a:rPr>
              <a:t>30 </a:t>
            </a:r>
            <a:r>
              <a:rPr lang="en-US" sz="1200" b="0" i="0" u="none" strike="noStrike" kern="1200" dirty="0">
                <a:solidFill>
                  <a:schemeClr val="tx1"/>
                </a:solidFill>
                <a:effectLst/>
                <a:latin typeface="+mn-lt"/>
                <a:ea typeface="+mn-ea"/>
                <a:cs typeface="+mn-cs"/>
              </a:rPr>
              <a:t>And Jesus answering said, A certain man went down from Jerusalem to Jericho, and fell among thieves, which stripped him of his raiment, and wounded him, and departed, leaving him half dead.</a:t>
            </a:r>
          </a:p>
          <a:p>
            <a:r>
              <a:rPr lang="en-US" sz="1200" b="1" i="0" u="none" strike="noStrike" kern="1200" baseline="30000" dirty="0">
                <a:solidFill>
                  <a:schemeClr val="tx1"/>
                </a:solidFill>
                <a:effectLst/>
                <a:latin typeface="+mn-lt"/>
                <a:ea typeface="+mn-ea"/>
                <a:cs typeface="+mn-cs"/>
              </a:rPr>
              <a:t>31 </a:t>
            </a:r>
            <a:r>
              <a:rPr lang="en-US" sz="1200" b="0" i="0" u="none" strike="noStrike" kern="1200" dirty="0">
                <a:solidFill>
                  <a:schemeClr val="tx1"/>
                </a:solidFill>
                <a:effectLst/>
                <a:latin typeface="+mn-lt"/>
                <a:ea typeface="+mn-ea"/>
                <a:cs typeface="+mn-cs"/>
              </a:rPr>
              <a:t>And by chance there came down a certain priest that way: and when he saw him, he passed by on the other side.</a:t>
            </a:r>
          </a:p>
          <a:p>
            <a:r>
              <a:rPr lang="en-US" sz="1200" b="1" i="0" u="none" strike="noStrike" kern="1200" baseline="30000" dirty="0">
                <a:solidFill>
                  <a:schemeClr val="tx1"/>
                </a:solidFill>
                <a:effectLst/>
                <a:latin typeface="+mn-lt"/>
                <a:ea typeface="+mn-ea"/>
                <a:cs typeface="+mn-cs"/>
              </a:rPr>
              <a:t>32 </a:t>
            </a:r>
            <a:r>
              <a:rPr lang="en-US" sz="1200" b="0" i="0" u="none" strike="noStrike" kern="1200" dirty="0">
                <a:solidFill>
                  <a:schemeClr val="tx1"/>
                </a:solidFill>
                <a:effectLst/>
                <a:latin typeface="+mn-lt"/>
                <a:ea typeface="+mn-ea"/>
                <a:cs typeface="+mn-cs"/>
              </a:rPr>
              <a:t>And likewise a Levite, when he was at the place, came and looked on him, and passed by on the other side.</a:t>
            </a:r>
          </a:p>
          <a:p>
            <a:r>
              <a:rPr lang="en-US" sz="1200" b="1" i="0" u="none" strike="noStrike" kern="1200" baseline="30000" dirty="0">
                <a:solidFill>
                  <a:schemeClr val="tx1"/>
                </a:solidFill>
                <a:effectLst/>
                <a:latin typeface="+mn-lt"/>
                <a:ea typeface="+mn-ea"/>
                <a:cs typeface="+mn-cs"/>
              </a:rPr>
              <a:t>33 </a:t>
            </a:r>
            <a:r>
              <a:rPr lang="en-US" sz="1200" b="0" i="0" u="none" strike="noStrike" kern="1200" dirty="0">
                <a:solidFill>
                  <a:schemeClr val="tx1"/>
                </a:solidFill>
                <a:effectLst/>
                <a:latin typeface="+mn-lt"/>
                <a:ea typeface="+mn-ea"/>
                <a:cs typeface="+mn-cs"/>
              </a:rPr>
              <a:t>But a certain Samaritan, as he journeyed, came where he was: and when he saw him, he had compassion on him,</a:t>
            </a:r>
          </a:p>
          <a:p>
            <a:r>
              <a:rPr lang="en-US" sz="1200" b="1" i="0" u="none" strike="noStrike" kern="1200" baseline="30000" dirty="0">
                <a:solidFill>
                  <a:schemeClr val="tx1"/>
                </a:solidFill>
                <a:effectLst/>
                <a:latin typeface="+mn-lt"/>
                <a:ea typeface="+mn-ea"/>
                <a:cs typeface="+mn-cs"/>
              </a:rPr>
              <a:t>34 </a:t>
            </a:r>
            <a:r>
              <a:rPr lang="en-US" sz="1200" b="0" i="0" u="none" strike="noStrike" kern="1200" dirty="0">
                <a:solidFill>
                  <a:schemeClr val="tx1"/>
                </a:solidFill>
                <a:effectLst/>
                <a:latin typeface="+mn-lt"/>
                <a:ea typeface="+mn-ea"/>
                <a:cs typeface="+mn-cs"/>
              </a:rPr>
              <a:t>And went to him, and bound up his wounds, pouring in oil and wine, and set him on his own beast, and brought him to an inn, and took care of him.</a:t>
            </a:r>
          </a:p>
          <a:p>
            <a:r>
              <a:rPr lang="en-US" sz="1200" b="1" i="0" u="none" strike="noStrike" kern="1200" baseline="30000" dirty="0">
                <a:solidFill>
                  <a:schemeClr val="tx1"/>
                </a:solidFill>
                <a:effectLst/>
                <a:latin typeface="+mn-lt"/>
                <a:ea typeface="+mn-ea"/>
                <a:cs typeface="+mn-cs"/>
              </a:rPr>
              <a:t>35 </a:t>
            </a:r>
            <a:r>
              <a:rPr lang="en-US" sz="1200" b="0" i="0" u="none" strike="noStrike" kern="1200" dirty="0">
                <a:solidFill>
                  <a:schemeClr val="tx1"/>
                </a:solidFill>
                <a:effectLst/>
                <a:latin typeface="+mn-lt"/>
                <a:ea typeface="+mn-ea"/>
                <a:cs typeface="+mn-cs"/>
              </a:rPr>
              <a:t>And on the morrow when he departed, he took out two pence, and gave them to the host, and said unto him, Take care of him; and whatsoever thou </a:t>
            </a:r>
            <a:r>
              <a:rPr lang="en-US" sz="1200" b="0" i="0" u="none" strike="noStrike" kern="1200" dirty="0" err="1">
                <a:solidFill>
                  <a:schemeClr val="tx1"/>
                </a:solidFill>
                <a:effectLst/>
                <a:latin typeface="+mn-lt"/>
                <a:ea typeface="+mn-ea"/>
                <a:cs typeface="+mn-cs"/>
              </a:rPr>
              <a:t>spendest</a:t>
            </a:r>
            <a:r>
              <a:rPr lang="en-US" sz="1200" b="0" i="0" u="none" strike="noStrike" kern="1200" dirty="0">
                <a:solidFill>
                  <a:schemeClr val="tx1"/>
                </a:solidFill>
                <a:effectLst/>
                <a:latin typeface="+mn-lt"/>
                <a:ea typeface="+mn-ea"/>
                <a:cs typeface="+mn-cs"/>
              </a:rPr>
              <a:t> more, when I come again, I will repay thee.</a:t>
            </a:r>
          </a:p>
          <a:p>
            <a:r>
              <a:rPr lang="en-US" sz="1200" b="1" i="0" u="none" strike="noStrike" kern="1200" baseline="30000" dirty="0">
                <a:solidFill>
                  <a:schemeClr val="tx1"/>
                </a:solidFill>
                <a:effectLst/>
                <a:latin typeface="+mn-lt"/>
                <a:ea typeface="+mn-ea"/>
                <a:cs typeface="+mn-cs"/>
              </a:rPr>
              <a:t>36 </a:t>
            </a:r>
            <a:r>
              <a:rPr lang="en-US" sz="1200" b="0" i="0" u="none" strike="noStrike" kern="1200" dirty="0">
                <a:solidFill>
                  <a:schemeClr val="tx1"/>
                </a:solidFill>
                <a:effectLst/>
                <a:latin typeface="+mn-lt"/>
                <a:ea typeface="+mn-ea"/>
                <a:cs typeface="+mn-cs"/>
              </a:rPr>
              <a:t>Which now of these three, </a:t>
            </a:r>
            <a:r>
              <a:rPr lang="en-US" sz="1200" b="0" i="0" u="none" strike="noStrike" kern="1200" dirty="0" err="1">
                <a:solidFill>
                  <a:schemeClr val="tx1"/>
                </a:solidFill>
                <a:effectLst/>
                <a:latin typeface="+mn-lt"/>
                <a:ea typeface="+mn-ea"/>
                <a:cs typeface="+mn-cs"/>
              </a:rPr>
              <a:t>thinkest</a:t>
            </a:r>
            <a:r>
              <a:rPr lang="en-US" sz="1200" b="0" i="0" u="none" strike="noStrike" kern="1200" dirty="0">
                <a:solidFill>
                  <a:schemeClr val="tx1"/>
                </a:solidFill>
                <a:effectLst/>
                <a:latin typeface="+mn-lt"/>
                <a:ea typeface="+mn-ea"/>
                <a:cs typeface="+mn-cs"/>
              </a:rPr>
              <a:t> thou, was </a:t>
            </a:r>
            <a:r>
              <a:rPr lang="en-US" sz="1200" b="0" i="0" u="none" strike="noStrike" kern="1200" dirty="0" err="1">
                <a:solidFill>
                  <a:schemeClr val="tx1"/>
                </a:solidFill>
                <a:effectLst/>
                <a:latin typeface="+mn-lt"/>
                <a:ea typeface="+mn-ea"/>
                <a:cs typeface="+mn-cs"/>
              </a:rPr>
              <a:t>neighbour</a:t>
            </a:r>
            <a:r>
              <a:rPr lang="en-US" sz="1200" b="0" i="0" u="none" strike="noStrike" kern="1200" dirty="0">
                <a:solidFill>
                  <a:schemeClr val="tx1"/>
                </a:solidFill>
                <a:effectLst/>
                <a:latin typeface="+mn-lt"/>
                <a:ea typeface="+mn-ea"/>
                <a:cs typeface="+mn-cs"/>
              </a:rPr>
              <a:t> unto him that fell among the thieves?</a:t>
            </a:r>
          </a:p>
          <a:p>
            <a:r>
              <a:rPr lang="en-US" sz="1200" b="1" i="0" u="none" strike="noStrike" kern="1200" baseline="30000" dirty="0">
                <a:solidFill>
                  <a:schemeClr val="tx1"/>
                </a:solidFill>
                <a:effectLst/>
                <a:latin typeface="+mn-lt"/>
                <a:ea typeface="+mn-ea"/>
                <a:cs typeface="+mn-cs"/>
              </a:rPr>
              <a:t>37 </a:t>
            </a:r>
            <a:r>
              <a:rPr lang="en-US" sz="1200" b="0" i="0" u="none" strike="noStrike" kern="1200" dirty="0">
                <a:solidFill>
                  <a:schemeClr val="tx1"/>
                </a:solidFill>
                <a:effectLst/>
                <a:latin typeface="+mn-lt"/>
                <a:ea typeface="+mn-ea"/>
                <a:cs typeface="+mn-cs"/>
              </a:rPr>
              <a:t>And he said, He that shewed mercy on him. Then said Jesus unto him, Go, and do thou likewise.</a:t>
            </a:r>
          </a:p>
        </p:txBody>
      </p:sp>
      <p:sp>
        <p:nvSpPr>
          <p:cNvPr id="4" name="Slide Number Placeholder 3"/>
          <p:cNvSpPr>
            <a:spLocks noGrp="1"/>
          </p:cNvSpPr>
          <p:nvPr>
            <p:ph type="sldNum" sz="quarter" idx="5"/>
          </p:nvPr>
        </p:nvSpPr>
        <p:spPr/>
        <p:txBody>
          <a:bodyPr/>
          <a:lstStyle/>
          <a:p>
            <a:fld id="{D0E23546-3952-AE4D-B5CF-D716DED3EBEB}" type="slidenum">
              <a:rPr lang="en-US" smtClean="0"/>
              <a:t>23</a:t>
            </a:fld>
            <a:endParaRPr lang="en-US"/>
          </a:p>
        </p:txBody>
      </p:sp>
    </p:spTree>
    <p:extLst>
      <p:ext uri="{BB962C8B-B14F-4D97-AF65-F5344CB8AC3E}">
        <p14:creationId xmlns:p14="http://schemas.microsoft.com/office/powerpoint/2010/main" val="832532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Shape 170"/>
          <p:cNvSpPr>
            <a:spLocks noGrp="1" noRot="1" noChangeAspect="1"/>
          </p:cNvSpPr>
          <p:nvPr>
            <p:ph type="sldImg"/>
          </p:nvPr>
        </p:nvSpPr>
        <p:spPr>
          <a:prstGeom prst="rect">
            <a:avLst/>
          </a:prstGeom>
        </p:spPr>
        <p:txBody>
          <a:bodyPr/>
          <a:lstStyle/>
          <a:p>
            <a:pPr lvl="0"/>
            <a:endParaRPr/>
          </a:p>
        </p:txBody>
      </p:sp>
      <p:sp>
        <p:nvSpPr>
          <p:cNvPr id="171" name="Shape 171"/>
          <p:cNvSpPr>
            <a:spLocks noGrp="1"/>
          </p:cNvSpPr>
          <p:nvPr>
            <p:ph type="body" sz="quarter" idx="1"/>
          </p:nvPr>
        </p:nvSpPr>
        <p:spPr>
          <a:prstGeom prst="rect">
            <a:avLst/>
          </a:prstGeom>
        </p:spPr>
        <p:txBody>
          <a:bodyPr/>
          <a:lstStyle/>
          <a:p>
            <a:pPr lvl="0">
              <a:defRPr sz="1800"/>
            </a:pPr>
            <a:r>
              <a:rPr sz="2200"/>
              <a:t>don’t be quarrelsome&gt;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Shape 189"/>
          <p:cNvSpPr>
            <a:spLocks noGrp="1" noRot="1" noChangeAspect="1"/>
          </p:cNvSpPr>
          <p:nvPr>
            <p:ph type="sldImg"/>
          </p:nvPr>
        </p:nvSpPr>
        <p:spPr>
          <a:prstGeom prst="rect">
            <a:avLst/>
          </a:prstGeom>
        </p:spPr>
        <p:txBody>
          <a:bodyPr/>
          <a:lstStyle/>
          <a:p>
            <a:pPr lvl="0"/>
            <a:endParaRPr/>
          </a:p>
        </p:txBody>
      </p:sp>
      <p:sp>
        <p:nvSpPr>
          <p:cNvPr id="190" name="Shape 190"/>
          <p:cNvSpPr>
            <a:spLocks noGrp="1"/>
          </p:cNvSpPr>
          <p:nvPr>
            <p:ph type="body" sz="quarter" idx="1"/>
          </p:nvPr>
        </p:nvSpPr>
        <p:spPr>
          <a:prstGeom prst="rect">
            <a:avLst/>
          </a:prstGeom>
        </p:spPr>
        <p:txBody>
          <a:bodyPr/>
          <a:lstStyle/>
          <a:p>
            <a:pPr lvl="0">
              <a:lnSpc>
                <a:spcPct val="125000"/>
              </a:lnSpc>
              <a:defRPr sz="1800"/>
            </a:pPr>
            <a:r>
              <a:rPr sz="2400">
                <a:latin typeface="Avenir Book"/>
                <a:ea typeface="Avenir Book"/>
                <a:cs typeface="Avenir Book"/>
                <a:sym typeface="Avenir Book"/>
              </a:rPr>
              <a:t>calm like Paul&gt;</a:t>
            </a:r>
          </a:p>
          <a:p>
            <a:pPr lvl="0">
              <a:lnSpc>
                <a:spcPct val="125000"/>
              </a:lnSpc>
              <a:defRPr sz="1800"/>
            </a:pPr>
            <a:r>
              <a:rPr sz="2400">
                <a:latin typeface="Avenir Book"/>
                <a:ea typeface="Avenir Book"/>
                <a:cs typeface="Avenir Book"/>
                <a:sym typeface="Avenir Book"/>
              </a:rPr>
              <a:t>Matthew 10:16, we are better than that&gt;</a:t>
            </a:r>
          </a:p>
          <a:p>
            <a:pPr lvl="0">
              <a:lnSpc>
                <a:spcPct val="125000"/>
              </a:lnSpc>
              <a:defRPr sz="1800"/>
            </a:pPr>
            <a:r>
              <a:rPr sz="2400">
                <a:latin typeface="Avenir Book"/>
                <a:ea typeface="Avenir Book"/>
                <a:cs typeface="Avenir Book"/>
                <a:sym typeface="Avenir Book"/>
              </a:rPr>
              <a:t>Jonah</a:t>
            </a:r>
          </a:p>
          <a:p>
            <a:pPr lvl="0">
              <a:lnSpc>
                <a:spcPct val="125000"/>
              </a:lnSpc>
              <a:defRPr sz="1800"/>
            </a:pPr>
            <a:r>
              <a:rPr sz="2400">
                <a:latin typeface="Avenir Book"/>
                <a:ea typeface="Avenir Book"/>
                <a:cs typeface="Avenir Book"/>
                <a:sym typeface="Avenir Book"/>
              </a:rPr>
              <a:t>They are asking, can I bring my friend to this church?</a:t>
            </a:r>
          </a:p>
          <a:p>
            <a:pPr lvl="0">
              <a:lnSpc>
                <a:spcPct val="125000"/>
              </a:lnSpc>
              <a:defRPr sz="1800"/>
            </a:pPr>
            <a:r>
              <a:rPr sz="2400">
                <a:latin typeface="Avenir Book"/>
                <a:ea typeface="Avenir Book"/>
                <a:cs typeface="Avenir Book"/>
                <a:sym typeface="Avenir Book"/>
              </a:rPr>
              <a:t>3 out of 5 teens who struggle with these issues do not feel safe.</a:t>
            </a:r>
          </a:p>
          <a:p>
            <a:pPr lvl="0">
              <a:lnSpc>
                <a:spcPct val="125000"/>
              </a:lnSpc>
              <a:defRPr sz="1800"/>
            </a:pPr>
            <a:r>
              <a:rPr sz="2400">
                <a:latin typeface="Avenir Book"/>
                <a:ea typeface="Avenir Book"/>
                <a:cs typeface="Avenir Book"/>
                <a:sym typeface="Avenir Book"/>
              </a:rPr>
              <a:t>Actual or perceived sexual orientation is one of the most common reasons that students are harassed by their peers, second only to physical appearance.</a:t>
            </a:r>
          </a:p>
          <a:p>
            <a:pPr lvl="0">
              <a:lnSpc>
                <a:spcPct val="125000"/>
              </a:lnSpc>
              <a:defRPr sz="1800"/>
            </a:pPr>
            <a:r>
              <a:rPr sz="2400">
                <a:latin typeface="Avenir Book"/>
                <a:ea typeface="Avenir Book"/>
                <a:cs typeface="Avenir Book"/>
                <a:sym typeface="Avenir Book"/>
              </a:rPr>
              <a:t>What am I trying to accomplish?</a:t>
            </a:r>
          </a:p>
          <a:p>
            <a:pPr lvl="0">
              <a:lnSpc>
                <a:spcPct val="125000"/>
              </a:lnSpc>
              <a:defRPr sz="1800"/>
            </a:pPr>
            <a:r>
              <a:rPr sz="2400">
                <a:latin typeface="Avenir Book"/>
                <a:ea typeface="Avenir Book"/>
                <a:cs typeface="Avenir Book"/>
                <a:sym typeface="Avenir Book"/>
              </a:rPr>
              <a:t>Lose the jokes. </a:t>
            </a:r>
          </a:p>
          <a:p>
            <a:pPr lvl="0">
              <a:lnSpc>
                <a:spcPct val="125000"/>
              </a:lnSpc>
              <a:defRPr sz="1800"/>
            </a:pPr>
            <a:r>
              <a:rPr sz="2400">
                <a:latin typeface="Avenir Book"/>
                <a:ea typeface="Avenir Book"/>
                <a:cs typeface="Avenir Book"/>
                <a:sym typeface="Avenir Book"/>
              </a:rPr>
              <a:t>Lose the stereotypes.  David played a harp.  NC Pastor?</a:t>
            </a:r>
          </a:p>
          <a:p>
            <a:pPr lvl="0">
              <a:lnSpc>
                <a:spcPct val="125000"/>
              </a:lnSpc>
              <a:defRPr sz="1800"/>
            </a:pPr>
            <a:r>
              <a:rPr sz="2400">
                <a:latin typeface="Avenir Book"/>
                <a:ea typeface="Avenir Book"/>
                <a:cs typeface="Avenir Book"/>
                <a:sym typeface="Avenir Book"/>
              </a:rPr>
              <a:t>The church ought to be the safest place there is. </a:t>
            </a:r>
          </a:p>
          <a:p>
            <a:pPr lvl="0">
              <a:lnSpc>
                <a:spcPct val="125000"/>
              </a:lnSpc>
              <a:defRPr sz="1800"/>
            </a:pPr>
            <a:r>
              <a:rPr sz="2400">
                <a:latin typeface="Avenir Book"/>
                <a:ea typeface="Avenir Book"/>
                <a:cs typeface="Avenir Book"/>
                <a:sym typeface="Avenir Book"/>
              </a:rPr>
              <a:t>Should feel welcome.</a:t>
            </a:r>
          </a:p>
          <a:p>
            <a:pPr lvl="0">
              <a:lnSpc>
                <a:spcPct val="125000"/>
              </a:lnSpc>
              <a:defRPr sz="1800"/>
            </a:pPr>
            <a:r>
              <a:rPr sz="2400">
                <a:latin typeface="Avenir Book"/>
                <a:ea typeface="Avenir Book"/>
                <a:cs typeface="Avenir Book"/>
                <a:sym typeface="Avenir Book"/>
              </a:rPr>
              <a:t>Admit imperfection.</a:t>
            </a:r>
          </a:p>
          <a:p>
            <a:pPr lvl="0">
              <a:lnSpc>
                <a:spcPct val="125000"/>
              </a:lnSpc>
              <a:defRPr sz="1800"/>
            </a:pPr>
            <a:r>
              <a:rPr sz="2400">
                <a:latin typeface="Avenir Book"/>
                <a:ea typeface="Avenir Book"/>
                <a:cs typeface="Avenir Book"/>
                <a:sym typeface="Avenir Book"/>
              </a:rPr>
              <a:t>You are speaking to them whether you realize it or not.  Think of 1 Cor. 9.  </a:t>
            </a:r>
          </a:p>
          <a:p>
            <a:pPr lvl="0">
              <a:lnSpc>
                <a:spcPct val="125000"/>
              </a:lnSpc>
              <a:defRPr sz="1800"/>
            </a:pPr>
            <a:r>
              <a:rPr sz="2400">
                <a:latin typeface="Avenir Book"/>
                <a:ea typeface="Avenir Book"/>
                <a:cs typeface="Avenir Book"/>
                <a:sym typeface="Avenir Book"/>
              </a:rPr>
              <a:t>Lose the jokes.  </a:t>
            </a:r>
          </a:p>
          <a:p>
            <a:pPr lvl="0">
              <a:lnSpc>
                <a:spcPct val="125000"/>
              </a:lnSpc>
              <a:defRPr sz="1800"/>
            </a:pPr>
            <a:r>
              <a:rPr sz="2400">
                <a:latin typeface="Avenir Book"/>
                <a:ea typeface="Avenir Book"/>
                <a:cs typeface="Avenir Book"/>
                <a:sym typeface="Avenir Book"/>
              </a:rPr>
              <a:t>Lose the stereotypes.  David.  Deborah.  </a:t>
            </a:r>
          </a:p>
          <a:p>
            <a:pPr lvl="0">
              <a:lnSpc>
                <a:spcPct val="125000"/>
              </a:lnSpc>
              <a:defRPr sz="1800"/>
            </a:pPr>
            <a:r>
              <a:rPr sz="2400">
                <a:latin typeface="Avenir Book"/>
                <a:ea typeface="Avenir Book"/>
                <a:cs typeface="Avenir Book"/>
                <a:sym typeface="Avenir Book"/>
              </a:rPr>
              <a:t>When you freelance it gets dangerous.</a:t>
            </a:r>
          </a:p>
          <a:p>
            <a:pPr lvl="0">
              <a:lnSpc>
                <a:spcPct val="125000"/>
              </a:lnSpc>
              <a:defRPr sz="1800"/>
            </a:pPr>
            <a:r>
              <a:rPr sz="2400">
                <a:latin typeface="Avenir Book"/>
                <a:ea typeface="Avenir Book"/>
                <a:cs typeface="Avenir Book"/>
                <a:sym typeface="Avenir Book"/>
              </a:rPr>
              <a:t>Pastor in NC.</a:t>
            </a:r>
          </a:p>
          <a:p>
            <a:pPr lvl="0">
              <a:lnSpc>
                <a:spcPct val="125000"/>
              </a:lnSpc>
              <a:defRPr sz="1800"/>
            </a:pPr>
            <a:r>
              <a:rPr sz="2400">
                <a:latin typeface="Avenir Book"/>
                <a:ea typeface="Avenir Book"/>
                <a:cs typeface="Avenir Book"/>
                <a:sym typeface="Avenir Book"/>
              </a:rPr>
              <a:t>Ask, what am I trying to accomplish?</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30000" dirty="0" err="1">
                <a:solidFill>
                  <a:schemeClr val="tx1"/>
                </a:solidFill>
                <a:effectLst/>
                <a:latin typeface="+mn-lt"/>
                <a:ea typeface="+mn-ea"/>
                <a:cs typeface="+mn-cs"/>
              </a:rPr>
              <a:t>Covid</a:t>
            </a:r>
            <a:r>
              <a:rPr lang="en-US" sz="1200" b="1" i="0" u="none" strike="noStrike" kern="1200" baseline="30000" dirty="0">
                <a:solidFill>
                  <a:schemeClr val="tx1"/>
                </a:solidFill>
                <a:effectLst/>
                <a:latin typeface="+mn-lt"/>
                <a:ea typeface="+mn-ea"/>
                <a:cs typeface="+mn-cs"/>
              </a:rPr>
              <a:t> 19&gt;</a:t>
            </a:r>
          </a:p>
          <a:p>
            <a:r>
              <a:rPr lang="en-US" sz="1200" b="1" i="0" u="none" strike="noStrike" kern="1200" baseline="30000" dirty="0">
                <a:solidFill>
                  <a:schemeClr val="tx1"/>
                </a:solidFill>
                <a:effectLst/>
                <a:latin typeface="+mn-lt"/>
                <a:ea typeface="+mn-ea"/>
                <a:cs typeface="+mn-cs"/>
              </a:rPr>
              <a:t>30 </a:t>
            </a:r>
            <a:r>
              <a:rPr lang="en-US" sz="1200" b="0" i="0" u="none" strike="noStrike" kern="1200" dirty="0">
                <a:solidFill>
                  <a:schemeClr val="tx1"/>
                </a:solidFill>
                <a:effectLst/>
                <a:latin typeface="+mn-lt"/>
                <a:ea typeface="+mn-ea"/>
                <a:cs typeface="+mn-cs"/>
              </a:rPr>
              <a:t>And Jesus answering said, A certain man went down from Jerusalem to Jericho, and fell among thieves, which stripped him of his raiment, and wounded him, and departed, leaving him half dead.</a:t>
            </a:r>
          </a:p>
          <a:p>
            <a:r>
              <a:rPr lang="en-US" sz="1200" b="1" i="0" u="none" strike="noStrike" kern="1200" baseline="30000" dirty="0">
                <a:solidFill>
                  <a:schemeClr val="tx1"/>
                </a:solidFill>
                <a:effectLst/>
                <a:latin typeface="+mn-lt"/>
                <a:ea typeface="+mn-ea"/>
                <a:cs typeface="+mn-cs"/>
              </a:rPr>
              <a:t>31 </a:t>
            </a:r>
            <a:r>
              <a:rPr lang="en-US" sz="1200" b="0" i="0" u="none" strike="noStrike" kern="1200" dirty="0">
                <a:solidFill>
                  <a:schemeClr val="tx1"/>
                </a:solidFill>
                <a:effectLst/>
                <a:latin typeface="+mn-lt"/>
                <a:ea typeface="+mn-ea"/>
                <a:cs typeface="+mn-cs"/>
              </a:rPr>
              <a:t>And by chance there came down a certain priest that way: and when he saw him, he passed by on the other side.</a:t>
            </a:r>
          </a:p>
          <a:p>
            <a:r>
              <a:rPr lang="en-US" sz="1200" b="1" i="0" u="none" strike="noStrike" kern="1200" baseline="30000" dirty="0">
                <a:solidFill>
                  <a:schemeClr val="tx1"/>
                </a:solidFill>
                <a:effectLst/>
                <a:latin typeface="+mn-lt"/>
                <a:ea typeface="+mn-ea"/>
                <a:cs typeface="+mn-cs"/>
              </a:rPr>
              <a:t>32 </a:t>
            </a:r>
            <a:r>
              <a:rPr lang="en-US" sz="1200" b="0" i="0" u="none" strike="noStrike" kern="1200" dirty="0">
                <a:solidFill>
                  <a:schemeClr val="tx1"/>
                </a:solidFill>
                <a:effectLst/>
                <a:latin typeface="+mn-lt"/>
                <a:ea typeface="+mn-ea"/>
                <a:cs typeface="+mn-cs"/>
              </a:rPr>
              <a:t>And likewise a Levite, when he was at the place, came and looked on him, and passed by on the other side.</a:t>
            </a:r>
          </a:p>
          <a:p>
            <a:r>
              <a:rPr lang="en-US" sz="1200" b="1" i="0" u="none" strike="noStrike" kern="1200" baseline="30000" dirty="0">
                <a:solidFill>
                  <a:schemeClr val="tx1"/>
                </a:solidFill>
                <a:effectLst/>
                <a:latin typeface="+mn-lt"/>
                <a:ea typeface="+mn-ea"/>
                <a:cs typeface="+mn-cs"/>
              </a:rPr>
              <a:t>33 </a:t>
            </a:r>
            <a:r>
              <a:rPr lang="en-US" sz="1200" b="0" i="0" u="none" strike="noStrike" kern="1200" dirty="0">
                <a:solidFill>
                  <a:schemeClr val="tx1"/>
                </a:solidFill>
                <a:effectLst/>
                <a:latin typeface="+mn-lt"/>
                <a:ea typeface="+mn-ea"/>
                <a:cs typeface="+mn-cs"/>
              </a:rPr>
              <a:t>But a certain Samaritan, as he journeyed, came where he was: and when he saw him, he had compassion on him,</a:t>
            </a:r>
          </a:p>
          <a:p>
            <a:r>
              <a:rPr lang="en-US" sz="1200" b="1" i="0" u="none" strike="noStrike" kern="1200" baseline="30000" dirty="0">
                <a:solidFill>
                  <a:schemeClr val="tx1"/>
                </a:solidFill>
                <a:effectLst/>
                <a:latin typeface="+mn-lt"/>
                <a:ea typeface="+mn-ea"/>
                <a:cs typeface="+mn-cs"/>
              </a:rPr>
              <a:t>34 </a:t>
            </a:r>
            <a:r>
              <a:rPr lang="en-US" sz="1200" b="0" i="0" u="none" strike="noStrike" kern="1200" dirty="0">
                <a:solidFill>
                  <a:schemeClr val="tx1"/>
                </a:solidFill>
                <a:effectLst/>
                <a:latin typeface="+mn-lt"/>
                <a:ea typeface="+mn-ea"/>
                <a:cs typeface="+mn-cs"/>
              </a:rPr>
              <a:t>And went to him, and bound up his wounds, pouring in oil and wine, and set him on his own beast, and brought him to an inn, and took care of him.</a:t>
            </a:r>
          </a:p>
          <a:p>
            <a:r>
              <a:rPr lang="en-US" sz="1200" b="1" i="0" u="none" strike="noStrike" kern="1200" baseline="30000" dirty="0">
                <a:solidFill>
                  <a:schemeClr val="tx1"/>
                </a:solidFill>
                <a:effectLst/>
                <a:latin typeface="+mn-lt"/>
                <a:ea typeface="+mn-ea"/>
                <a:cs typeface="+mn-cs"/>
              </a:rPr>
              <a:t>35 </a:t>
            </a:r>
            <a:r>
              <a:rPr lang="en-US" sz="1200" b="0" i="0" u="none" strike="noStrike" kern="1200" dirty="0">
                <a:solidFill>
                  <a:schemeClr val="tx1"/>
                </a:solidFill>
                <a:effectLst/>
                <a:latin typeface="+mn-lt"/>
                <a:ea typeface="+mn-ea"/>
                <a:cs typeface="+mn-cs"/>
              </a:rPr>
              <a:t>And on the morrow when he departed, he took out two pence, and gave them to the host, and said unto him, Take care of him; and whatsoever thou </a:t>
            </a:r>
            <a:r>
              <a:rPr lang="en-US" sz="1200" b="0" i="0" u="none" strike="noStrike" kern="1200" dirty="0" err="1">
                <a:solidFill>
                  <a:schemeClr val="tx1"/>
                </a:solidFill>
                <a:effectLst/>
                <a:latin typeface="+mn-lt"/>
                <a:ea typeface="+mn-ea"/>
                <a:cs typeface="+mn-cs"/>
              </a:rPr>
              <a:t>spendest</a:t>
            </a:r>
            <a:r>
              <a:rPr lang="en-US" sz="1200" b="0" i="0" u="none" strike="noStrike" kern="1200" dirty="0">
                <a:solidFill>
                  <a:schemeClr val="tx1"/>
                </a:solidFill>
                <a:effectLst/>
                <a:latin typeface="+mn-lt"/>
                <a:ea typeface="+mn-ea"/>
                <a:cs typeface="+mn-cs"/>
              </a:rPr>
              <a:t> more, when I come again, I will repay thee.</a:t>
            </a:r>
          </a:p>
          <a:p>
            <a:r>
              <a:rPr lang="en-US" sz="1200" b="1" i="0" u="none" strike="noStrike" kern="1200" baseline="30000" dirty="0">
                <a:solidFill>
                  <a:schemeClr val="tx1"/>
                </a:solidFill>
                <a:effectLst/>
                <a:latin typeface="+mn-lt"/>
                <a:ea typeface="+mn-ea"/>
                <a:cs typeface="+mn-cs"/>
              </a:rPr>
              <a:t>36 </a:t>
            </a:r>
            <a:r>
              <a:rPr lang="en-US" sz="1200" b="0" i="0" u="none" strike="noStrike" kern="1200" dirty="0">
                <a:solidFill>
                  <a:schemeClr val="tx1"/>
                </a:solidFill>
                <a:effectLst/>
                <a:latin typeface="+mn-lt"/>
                <a:ea typeface="+mn-ea"/>
                <a:cs typeface="+mn-cs"/>
              </a:rPr>
              <a:t>Which now of these three, </a:t>
            </a:r>
            <a:r>
              <a:rPr lang="en-US" sz="1200" b="0" i="0" u="none" strike="noStrike" kern="1200" dirty="0" err="1">
                <a:solidFill>
                  <a:schemeClr val="tx1"/>
                </a:solidFill>
                <a:effectLst/>
                <a:latin typeface="+mn-lt"/>
                <a:ea typeface="+mn-ea"/>
                <a:cs typeface="+mn-cs"/>
              </a:rPr>
              <a:t>thinkest</a:t>
            </a:r>
            <a:r>
              <a:rPr lang="en-US" sz="1200" b="0" i="0" u="none" strike="noStrike" kern="1200" dirty="0">
                <a:solidFill>
                  <a:schemeClr val="tx1"/>
                </a:solidFill>
                <a:effectLst/>
                <a:latin typeface="+mn-lt"/>
                <a:ea typeface="+mn-ea"/>
                <a:cs typeface="+mn-cs"/>
              </a:rPr>
              <a:t> thou, was </a:t>
            </a:r>
            <a:r>
              <a:rPr lang="en-US" sz="1200" b="0" i="0" u="none" strike="noStrike" kern="1200" dirty="0" err="1">
                <a:solidFill>
                  <a:schemeClr val="tx1"/>
                </a:solidFill>
                <a:effectLst/>
                <a:latin typeface="+mn-lt"/>
                <a:ea typeface="+mn-ea"/>
                <a:cs typeface="+mn-cs"/>
              </a:rPr>
              <a:t>neighbour</a:t>
            </a:r>
            <a:r>
              <a:rPr lang="en-US" sz="1200" b="0" i="0" u="none" strike="noStrike" kern="1200" dirty="0">
                <a:solidFill>
                  <a:schemeClr val="tx1"/>
                </a:solidFill>
                <a:effectLst/>
                <a:latin typeface="+mn-lt"/>
                <a:ea typeface="+mn-ea"/>
                <a:cs typeface="+mn-cs"/>
              </a:rPr>
              <a:t> unto him that fell among the thieves?</a:t>
            </a:r>
          </a:p>
          <a:p>
            <a:r>
              <a:rPr lang="en-US" sz="1200" b="1" i="0" u="none" strike="noStrike" kern="1200" baseline="30000" dirty="0">
                <a:solidFill>
                  <a:schemeClr val="tx1"/>
                </a:solidFill>
                <a:effectLst/>
                <a:latin typeface="+mn-lt"/>
                <a:ea typeface="+mn-ea"/>
                <a:cs typeface="+mn-cs"/>
              </a:rPr>
              <a:t>37 </a:t>
            </a:r>
            <a:r>
              <a:rPr lang="en-US" sz="1200" b="0" i="0" u="none" strike="noStrike" kern="1200" dirty="0">
                <a:solidFill>
                  <a:schemeClr val="tx1"/>
                </a:solidFill>
                <a:effectLst/>
                <a:latin typeface="+mn-lt"/>
                <a:ea typeface="+mn-ea"/>
                <a:cs typeface="+mn-cs"/>
              </a:rPr>
              <a:t>And he said, He that shewed mercy on him. Then said Jesus unto him, Go, and do thou likewise.</a:t>
            </a:r>
          </a:p>
        </p:txBody>
      </p:sp>
      <p:sp>
        <p:nvSpPr>
          <p:cNvPr id="4" name="Slide Number Placeholder 3"/>
          <p:cNvSpPr>
            <a:spLocks noGrp="1"/>
          </p:cNvSpPr>
          <p:nvPr>
            <p:ph type="sldNum" sz="quarter" idx="5"/>
          </p:nvPr>
        </p:nvSpPr>
        <p:spPr/>
        <p:txBody>
          <a:bodyPr/>
          <a:lstStyle/>
          <a:p>
            <a:fld id="{D0E23546-3952-AE4D-B5CF-D716DED3EBEB}" type="slidenum">
              <a:rPr lang="en-US" smtClean="0"/>
              <a:t>27</a:t>
            </a:fld>
            <a:endParaRPr lang="en-US"/>
          </a:p>
        </p:txBody>
      </p:sp>
    </p:spTree>
    <p:extLst>
      <p:ext uri="{BB962C8B-B14F-4D97-AF65-F5344CB8AC3E}">
        <p14:creationId xmlns:p14="http://schemas.microsoft.com/office/powerpoint/2010/main" val="7959859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30000" dirty="0" err="1">
                <a:solidFill>
                  <a:schemeClr val="tx1"/>
                </a:solidFill>
                <a:effectLst/>
                <a:latin typeface="+mn-lt"/>
                <a:ea typeface="+mn-ea"/>
                <a:cs typeface="+mn-cs"/>
              </a:rPr>
              <a:t>Covid</a:t>
            </a:r>
            <a:r>
              <a:rPr lang="en-US" sz="1200" b="1" i="0" u="none" strike="noStrike" kern="1200" baseline="30000" dirty="0">
                <a:solidFill>
                  <a:schemeClr val="tx1"/>
                </a:solidFill>
                <a:effectLst/>
                <a:latin typeface="+mn-lt"/>
                <a:ea typeface="+mn-ea"/>
                <a:cs typeface="+mn-cs"/>
              </a:rPr>
              <a:t> 19&gt;</a:t>
            </a:r>
          </a:p>
          <a:p>
            <a:r>
              <a:rPr lang="en-US" sz="1200" b="1" i="0" u="none" strike="noStrike" kern="1200" baseline="30000" dirty="0">
                <a:solidFill>
                  <a:schemeClr val="tx1"/>
                </a:solidFill>
                <a:effectLst/>
                <a:latin typeface="+mn-lt"/>
                <a:ea typeface="+mn-ea"/>
                <a:cs typeface="+mn-cs"/>
              </a:rPr>
              <a:t>30 </a:t>
            </a:r>
            <a:r>
              <a:rPr lang="en-US" sz="1200" b="0" i="0" u="none" strike="noStrike" kern="1200" dirty="0">
                <a:solidFill>
                  <a:schemeClr val="tx1"/>
                </a:solidFill>
                <a:effectLst/>
                <a:latin typeface="+mn-lt"/>
                <a:ea typeface="+mn-ea"/>
                <a:cs typeface="+mn-cs"/>
              </a:rPr>
              <a:t>And Jesus answering said, A certain man went down from Jerusalem to Jericho, and fell among thieves, which stripped him of his raiment, and wounded him, and departed, leaving him half dead.</a:t>
            </a:r>
          </a:p>
          <a:p>
            <a:r>
              <a:rPr lang="en-US" sz="1200" b="1" i="0" u="none" strike="noStrike" kern="1200" baseline="30000" dirty="0">
                <a:solidFill>
                  <a:schemeClr val="tx1"/>
                </a:solidFill>
                <a:effectLst/>
                <a:latin typeface="+mn-lt"/>
                <a:ea typeface="+mn-ea"/>
                <a:cs typeface="+mn-cs"/>
              </a:rPr>
              <a:t>31 </a:t>
            </a:r>
            <a:r>
              <a:rPr lang="en-US" sz="1200" b="0" i="0" u="none" strike="noStrike" kern="1200" dirty="0">
                <a:solidFill>
                  <a:schemeClr val="tx1"/>
                </a:solidFill>
                <a:effectLst/>
                <a:latin typeface="+mn-lt"/>
                <a:ea typeface="+mn-ea"/>
                <a:cs typeface="+mn-cs"/>
              </a:rPr>
              <a:t>And by chance there came down a certain priest that way: and when he saw him, he passed by on the other side.</a:t>
            </a:r>
          </a:p>
          <a:p>
            <a:r>
              <a:rPr lang="en-US" sz="1200" b="1" i="0" u="none" strike="noStrike" kern="1200" baseline="30000" dirty="0">
                <a:solidFill>
                  <a:schemeClr val="tx1"/>
                </a:solidFill>
                <a:effectLst/>
                <a:latin typeface="+mn-lt"/>
                <a:ea typeface="+mn-ea"/>
                <a:cs typeface="+mn-cs"/>
              </a:rPr>
              <a:t>32 </a:t>
            </a:r>
            <a:r>
              <a:rPr lang="en-US" sz="1200" b="0" i="0" u="none" strike="noStrike" kern="1200" dirty="0">
                <a:solidFill>
                  <a:schemeClr val="tx1"/>
                </a:solidFill>
                <a:effectLst/>
                <a:latin typeface="+mn-lt"/>
                <a:ea typeface="+mn-ea"/>
                <a:cs typeface="+mn-cs"/>
              </a:rPr>
              <a:t>And likewise a Levite, when he was at the place, came and looked on him, and passed by on the other side.</a:t>
            </a:r>
          </a:p>
          <a:p>
            <a:r>
              <a:rPr lang="en-US" sz="1200" b="1" i="0" u="none" strike="noStrike" kern="1200" baseline="30000" dirty="0">
                <a:solidFill>
                  <a:schemeClr val="tx1"/>
                </a:solidFill>
                <a:effectLst/>
                <a:latin typeface="+mn-lt"/>
                <a:ea typeface="+mn-ea"/>
                <a:cs typeface="+mn-cs"/>
              </a:rPr>
              <a:t>33 </a:t>
            </a:r>
            <a:r>
              <a:rPr lang="en-US" sz="1200" b="0" i="0" u="none" strike="noStrike" kern="1200" dirty="0">
                <a:solidFill>
                  <a:schemeClr val="tx1"/>
                </a:solidFill>
                <a:effectLst/>
                <a:latin typeface="+mn-lt"/>
                <a:ea typeface="+mn-ea"/>
                <a:cs typeface="+mn-cs"/>
              </a:rPr>
              <a:t>But a certain Samaritan, as he journeyed, came where he was: and when he saw him, he had compassion on him,</a:t>
            </a:r>
          </a:p>
          <a:p>
            <a:r>
              <a:rPr lang="en-US" sz="1200" b="1" i="0" u="none" strike="noStrike" kern="1200" baseline="30000" dirty="0">
                <a:solidFill>
                  <a:schemeClr val="tx1"/>
                </a:solidFill>
                <a:effectLst/>
                <a:latin typeface="+mn-lt"/>
                <a:ea typeface="+mn-ea"/>
                <a:cs typeface="+mn-cs"/>
              </a:rPr>
              <a:t>34 </a:t>
            </a:r>
            <a:r>
              <a:rPr lang="en-US" sz="1200" b="0" i="0" u="none" strike="noStrike" kern="1200" dirty="0">
                <a:solidFill>
                  <a:schemeClr val="tx1"/>
                </a:solidFill>
                <a:effectLst/>
                <a:latin typeface="+mn-lt"/>
                <a:ea typeface="+mn-ea"/>
                <a:cs typeface="+mn-cs"/>
              </a:rPr>
              <a:t>And went to him, and bound up his wounds, pouring in oil and wine, and set him on his own beast, and brought him to an inn, and took care of him.</a:t>
            </a:r>
          </a:p>
          <a:p>
            <a:r>
              <a:rPr lang="en-US" sz="1200" b="1" i="0" u="none" strike="noStrike" kern="1200" baseline="30000" dirty="0">
                <a:solidFill>
                  <a:schemeClr val="tx1"/>
                </a:solidFill>
                <a:effectLst/>
                <a:latin typeface="+mn-lt"/>
                <a:ea typeface="+mn-ea"/>
                <a:cs typeface="+mn-cs"/>
              </a:rPr>
              <a:t>35 </a:t>
            </a:r>
            <a:r>
              <a:rPr lang="en-US" sz="1200" b="0" i="0" u="none" strike="noStrike" kern="1200" dirty="0">
                <a:solidFill>
                  <a:schemeClr val="tx1"/>
                </a:solidFill>
                <a:effectLst/>
                <a:latin typeface="+mn-lt"/>
                <a:ea typeface="+mn-ea"/>
                <a:cs typeface="+mn-cs"/>
              </a:rPr>
              <a:t>And on the morrow when he departed, he took out two pence, and gave them to the host, and said unto him, Take care of him; and whatsoever thou </a:t>
            </a:r>
            <a:r>
              <a:rPr lang="en-US" sz="1200" b="0" i="0" u="none" strike="noStrike" kern="1200" dirty="0" err="1">
                <a:solidFill>
                  <a:schemeClr val="tx1"/>
                </a:solidFill>
                <a:effectLst/>
                <a:latin typeface="+mn-lt"/>
                <a:ea typeface="+mn-ea"/>
                <a:cs typeface="+mn-cs"/>
              </a:rPr>
              <a:t>spendest</a:t>
            </a:r>
            <a:r>
              <a:rPr lang="en-US" sz="1200" b="0" i="0" u="none" strike="noStrike" kern="1200" dirty="0">
                <a:solidFill>
                  <a:schemeClr val="tx1"/>
                </a:solidFill>
                <a:effectLst/>
                <a:latin typeface="+mn-lt"/>
                <a:ea typeface="+mn-ea"/>
                <a:cs typeface="+mn-cs"/>
              </a:rPr>
              <a:t> more, when I come again, I will repay thee.</a:t>
            </a:r>
          </a:p>
          <a:p>
            <a:r>
              <a:rPr lang="en-US" sz="1200" b="1" i="0" u="none" strike="noStrike" kern="1200" baseline="30000" dirty="0">
                <a:solidFill>
                  <a:schemeClr val="tx1"/>
                </a:solidFill>
                <a:effectLst/>
                <a:latin typeface="+mn-lt"/>
                <a:ea typeface="+mn-ea"/>
                <a:cs typeface="+mn-cs"/>
              </a:rPr>
              <a:t>36 </a:t>
            </a:r>
            <a:r>
              <a:rPr lang="en-US" sz="1200" b="0" i="0" u="none" strike="noStrike" kern="1200" dirty="0">
                <a:solidFill>
                  <a:schemeClr val="tx1"/>
                </a:solidFill>
                <a:effectLst/>
                <a:latin typeface="+mn-lt"/>
                <a:ea typeface="+mn-ea"/>
                <a:cs typeface="+mn-cs"/>
              </a:rPr>
              <a:t>Which now of these three, </a:t>
            </a:r>
            <a:r>
              <a:rPr lang="en-US" sz="1200" b="0" i="0" u="none" strike="noStrike" kern="1200" dirty="0" err="1">
                <a:solidFill>
                  <a:schemeClr val="tx1"/>
                </a:solidFill>
                <a:effectLst/>
                <a:latin typeface="+mn-lt"/>
                <a:ea typeface="+mn-ea"/>
                <a:cs typeface="+mn-cs"/>
              </a:rPr>
              <a:t>thinkest</a:t>
            </a:r>
            <a:r>
              <a:rPr lang="en-US" sz="1200" b="0" i="0" u="none" strike="noStrike" kern="1200" dirty="0">
                <a:solidFill>
                  <a:schemeClr val="tx1"/>
                </a:solidFill>
                <a:effectLst/>
                <a:latin typeface="+mn-lt"/>
                <a:ea typeface="+mn-ea"/>
                <a:cs typeface="+mn-cs"/>
              </a:rPr>
              <a:t> thou, was </a:t>
            </a:r>
            <a:r>
              <a:rPr lang="en-US" sz="1200" b="0" i="0" u="none" strike="noStrike" kern="1200" dirty="0" err="1">
                <a:solidFill>
                  <a:schemeClr val="tx1"/>
                </a:solidFill>
                <a:effectLst/>
                <a:latin typeface="+mn-lt"/>
                <a:ea typeface="+mn-ea"/>
                <a:cs typeface="+mn-cs"/>
              </a:rPr>
              <a:t>neighbour</a:t>
            </a:r>
            <a:r>
              <a:rPr lang="en-US" sz="1200" b="0" i="0" u="none" strike="noStrike" kern="1200" dirty="0">
                <a:solidFill>
                  <a:schemeClr val="tx1"/>
                </a:solidFill>
                <a:effectLst/>
                <a:latin typeface="+mn-lt"/>
                <a:ea typeface="+mn-ea"/>
                <a:cs typeface="+mn-cs"/>
              </a:rPr>
              <a:t> unto him that fell among the thieves?</a:t>
            </a:r>
          </a:p>
          <a:p>
            <a:r>
              <a:rPr lang="en-US" sz="1200" b="1" i="0" u="none" strike="noStrike" kern="1200" baseline="30000" dirty="0">
                <a:solidFill>
                  <a:schemeClr val="tx1"/>
                </a:solidFill>
                <a:effectLst/>
                <a:latin typeface="+mn-lt"/>
                <a:ea typeface="+mn-ea"/>
                <a:cs typeface="+mn-cs"/>
              </a:rPr>
              <a:t>37 </a:t>
            </a:r>
            <a:r>
              <a:rPr lang="en-US" sz="1200" b="0" i="0" u="none" strike="noStrike" kern="1200" dirty="0">
                <a:solidFill>
                  <a:schemeClr val="tx1"/>
                </a:solidFill>
                <a:effectLst/>
                <a:latin typeface="+mn-lt"/>
                <a:ea typeface="+mn-ea"/>
                <a:cs typeface="+mn-cs"/>
              </a:rPr>
              <a:t>And he said, He that shewed mercy on him. Then said Jesus unto him, Go, and do thou likewise.</a:t>
            </a:r>
          </a:p>
        </p:txBody>
      </p:sp>
      <p:sp>
        <p:nvSpPr>
          <p:cNvPr id="4" name="Slide Number Placeholder 3"/>
          <p:cNvSpPr>
            <a:spLocks noGrp="1"/>
          </p:cNvSpPr>
          <p:nvPr>
            <p:ph type="sldNum" sz="quarter" idx="5"/>
          </p:nvPr>
        </p:nvSpPr>
        <p:spPr/>
        <p:txBody>
          <a:bodyPr/>
          <a:lstStyle/>
          <a:p>
            <a:fld id="{D0E23546-3952-AE4D-B5CF-D716DED3EBEB}" type="slidenum">
              <a:rPr lang="en-US" smtClean="0"/>
              <a:t>32</a:t>
            </a:fld>
            <a:endParaRPr lang="en-US"/>
          </a:p>
        </p:txBody>
      </p:sp>
    </p:spTree>
    <p:extLst>
      <p:ext uri="{BB962C8B-B14F-4D97-AF65-F5344CB8AC3E}">
        <p14:creationId xmlns:p14="http://schemas.microsoft.com/office/powerpoint/2010/main" val="8022970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080F2-460A-58EE-ECE7-D7F74EBF2FB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5871F7E-FB21-B548-A819-3B3C902FC9A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1798010-0AE3-037E-91D3-AECA1DCA171E}"/>
              </a:ext>
            </a:extLst>
          </p:cNvPr>
          <p:cNvSpPr>
            <a:spLocks noGrp="1"/>
          </p:cNvSpPr>
          <p:nvPr>
            <p:ph type="dt" sz="half" idx="10"/>
          </p:nvPr>
        </p:nvSpPr>
        <p:spPr/>
        <p:txBody>
          <a:bodyPr/>
          <a:lstStyle/>
          <a:p>
            <a:fld id="{72753B6F-289C-124A-8AEC-E3803BA863E8}" type="datetimeFigureOut">
              <a:rPr lang="en-US" smtClean="0"/>
              <a:t>1/27/24</a:t>
            </a:fld>
            <a:endParaRPr lang="en-US"/>
          </a:p>
        </p:txBody>
      </p:sp>
      <p:sp>
        <p:nvSpPr>
          <p:cNvPr id="5" name="Footer Placeholder 4">
            <a:extLst>
              <a:ext uri="{FF2B5EF4-FFF2-40B4-BE49-F238E27FC236}">
                <a16:creationId xmlns:a16="http://schemas.microsoft.com/office/drawing/2014/main" id="{459B9BCD-200A-29FB-27D3-1BEBB50D6E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1D0F32-3718-7A2C-E416-496C8DFF12F2}"/>
              </a:ext>
            </a:extLst>
          </p:cNvPr>
          <p:cNvSpPr>
            <a:spLocks noGrp="1"/>
          </p:cNvSpPr>
          <p:nvPr>
            <p:ph type="sldNum" sz="quarter" idx="12"/>
          </p:nvPr>
        </p:nvSpPr>
        <p:spPr/>
        <p:txBody>
          <a:bodyPr/>
          <a:lstStyle/>
          <a:p>
            <a:fld id="{C6E576FB-1665-4F4D-9665-9AA0510929DB}" type="slidenum">
              <a:rPr lang="en-US" smtClean="0"/>
              <a:t>‹#›</a:t>
            </a:fld>
            <a:endParaRPr lang="en-US"/>
          </a:p>
        </p:txBody>
      </p:sp>
    </p:spTree>
    <p:extLst>
      <p:ext uri="{BB962C8B-B14F-4D97-AF65-F5344CB8AC3E}">
        <p14:creationId xmlns:p14="http://schemas.microsoft.com/office/powerpoint/2010/main" val="42586083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51B1B-4366-CCF3-318A-5E1E031D851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3F0155B-0910-C181-C0B9-B725C450610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4ADB7C-4973-9A64-2C43-4B34960BE347}"/>
              </a:ext>
            </a:extLst>
          </p:cNvPr>
          <p:cNvSpPr>
            <a:spLocks noGrp="1"/>
          </p:cNvSpPr>
          <p:nvPr>
            <p:ph type="dt" sz="half" idx="10"/>
          </p:nvPr>
        </p:nvSpPr>
        <p:spPr/>
        <p:txBody>
          <a:bodyPr/>
          <a:lstStyle/>
          <a:p>
            <a:fld id="{72753B6F-289C-124A-8AEC-E3803BA863E8}" type="datetimeFigureOut">
              <a:rPr lang="en-US" smtClean="0"/>
              <a:t>1/27/24</a:t>
            </a:fld>
            <a:endParaRPr lang="en-US"/>
          </a:p>
        </p:txBody>
      </p:sp>
      <p:sp>
        <p:nvSpPr>
          <p:cNvPr id="5" name="Footer Placeholder 4">
            <a:extLst>
              <a:ext uri="{FF2B5EF4-FFF2-40B4-BE49-F238E27FC236}">
                <a16:creationId xmlns:a16="http://schemas.microsoft.com/office/drawing/2014/main" id="{EAC09D36-D791-E91D-FD4E-A97095E20A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E6954A-BD78-CF9B-33E7-B39C22DED474}"/>
              </a:ext>
            </a:extLst>
          </p:cNvPr>
          <p:cNvSpPr>
            <a:spLocks noGrp="1"/>
          </p:cNvSpPr>
          <p:nvPr>
            <p:ph type="sldNum" sz="quarter" idx="12"/>
          </p:nvPr>
        </p:nvSpPr>
        <p:spPr/>
        <p:txBody>
          <a:bodyPr/>
          <a:lstStyle/>
          <a:p>
            <a:fld id="{C6E576FB-1665-4F4D-9665-9AA0510929DB}" type="slidenum">
              <a:rPr lang="en-US" smtClean="0"/>
              <a:t>‹#›</a:t>
            </a:fld>
            <a:endParaRPr lang="en-US"/>
          </a:p>
        </p:txBody>
      </p:sp>
    </p:spTree>
    <p:extLst>
      <p:ext uri="{BB962C8B-B14F-4D97-AF65-F5344CB8AC3E}">
        <p14:creationId xmlns:p14="http://schemas.microsoft.com/office/powerpoint/2010/main" val="23191636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E63D8B9-4FB3-D8E3-1C62-C89856A02C4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4EDC88A-0363-256A-0FDE-A3002ECB9EA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2DFA9C-53AC-BBE4-48D2-D9805B53D278}"/>
              </a:ext>
            </a:extLst>
          </p:cNvPr>
          <p:cNvSpPr>
            <a:spLocks noGrp="1"/>
          </p:cNvSpPr>
          <p:nvPr>
            <p:ph type="dt" sz="half" idx="10"/>
          </p:nvPr>
        </p:nvSpPr>
        <p:spPr/>
        <p:txBody>
          <a:bodyPr/>
          <a:lstStyle/>
          <a:p>
            <a:fld id="{72753B6F-289C-124A-8AEC-E3803BA863E8}" type="datetimeFigureOut">
              <a:rPr lang="en-US" smtClean="0"/>
              <a:t>1/27/24</a:t>
            </a:fld>
            <a:endParaRPr lang="en-US"/>
          </a:p>
        </p:txBody>
      </p:sp>
      <p:sp>
        <p:nvSpPr>
          <p:cNvPr id="5" name="Footer Placeholder 4">
            <a:extLst>
              <a:ext uri="{FF2B5EF4-FFF2-40B4-BE49-F238E27FC236}">
                <a16:creationId xmlns:a16="http://schemas.microsoft.com/office/drawing/2014/main" id="{107AC3A7-BD8F-2C82-DDB1-4449D42A58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94F24B-D812-45BF-24A2-0E8B42B7398B}"/>
              </a:ext>
            </a:extLst>
          </p:cNvPr>
          <p:cNvSpPr>
            <a:spLocks noGrp="1"/>
          </p:cNvSpPr>
          <p:nvPr>
            <p:ph type="sldNum" sz="quarter" idx="12"/>
          </p:nvPr>
        </p:nvSpPr>
        <p:spPr/>
        <p:txBody>
          <a:bodyPr/>
          <a:lstStyle/>
          <a:p>
            <a:fld id="{C6E576FB-1665-4F4D-9665-9AA0510929DB}" type="slidenum">
              <a:rPr lang="en-US" smtClean="0"/>
              <a:t>‹#›</a:t>
            </a:fld>
            <a:endParaRPr lang="en-US"/>
          </a:p>
        </p:txBody>
      </p:sp>
    </p:spTree>
    <p:extLst>
      <p:ext uri="{BB962C8B-B14F-4D97-AF65-F5344CB8AC3E}">
        <p14:creationId xmlns:p14="http://schemas.microsoft.com/office/powerpoint/2010/main" val="22477054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Blank - Alt">
    <p:bg>
      <p:bgPr>
        <a:blipFill rotWithShape="1">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75266369"/>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24" name="Shape 24"/>
          <p:cNvSpPr>
            <a:spLocks noGrp="1"/>
          </p:cNvSpPr>
          <p:nvPr>
            <p:ph type="title"/>
          </p:nvPr>
        </p:nvSpPr>
        <p:spPr>
          <a:prstGeom prst="rect">
            <a:avLst/>
          </a:prstGeom>
        </p:spPr>
        <p:txBody>
          <a:bodyPr/>
          <a:lstStyle/>
          <a:p>
            <a:pPr lvl="0">
              <a:defRPr sz="1800" b="0" spc="0">
                <a:solidFill>
                  <a:srgbClr val="000000"/>
                </a:solidFill>
              </a:defRPr>
            </a:pPr>
            <a:r>
              <a:rPr sz="3375" b="1" spc="-101">
                <a:solidFill>
                  <a:srgbClr val="EEEEEE"/>
                </a:solidFill>
              </a:rPr>
              <a:t>Title Text</a:t>
            </a:r>
          </a:p>
        </p:txBody>
      </p:sp>
      <p:sp>
        <p:nvSpPr>
          <p:cNvPr id="25" name="Shape 25"/>
          <p:cNvSpPr>
            <a:spLocks noGrp="1"/>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lvl="0">
              <a:defRPr sz="1800">
                <a:solidFill>
                  <a:srgbClr val="000000"/>
                </a:solidFill>
              </a:defRPr>
            </a:pPr>
            <a:r>
              <a:rPr sz="2391">
                <a:solidFill>
                  <a:srgbClr val="EEEEEE"/>
                </a:solidFill>
              </a:rPr>
              <a:t>Body Level One</a:t>
            </a:r>
          </a:p>
          <a:p>
            <a:pPr lvl="1">
              <a:defRPr sz="1800">
                <a:solidFill>
                  <a:srgbClr val="000000"/>
                </a:solidFill>
              </a:defRPr>
            </a:pPr>
            <a:r>
              <a:rPr sz="2391">
                <a:solidFill>
                  <a:srgbClr val="EEEEEE"/>
                </a:solidFill>
              </a:rPr>
              <a:t>Body Level Two</a:t>
            </a:r>
          </a:p>
          <a:p>
            <a:pPr lvl="2">
              <a:defRPr sz="1800">
                <a:solidFill>
                  <a:srgbClr val="000000"/>
                </a:solidFill>
              </a:defRPr>
            </a:pPr>
            <a:r>
              <a:rPr sz="2391">
                <a:solidFill>
                  <a:srgbClr val="EEEEEE"/>
                </a:solidFill>
              </a:rPr>
              <a:t>Body Level Three</a:t>
            </a:r>
          </a:p>
          <a:p>
            <a:pPr lvl="3">
              <a:defRPr sz="1800">
                <a:solidFill>
                  <a:srgbClr val="000000"/>
                </a:solidFill>
              </a:defRPr>
            </a:pPr>
            <a:r>
              <a:rPr sz="2391">
                <a:solidFill>
                  <a:srgbClr val="EEEEEE"/>
                </a:solidFill>
              </a:rPr>
              <a:t>Body Level Four</a:t>
            </a:r>
          </a:p>
          <a:p>
            <a:pPr lvl="4">
              <a:defRPr sz="1800">
                <a:solidFill>
                  <a:srgbClr val="000000"/>
                </a:solidFill>
              </a:defRPr>
            </a:pPr>
            <a:r>
              <a:rPr sz="2391">
                <a:solidFill>
                  <a:srgbClr val="EEEEEE"/>
                </a:solidFill>
              </a:rPr>
              <a:t>Body Level Five</a:t>
            </a:r>
          </a:p>
        </p:txBody>
      </p:sp>
    </p:spTree>
    <p:extLst>
      <p:ext uri="{BB962C8B-B14F-4D97-AF65-F5344CB8AC3E}">
        <p14:creationId xmlns:p14="http://schemas.microsoft.com/office/powerpoint/2010/main" val="110442546"/>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idx="21"/>
          </p:nvPr>
        </p:nvSpPr>
        <p:spPr>
          <a:xfrm>
            <a:off x="4579743" y="1528602"/>
            <a:ext cx="10670309" cy="4625579"/>
          </a:xfrm>
          <a:prstGeom prst="rect">
            <a:avLst/>
          </a:prstGeom>
          <a:ln w="9525">
            <a:round/>
          </a:ln>
        </p:spPr>
        <p:txBody>
          <a:bodyPr lIns="91439" tIns="45719" rIns="91439" bIns="45719" anchor="t">
            <a:noAutofit/>
          </a:bodyPr>
          <a:lstStyle/>
          <a:p>
            <a:endParaRPr dirty="0"/>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1190625" y="1946672"/>
            <a:ext cx="5119688" cy="4018359"/>
          </a:xfrm>
          <a:prstGeom prst="rect">
            <a:avLst/>
          </a:prstGeom>
        </p:spPr>
        <p:txBody>
          <a:bodyPr/>
          <a:lstStyle>
            <a:lvl1pPr marL="312528" indent="-312528">
              <a:spcBef>
                <a:spcPts val="2672"/>
              </a:spcBef>
              <a:buSzPct val="50000"/>
              <a:buBlip>
                <a:blip r:embed="rId2"/>
              </a:buBlip>
              <a:defRPr sz="2531"/>
            </a:lvl1pPr>
            <a:lvl2pPr marL="625056" indent="-312528">
              <a:spcBef>
                <a:spcPts val="2672"/>
              </a:spcBef>
              <a:buSzPct val="50000"/>
              <a:buBlip>
                <a:blip r:embed="rId2"/>
              </a:buBlip>
              <a:defRPr sz="2531"/>
            </a:lvl2pPr>
            <a:lvl3pPr marL="937584" indent="-312528">
              <a:spcBef>
                <a:spcPts val="2672"/>
              </a:spcBef>
              <a:buSzPct val="50000"/>
              <a:buBlip>
                <a:blip r:embed="rId2"/>
              </a:buBlip>
              <a:defRPr sz="2531"/>
            </a:lvl3pPr>
            <a:lvl4pPr marL="1250112" indent="-312528">
              <a:spcBef>
                <a:spcPts val="2672"/>
              </a:spcBef>
              <a:buSzPct val="50000"/>
              <a:buBlip>
                <a:blip r:embed="rId2"/>
              </a:buBlip>
              <a:defRPr sz="2531"/>
            </a:lvl4pPr>
            <a:lvl5pPr marL="1562640" indent="-312528">
              <a:spcBef>
                <a:spcPts val="2672"/>
              </a:spcBef>
              <a:buSzPct val="50000"/>
              <a:buBlip>
                <a:blip r:embed="rId2"/>
              </a:buBlip>
              <a:defRPr sz="2531"/>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extLst>
      <p:ext uri="{BB962C8B-B14F-4D97-AF65-F5344CB8AC3E}">
        <p14:creationId xmlns:p14="http://schemas.microsoft.com/office/powerpoint/2010/main" val="2221897928"/>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307AE-D9F6-6C32-6061-2559C7AA74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A9C826-58E1-38FF-24BA-35F53312C5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AD327F-3E2E-7B6D-2E6E-F7950EDE5E3E}"/>
              </a:ext>
            </a:extLst>
          </p:cNvPr>
          <p:cNvSpPr>
            <a:spLocks noGrp="1"/>
          </p:cNvSpPr>
          <p:nvPr>
            <p:ph type="dt" sz="half" idx="10"/>
          </p:nvPr>
        </p:nvSpPr>
        <p:spPr/>
        <p:txBody>
          <a:bodyPr/>
          <a:lstStyle/>
          <a:p>
            <a:fld id="{72753B6F-289C-124A-8AEC-E3803BA863E8}" type="datetimeFigureOut">
              <a:rPr lang="en-US" smtClean="0"/>
              <a:t>1/27/24</a:t>
            </a:fld>
            <a:endParaRPr lang="en-US"/>
          </a:p>
        </p:txBody>
      </p:sp>
      <p:sp>
        <p:nvSpPr>
          <p:cNvPr id="5" name="Footer Placeholder 4">
            <a:extLst>
              <a:ext uri="{FF2B5EF4-FFF2-40B4-BE49-F238E27FC236}">
                <a16:creationId xmlns:a16="http://schemas.microsoft.com/office/drawing/2014/main" id="{BA6F8EE0-AC02-4264-3BF3-B355400D36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3630A4-4193-EE98-7547-44697E795018}"/>
              </a:ext>
            </a:extLst>
          </p:cNvPr>
          <p:cNvSpPr>
            <a:spLocks noGrp="1"/>
          </p:cNvSpPr>
          <p:nvPr>
            <p:ph type="sldNum" sz="quarter" idx="12"/>
          </p:nvPr>
        </p:nvSpPr>
        <p:spPr/>
        <p:txBody>
          <a:bodyPr/>
          <a:lstStyle/>
          <a:p>
            <a:fld id="{C6E576FB-1665-4F4D-9665-9AA0510929DB}" type="slidenum">
              <a:rPr lang="en-US" smtClean="0"/>
              <a:t>‹#›</a:t>
            </a:fld>
            <a:endParaRPr lang="en-US"/>
          </a:p>
        </p:txBody>
      </p:sp>
    </p:spTree>
    <p:extLst>
      <p:ext uri="{BB962C8B-B14F-4D97-AF65-F5344CB8AC3E}">
        <p14:creationId xmlns:p14="http://schemas.microsoft.com/office/powerpoint/2010/main" val="41279514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D5725-B3FF-47B3-6A0A-6D7B1261A0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2422CFE-0555-EB1E-62FB-379F6B526F2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D873E9A-0A96-391A-45D4-C865477A646F}"/>
              </a:ext>
            </a:extLst>
          </p:cNvPr>
          <p:cNvSpPr>
            <a:spLocks noGrp="1"/>
          </p:cNvSpPr>
          <p:nvPr>
            <p:ph type="dt" sz="half" idx="10"/>
          </p:nvPr>
        </p:nvSpPr>
        <p:spPr/>
        <p:txBody>
          <a:bodyPr/>
          <a:lstStyle/>
          <a:p>
            <a:fld id="{72753B6F-289C-124A-8AEC-E3803BA863E8}" type="datetimeFigureOut">
              <a:rPr lang="en-US" smtClean="0"/>
              <a:t>1/27/24</a:t>
            </a:fld>
            <a:endParaRPr lang="en-US"/>
          </a:p>
        </p:txBody>
      </p:sp>
      <p:sp>
        <p:nvSpPr>
          <p:cNvPr id="5" name="Footer Placeholder 4">
            <a:extLst>
              <a:ext uri="{FF2B5EF4-FFF2-40B4-BE49-F238E27FC236}">
                <a16:creationId xmlns:a16="http://schemas.microsoft.com/office/drawing/2014/main" id="{91B111B5-B5FD-EFE9-E14A-B2CEA9AFC0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CDCE76-D549-8049-B7FD-A4BF43DB48F6}"/>
              </a:ext>
            </a:extLst>
          </p:cNvPr>
          <p:cNvSpPr>
            <a:spLocks noGrp="1"/>
          </p:cNvSpPr>
          <p:nvPr>
            <p:ph type="sldNum" sz="quarter" idx="12"/>
          </p:nvPr>
        </p:nvSpPr>
        <p:spPr/>
        <p:txBody>
          <a:bodyPr/>
          <a:lstStyle/>
          <a:p>
            <a:fld id="{C6E576FB-1665-4F4D-9665-9AA0510929DB}" type="slidenum">
              <a:rPr lang="en-US" smtClean="0"/>
              <a:t>‹#›</a:t>
            </a:fld>
            <a:endParaRPr lang="en-US"/>
          </a:p>
        </p:txBody>
      </p:sp>
    </p:spTree>
    <p:extLst>
      <p:ext uri="{BB962C8B-B14F-4D97-AF65-F5344CB8AC3E}">
        <p14:creationId xmlns:p14="http://schemas.microsoft.com/office/powerpoint/2010/main" val="4190935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0DC79-27AC-004F-C322-4E6F0E6969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EBFAAF-A880-AC28-3773-182A9F41330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2685033-B9C7-094A-8B01-49724230B27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691A249-B444-85B6-41D1-94BBB419A326}"/>
              </a:ext>
            </a:extLst>
          </p:cNvPr>
          <p:cNvSpPr>
            <a:spLocks noGrp="1"/>
          </p:cNvSpPr>
          <p:nvPr>
            <p:ph type="dt" sz="half" idx="10"/>
          </p:nvPr>
        </p:nvSpPr>
        <p:spPr/>
        <p:txBody>
          <a:bodyPr/>
          <a:lstStyle/>
          <a:p>
            <a:fld id="{72753B6F-289C-124A-8AEC-E3803BA863E8}" type="datetimeFigureOut">
              <a:rPr lang="en-US" smtClean="0"/>
              <a:t>1/27/24</a:t>
            </a:fld>
            <a:endParaRPr lang="en-US"/>
          </a:p>
        </p:txBody>
      </p:sp>
      <p:sp>
        <p:nvSpPr>
          <p:cNvPr id="6" name="Footer Placeholder 5">
            <a:extLst>
              <a:ext uri="{FF2B5EF4-FFF2-40B4-BE49-F238E27FC236}">
                <a16:creationId xmlns:a16="http://schemas.microsoft.com/office/drawing/2014/main" id="{8F9B8B27-3176-10CB-8F39-B7B9727892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C0C195-AEAA-3845-56CC-31B81DC4C032}"/>
              </a:ext>
            </a:extLst>
          </p:cNvPr>
          <p:cNvSpPr>
            <a:spLocks noGrp="1"/>
          </p:cNvSpPr>
          <p:nvPr>
            <p:ph type="sldNum" sz="quarter" idx="12"/>
          </p:nvPr>
        </p:nvSpPr>
        <p:spPr/>
        <p:txBody>
          <a:bodyPr/>
          <a:lstStyle/>
          <a:p>
            <a:fld id="{C6E576FB-1665-4F4D-9665-9AA0510929DB}" type="slidenum">
              <a:rPr lang="en-US" smtClean="0"/>
              <a:t>‹#›</a:t>
            </a:fld>
            <a:endParaRPr lang="en-US"/>
          </a:p>
        </p:txBody>
      </p:sp>
    </p:spTree>
    <p:extLst>
      <p:ext uri="{BB962C8B-B14F-4D97-AF65-F5344CB8AC3E}">
        <p14:creationId xmlns:p14="http://schemas.microsoft.com/office/powerpoint/2010/main" val="14627793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B55AA-C174-E34C-647A-4BC1C050DAD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840FB12-201C-41BC-3A4A-A9F0F9BC322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886C150-8CB1-63AB-2831-DAC68EA5B8E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5B15C72-33CD-8BA1-5593-53C9E304DAA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2E630C-D4F2-99FD-C315-DD868940473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5EDFEAF-C37E-517F-91F0-2B9AD24A4B95}"/>
              </a:ext>
            </a:extLst>
          </p:cNvPr>
          <p:cNvSpPr>
            <a:spLocks noGrp="1"/>
          </p:cNvSpPr>
          <p:nvPr>
            <p:ph type="dt" sz="half" idx="10"/>
          </p:nvPr>
        </p:nvSpPr>
        <p:spPr/>
        <p:txBody>
          <a:bodyPr/>
          <a:lstStyle/>
          <a:p>
            <a:fld id="{72753B6F-289C-124A-8AEC-E3803BA863E8}" type="datetimeFigureOut">
              <a:rPr lang="en-US" smtClean="0"/>
              <a:t>1/27/24</a:t>
            </a:fld>
            <a:endParaRPr lang="en-US"/>
          </a:p>
        </p:txBody>
      </p:sp>
      <p:sp>
        <p:nvSpPr>
          <p:cNvPr id="8" name="Footer Placeholder 7">
            <a:extLst>
              <a:ext uri="{FF2B5EF4-FFF2-40B4-BE49-F238E27FC236}">
                <a16:creationId xmlns:a16="http://schemas.microsoft.com/office/drawing/2014/main" id="{9ED912FA-53B4-FC2A-41EE-B4AB839728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8B246CC-7A33-FF8B-EE0D-E3E937EE95D4}"/>
              </a:ext>
            </a:extLst>
          </p:cNvPr>
          <p:cNvSpPr>
            <a:spLocks noGrp="1"/>
          </p:cNvSpPr>
          <p:nvPr>
            <p:ph type="sldNum" sz="quarter" idx="12"/>
          </p:nvPr>
        </p:nvSpPr>
        <p:spPr/>
        <p:txBody>
          <a:bodyPr/>
          <a:lstStyle/>
          <a:p>
            <a:fld id="{C6E576FB-1665-4F4D-9665-9AA0510929DB}" type="slidenum">
              <a:rPr lang="en-US" smtClean="0"/>
              <a:t>‹#›</a:t>
            </a:fld>
            <a:endParaRPr lang="en-US"/>
          </a:p>
        </p:txBody>
      </p:sp>
    </p:spTree>
    <p:extLst>
      <p:ext uri="{BB962C8B-B14F-4D97-AF65-F5344CB8AC3E}">
        <p14:creationId xmlns:p14="http://schemas.microsoft.com/office/powerpoint/2010/main" val="17569890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2463F-29CA-F0C9-1A32-7F00FBD6B86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3ACAE10-B04F-0813-5011-DBFDE2A13937}"/>
              </a:ext>
            </a:extLst>
          </p:cNvPr>
          <p:cNvSpPr>
            <a:spLocks noGrp="1"/>
          </p:cNvSpPr>
          <p:nvPr>
            <p:ph type="dt" sz="half" idx="10"/>
          </p:nvPr>
        </p:nvSpPr>
        <p:spPr/>
        <p:txBody>
          <a:bodyPr/>
          <a:lstStyle/>
          <a:p>
            <a:fld id="{72753B6F-289C-124A-8AEC-E3803BA863E8}" type="datetimeFigureOut">
              <a:rPr lang="en-US" smtClean="0"/>
              <a:t>1/27/24</a:t>
            </a:fld>
            <a:endParaRPr lang="en-US"/>
          </a:p>
        </p:txBody>
      </p:sp>
      <p:sp>
        <p:nvSpPr>
          <p:cNvPr id="4" name="Footer Placeholder 3">
            <a:extLst>
              <a:ext uri="{FF2B5EF4-FFF2-40B4-BE49-F238E27FC236}">
                <a16:creationId xmlns:a16="http://schemas.microsoft.com/office/drawing/2014/main" id="{48165541-4525-73C1-4C27-1ACE22A0885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437B0CD-653B-68D6-1AE0-D525A2BC5BCF}"/>
              </a:ext>
            </a:extLst>
          </p:cNvPr>
          <p:cNvSpPr>
            <a:spLocks noGrp="1"/>
          </p:cNvSpPr>
          <p:nvPr>
            <p:ph type="sldNum" sz="quarter" idx="12"/>
          </p:nvPr>
        </p:nvSpPr>
        <p:spPr/>
        <p:txBody>
          <a:bodyPr/>
          <a:lstStyle/>
          <a:p>
            <a:fld id="{C6E576FB-1665-4F4D-9665-9AA0510929DB}" type="slidenum">
              <a:rPr lang="en-US" smtClean="0"/>
              <a:t>‹#›</a:t>
            </a:fld>
            <a:endParaRPr lang="en-US"/>
          </a:p>
        </p:txBody>
      </p:sp>
    </p:spTree>
    <p:extLst>
      <p:ext uri="{BB962C8B-B14F-4D97-AF65-F5344CB8AC3E}">
        <p14:creationId xmlns:p14="http://schemas.microsoft.com/office/powerpoint/2010/main" val="27673809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0CEFCA-174B-E869-A871-F2284C71F5F3}"/>
              </a:ext>
            </a:extLst>
          </p:cNvPr>
          <p:cNvSpPr>
            <a:spLocks noGrp="1"/>
          </p:cNvSpPr>
          <p:nvPr>
            <p:ph type="dt" sz="half" idx="10"/>
          </p:nvPr>
        </p:nvSpPr>
        <p:spPr/>
        <p:txBody>
          <a:bodyPr/>
          <a:lstStyle/>
          <a:p>
            <a:fld id="{72753B6F-289C-124A-8AEC-E3803BA863E8}" type="datetimeFigureOut">
              <a:rPr lang="en-US" smtClean="0"/>
              <a:t>1/27/24</a:t>
            </a:fld>
            <a:endParaRPr lang="en-US"/>
          </a:p>
        </p:txBody>
      </p:sp>
      <p:sp>
        <p:nvSpPr>
          <p:cNvPr id="3" name="Footer Placeholder 2">
            <a:extLst>
              <a:ext uri="{FF2B5EF4-FFF2-40B4-BE49-F238E27FC236}">
                <a16:creationId xmlns:a16="http://schemas.microsoft.com/office/drawing/2014/main" id="{2BA23FDA-F66E-6696-F302-4B3D2AD12CD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679F71E-D873-322E-4541-ABF7BF5804B2}"/>
              </a:ext>
            </a:extLst>
          </p:cNvPr>
          <p:cNvSpPr>
            <a:spLocks noGrp="1"/>
          </p:cNvSpPr>
          <p:nvPr>
            <p:ph type="sldNum" sz="quarter" idx="12"/>
          </p:nvPr>
        </p:nvSpPr>
        <p:spPr/>
        <p:txBody>
          <a:bodyPr/>
          <a:lstStyle/>
          <a:p>
            <a:fld id="{C6E576FB-1665-4F4D-9665-9AA0510929DB}" type="slidenum">
              <a:rPr lang="en-US" smtClean="0"/>
              <a:t>‹#›</a:t>
            </a:fld>
            <a:endParaRPr lang="en-US"/>
          </a:p>
        </p:txBody>
      </p:sp>
    </p:spTree>
    <p:extLst>
      <p:ext uri="{BB962C8B-B14F-4D97-AF65-F5344CB8AC3E}">
        <p14:creationId xmlns:p14="http://schemas.microsoft.com/office/powerpoint/2010/main" val="37659136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70724-B015-9B6F-B2C5-2525ED7F0E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2664612-26FE-AA96-CE9A-34D2CC159B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E8EBBBC-ACE4-1499-54E0-FFB3212C1A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119868-D71E-D2D6-00CE-E52EEA2B3B6A}"/>
              </a:ext>
            </a:extLst>
          </p:cNvPr>
          <p:cNvSpPr>
            <a:spLocks noGrp="1"/>
          </p:cNvSpPr>
          <p:nvPr>
            <p:ph type="dt" sz="half" idx="10"/>
          </p:nvPr>
        </p:nvSpPr>
        <p:spPr/>
        <p:txBody>
          <a:bodyPr/>
          <a:lstStyle/>
          <a:p>
            <a:fld id="{72753B6F-289C-124A-8AEC-E3803BA863E8}" type="datetimeFigureOut">
              <a:rPr lang="en-US" smtClean="0"/>
              <a:t>1/27/24</a:t>
            </a:fld>
            <a:endParaRPr lang="en-US"/>
          </a:p>
        </p:txBody>
      </p:sp>
      <p:sp>
        <p:nvSpPr>
          <p:cNvPr id="6" name="Footer Placeholder 5">
            <a:extLst>
              <a:ext uri="{FF2B5EF4-FFF2-40B4-BE49-F238E27FC236}">
                <a16:creationId xmlns:a16="http://schemas.microsoft.com/office/drawing/2014/main" id="{4E3B795D-3BBF-CC95-5B53-969EED6BC8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45255F-ED2B-97BD-4743-EA825B8CCC1A}"/>
              </a:ext>
            </a:extLst>
          </p:cNvPr>
          <p:cNvSpPr>
            <a:spLocks noGrp="1"/>
          </p:cNvSpPr>
          <p:nvPr>
            <p:ph type="sldNum" sz="quarter" idx="12"/>
          </p:nvPr>
        </p:nvSpPr>
        <p:spPr/>
        <p:txBody>
          <a:bodyPr/>
          <a:lstStyle/>
          <a:p>
            <a:fld id="{C6E576FB-1665-4F4D-9665-9AA0510929DB}" type="slidenum">
              <a:rPr lang="en-US" smtClean="0"/>
              <a:t>‹#›</a:t>
            </a:fld>
            <a:endParaRPr lang="en-US"/>
          </a:p>
        </p:txBody>
      </p:sp>
    </p:spTree>
    <p:extLst>
      <p:ext uri="{BB962C8B-B14F-4D97-AF65-F5344CB8AC3E}">
        <p14:creationId xmlns:p14="http://schemas.microsoft.com/office/powerpoint/2010/main" val="29668126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6E476-7D8F-9855-BBB2-F08B5650024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925DE4C-A06B-A15F-158D-43F59EC6984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CA7B210-012E-94C7-8623-81A1B8D8E8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97BB9F-9BFF-0E4F-C357-8D9DE510EB81}"/>
              </a:ext>
            </a:extLst>
          </p:cNvPr>
          <p:cNvSpPr>
            <a:spLocks noGrp="1"/>
          </p:cNvSpPr>
          <p:nvPr>
            <p:ph type="dt" sz="half" idx="10"/>
          </p:nvPr>
        </p:nvSpPr>
        <p:spPr/>
        <p:txBody>
          <a:bodyPr/>
          <a:lstStyle/>
          <a:p>
            <a:fld id="{72753B6F-289C-124A-8AEC-E3803BA863E8}" type="datetimeFigureOut">
              <a:rPr lang="en-US" smtClean="0"/>
              <a:t>1/27/24</a:t>
            </a:fld>
            <a:endParaRPr lang="en-US"/>
          </a:p>
        </p:txBody>
      </p:sp>
      <p:sp>
        <p:nvSpPr>
          <p:cNvPr id="6" name="Footer Placeholder 5">
            <a:extLst>
              <a:ext uri="{FF2B5EF4-FFF2-40B4-BE49-F238E27FC236}">
                <a16:creationId xmlns:a16="http://schemas.microsoft.com/office/drawing/2014/main" id="{6CB08F9F-843C-01F1-5D87-BB1FCF38C5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794FB5-8D52-0B5F-FECF-904BDF439508}"/>
              </a:ext>
            </a:extLst>
          </p:cNvPr>
          <p:cNvSpPr>
            <a:spLocks noGrp="1"/>
          </p:cNvSpPr>
          <p:nvPr>
            <p:ph type="sldNum" sz="quarter" idx="12"/>
          </p:nvPr>
        </p:nvSpPr>
        <p:spPr/>
        <p:txBody>
          <a:bodyPr/>
          <a:lstStyle/>
          <a:p>
            <a:fld id="{C6E576FB-1665-4F4D-9665-9AA0510929DB}" type="slidenum">
              <a:rPr lang="en-US" smtClean="0"/>
              <a:t>‹#›</a:t>
            </a:fld>
            <a:endParaRPr lang="en-US"/>
          </a:p>
        </p:txBody>
      </p:sp>
    </p:spTree>
    <p:extLst>
      <p:ext uri="{BB962C8B-B14F-4D97-AF65-F5344CB8AC3E}">
        <p14:creationId xmlns:p14="http://schemas.microsoft.com/office/powerpoint/2010/main" val="35441159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6F4266E-03E8-3FD0-3011-263299CAC57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F8B15FE-EE93-485D-9DA9-7D25BDCC69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1C00A1-E4FF-BB81-BD55-033C974628D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753B6F-289C-124A-8AEC-E3803BA863E8}" type="datetimeFigureOut">
              <a:rPr lang="en-US" smtClean="0"/>
              <a:t>1/27/24</a:t>
            </a:fld>
            <a:endParaRPr lang="en-US"/>
          </a:p>
        </p:txBody>
      </p:sp>
      <p:sp>
        <p:nvSpPr>
          <p:cNvPr id="5" name="Footer Placeholder 4">
            <a:extLst>
              <a:ext uri="{FF2B5EF4-FFF2-40B4-BE49-F238E27FC236}">
                <a16:creationId xmlns:a16="http://schemas.microsoft.com/office/drawing/2014/main" id="{3E002C5F-6BE8-FF7D-5A73-352892578B6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6F78E43-9615-5C7E-7261-628EC800AC0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E576FB-1665-4F4D-9665-9AA0510929DB}" type="slidenum">
              <a:rPr lang="en-US" smtClean="0"/>
              <a:t>‹#›</a:t>
            </a:fld>
            <a:endParaRPr lang="en-US"/>
          </a:p>
        </p:txBody>
      </p:sp>
    </p:spTree>
    <p:extLst>
      <p:ext uri="{BB962C8B-B14F-4D97-AF65-F5344CB8AC3E}">
        <p14:creationId xmlns:p14="http://schemas.microsoft.com/office/powerpoint/2010/main" val="18728661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en.wikipedia.org/wiki/Gustave_Dor%C3%A9%27s_illustrations_for_La_Grande_Bible_de_Tours" TargetMode="External"/><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25.png"/><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37.png"/></Relationships>
</file>

<file path=ppt/slides/_rels/slide4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9.xml"/><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hyperlink" Target="https://en.wikipedia.org/wiki/Water_of_Life_Discourse" TargetMode="External"/><Relationship Id="rId2" Type="http://schemas.openxmlformats.org/officeDocument/2006/relationships/image" Target="../media/image13.jpeg"/><Relationship Id="rId1" Type="http://schemas.openxmlformats.org/officeDocument/2006/relationships/slideLayout" Target="../slideLayouts/slideLayout1.xml"/><Relationship Id="rId4" Type="http://schemas.openxmlformats.org/officeDocument/2006/relationships/hyperlink" Target="https://en.wikipedia.org/wiki/Angelika_Kauffmann"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51850140-D73C-8E31-37E0-2A8DDC752DE3}"/>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8448918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066314-59AB-EC55-CFB2-69A677CD3942}"/>
              </a:ext>
            </a:extLst>
          </p:cNvPr>
          <p:cNvSpPr>
            <a:spLocks noGrp="1"/>
          </p:cNvSpPr>
          <p:nvPr>
            <p:ph type="title"/>
          </p:nvPr>
        </p:nvSpPr>
        <p:spPr>
          <a:xfrm>
            <a:off x="686834" y="1153572"/>
            <a:ext cx="3200400" cy="4461163"/>
          </a:xfrm>
        </p:spPr>
        <p:txBody>
          <a:bodyPr>
            <a:normAutofit/>
          </a:bodyPr>
          <a:lstStyle/>
          <a:p>
            <a:r>
              <a:rPr lang="en-US">
                <a:solidFill>
                  <a:srgbClr val="FFFFFF"/>
                </a:solidFill>
              </a:rPr>
              <a:t>Truth</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D795352B-6312-5AE9-CF9F-B6221067ADB3}"/>
              </a:ext>
            </a:extLst>
          </p:cNvPr>
          <p:cNvSpPr>
            <a:spLocks noGrp="1"/>
          </p:cNvSpPr>
          <p:nvPr>
            <p:ph idx="1"/>
          </p:nvPr>
        </p:nvSpPr>
        <p:spPr>
          <a:xfrm>
            <a:off x="4447308" y="591344"/>
            <a:ext cx="6906491" cy="5585619"/>
          </a:xfrm>
        </p:spPr>
        <p:txBody>
          <a:bodyPr anchor="ctr">
            <a:normAutofit/>
          </a:bodyPr>
          <a:lstStyle/>
          <a:p>
            <a:pPr marL="0" indent="0">
              <a:buNone/>
            </a:pPr>
            <a:r>
              <a:rPr lang="en-US" sz="4000" b="0" i="0" u="none" strike="noStrike" dirty="0">
                <a:effectLst/>
              </a:rPr>
              <a:t>So God created man in his own image, in the image of God created he him; male and female created he them.</a:t>
            </a:r>
          </a:p>
          <a:p>
            <a:pPr marL="0" indent="0">
              <a:buNone/>
            </a:pPr>
            <a:r>
              <a:rPr lang="en-US" sz="4000" dirty="0"/>
              <a:t>Genesis 1:27</a:t>
            </a:r>
          </a:p>
        </p:txBody>
      </p:sp>
    </p:spTree>
    <p:extLst>
      <p:ext uri="{BB962C8B-B14F-4D97-AF65-F5344CB8AC3E}">
        <p14:creationId xmlns:p14="http://schemas.microsoft.com/office/powerpoint/2010/main" val="36067065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7B441-88C4-435B-8D12-7E1B41E946E1}"/>
              </a:ext>
            </a:extLst>
          </p:cNvPr>
          <p:cNvSpPr>
            <a:spLocks noGrp="1"/>
          </p:cNvSpPr>
          <p:nvPr>
            <p:ph type="ctrTitle"/>
          </p:nvPr>
        </p:nvSpPr>
        <p:spPr>
          <a:xfrm>
            <a:off x="838200" y="451381"/>
            <a:ext cx="10512552" cy="4066540"/>
          </a:xfrm>
        </p:spPr>
        <p:txBody>
          <a:bodyPr anchor="b">
            <a:normAutofit/>
          </a:bodyPr>
          <a:lstStyle/>
          <a:p>
            <a:pPr algn="l"/>
            <a:r>
              <a:rPr lang="en-US" sz="3600" b="1" i="0" u="none" strike="noStrike" baseline="30000" dirty="0">
                <a:effectLst/>
                <a:latin typeface="system-ui"/>
              </a:rPr>
              <a:t>20 </a:t>
            </a:r>
            <a:r>
              <a:rPr lang="en-US" sz="3600" b="0" i="0" u="none" strike="noStrike" dirty="0">
                <a:effectLst/>
                <a:latin typeface="system-ui"/>
              </a:rPr>
              <a:t>For the creature was made subject to vanity, not willingly, but by reason of him who hath subjected the same in hope,</a:t>
            </a:r>
            <a:br>
              <a:rPr lang="en-US" sz="3600" b="0" i="0" u="none" strike="noStrike" dirty="0">
                <a:effectLst/>
                <a:latin typeface="system-ui"/>
              </a:rPr>
            </a:br>
            <a:r>
              <a:rPr lang="en-US" sz="3600" b="1" i="0" u="none" strike="noStrike" baseline="30000" dirty="0">
                <a:effectLst/>
                <a:latin typeface="system-ui"/>
              </a:rPr>
              <a:t>21 </a:t>
            </a:r>
            <a:r>
              <a:rPr lang="en-US" sz="3600" b="0" i="0" u="none" strike="noStrike" dirty="0">
                <a:effectLst/>
                <a:latin typeface="system-ui"/>
              </a:rPr>
              <a:t>Because the creature itself also shall be delivered from the bondage of corruption into the glorious liberty of the children of God.</a:t>
            </a:r>
            <a:br>
              <a:rPr lang="en-US" sz="3600" b="0" i="0" u="none" strike="noStrike" dirty="0">
                <a:effectLst/>
                <a:latin typeface="system-ui"/>
              </a:rPr>
            </a:br>
            <a:r>
              <a:rPr lang="en-US" sz="3600" b="1" i="0" u="none" strike="noStrike" baseline="30000" dirty="0">
                <a:effectLst/>
                <a:latin typeface="system-ui"/>
              </a:rPr>
              <a:t>22 </a:t>
            </a:r>
            <a:r>
              <a:rPr lang="en-US" sz="3600" b="0" i="0" u="none" strike="noStrike" dirty="0">
                <a:effectLst/>
                <a:latin typeface="system-ui"/>
              </a:rPr>
              <a:t>For we know that the whole creation </a:t>
            </a:r>
            <a:r>
              <a:rPr lang="en-US" sz="3600" b="0" i="0" u="none" strike="noStrike" dirty="0" err="1">
                <a:effectLst/>
                <a:latin typeface="system-ui"/>
              </a:rPr>
              <a:t>groaneth</a:t>
            </a:r>
            <a:r>
              <a:rPr lang="en-US" sz="3600" b="0" i="0" u="none" strike="noStrike" dirty="0">
                <a:effectLst/>
                <a:latin typeface="system-ui"/>
              </a:rPr>
              <a:t> and </a:t>
            </a:r>
            <a:r>
              <a:rPr lang="en-US" sz="3600" b="0" i="0" u="none" strike="noStrike" dirty="0" err="1">
                <a:effectLst/>
                <a:latin typeface="system-ui"/>
              </a:rPr>
              <a:t>travaileth</a:t>
            </a:r>
            <a:r>
              <a:rPr lang="en-US" sz="3600" b="0" i="0" u="none" strike="noStrike" dirty="0">
                <a:effectLst/>
                <a:latin typeface="system-ui"/>
              </a:rPr>
              <a:t> in pain together until now.</a:t>
            </a:r>
          </a:p>
        </p:txBody>
      </p:sp>
      <p:sp>
        <p:nvSpPr>
          <p:cNvPr id="3" name="Subtitle 2">
            <a:extLst>
              <a:ext uri="{FF2B5EF4-FFF2-40B4-BE49-F238E27FC236}">
                <a16:creationId xmlns:a16="http://schemas.microsoft.com/office/drawing/2014/main" id="{01EE7ED4-6FF1-B500-B3BD-B06766803AA1}"/>
              </a:ext>
            </a:extLst>
          </p:cNvPr>
          <p:cNvSpPr>
            <a:spLocks noGrp="1"/>
          </p:cNvSpPr>
          <p:nvPr>
            <p:ph type="subTitle" idx="1"/>
          </p:nvPr>
        </p:nvSpPr>
        <p:spPr>
          <a:xfrm>
            <a:off x="838199" y="4983276"/>
            <a:ext cx="10512552" cy="1126680"/>
          </a:xfrm>
        </p:spPr>
        <p:txBody>
          <a:bodyPr>
            <a:normAutofit/>
          </a:bodyPr>
          <a:lstStyle/>
          <a:p>
            <a:pPr algn="l"/>
            <a:r>
              <a:rPr lang="en-US" dirty="0"/>
              <a:t>Romans 8</a:t>
            </a:r>
            <a:endParaRPr lang="en-US"/>
          </a:p>
        </p:txBody>
      </p:sp>
    </p:spTree>
    <p:extLst>
      <p:ext uri="{BB962C8B-B14F-4D97-AF65-F5344CB8AC3E}">
        <p14:creationId xmlns:p14="http://schemas.microsoft.com/office/powerpoint/2010/main" val="12670504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D1EDB6E-2584-47C6-4B60-AE165D1D5C13}"/>
              </a:ext>
            </a:extLst>
          </p:cNvPr>
          <p:cNvSpPr txBox="1"/>
          <p:nvPr/>
        </p:nvSpPr>
        <p:spPr>
          <a:xfrm>
            <a:off x="638882" y="639193"/>
            <a:ext cx="3571810" cy="3573516"/>
          </a:xfrm>
          <a:prstGeom prst="rect">
            <a:avLst/>
          </a:prstGeom>
        </p:spPr>
        <p:txBody>
          <a:bodyPr vert="horz" lIns="91440" tIns="45720" rIns="91440" bIns="45720" rtlCol="0" anchor="b">
            <a:normAutofit/>
          </a:bodyPr>
          <a:lstStyle/>
          <a:p>
            <a:pPr lvl="0">
              <a:lnSpc>
                <a:spcPct val="90000"/>
              </a:lnSpc>
              <a:spcBef>
                <a:spcPct val="0"/>
              </a:spcBef>
              <a:spcAft>
                <a:spcPts val="600"/>
              </a:spcAft>
              <a:defRPr sz="1800" b="0" spc="0">
                <a:solidFill>
                  <a:srgbClr val="000000"/>
                </a:solidFill>
              </a:defRPr>
            </a:pPr>
            <a:r>
              <a:rPr lang="en-US" sz="6600" kern="1200" spc="-115" dirty="0">
                <a:solidFill>
                  <a:schemeClr val="tx1"/>
                </a:solidFill>
                <a:latin typeface="+mj-lt"/>
                <a:ea typeface="+mj-ea"/>
                <a:cs typeface="+mj-cs"/>
              </a:rPr>
              <a:t>Gratifying</a:t>
            </a:r>
          </a:p>
        </p:txBody>
      </p:sp>
      <p:pic>
        <p:nvPicPr>
          <p:cNvPr id="95" name="pasted-image.png" descr="Shape&#10;&#10;Description automatically generated"/>
          <p:cNvPicPr/>
          <p:nvPr/>
        </p:nvPicPr>
        <p:blipFill>
          <a:blip r:embed="rId3"/>
          <a:stretch>
            <a:fillRect/>
          </a:stretch>
        </p:blipFill>
        <p:spPr>
          <a:xfrm>
            <a:off x="4654296" y="1061516"/>
            <a:ext cx="7214616" cy="470753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D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066314-59AB-EC55-CFB2-69A677CD3942}"/>
              </a:ext>
            </a:extLst>
          </p:cNvPr>
          <p:cNvSpPr>
            <a:spLocks noGrp="1"/>
          </p:cNvSpPr>
          <p:nvPr>
            <p:ph type="title"/>
          </p:nvPr>
        </p:nvSpPr>
        <p:spPr>
          <a:xfrm>
            <a:off x="9093496" y="618681"/>
            <a:ext cx="2613872" cy="4794567"/>
          </a:xfrm>
        </p:spPr>
        <p:txBody>
          <a:bodyPr vert="horz" lIns="91440" tIns="45720" rIns="91440" bIns="45720" rtlCol="0" anchor="ctr">
            <a:normAutofit/>
          </a:bodyPr>
          <a:lstStyle/>
          <a:p>
            <a:r>
              <a:rPr lang="en-US" sz="3600">
                <a:solidFill>
                  <a:srgbClr val="FFFFFF"/>
                </a:solidFill>
              </a:rPr>
              <a:t>Examples</a:t>
            </a:r>
          </a:p>
        </p:txBody>
      </p:sp>
      <p:sp>
        <p:nvSpPr>
          <p:cNvPr id="19"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a:extLst>
              <a:ext uri="{FF2B5EF4-FFF2-40B4-BE49-F238E27FC236}">
                <a16:creationId xmlns:a16="http://schemas.microsoft.com/office/drawing/2014/main" id="{87C01BAD-AB2D-9578-7BEC-895AAF6BA3B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054" b="4677"/>
          <a:stretch/>
        </p:blipFill>
        <p:spPr bwMode="auto">
          <a:xfrm>
            <a:off x="976251" y="942538"/>
            <a:ext cx="7163222" cy="4808332"/>
          </a:xfrm>
          <a:prstGeom prst="rect">
            <a:avLst/>
          </a:prstGeom>
          <a:noFill/>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7492AA1B-8AC0-AB76-A317-F5103262A118}"/>
              </a:ext>
            </a:extLst>
          </p:cNvPr>
          <p:cNvSpPr txBox="1"/>
          <p:nvPr/>
        </p:nvSpPr>
        <p:spPr>
          <a:xfrm>
            <a:off x="1635914" y="5796580"/>
            <a:ext cx="6100762" cy="369332"/>
          </a:xfrm>
          <a:prstGeom prst="rect">
            <a:avLst/>
          </a:prstGeom>
          <a:noFill/>
        </p:spPr>
        <p:txBody>
          <a:bodyPr wrap="square">
            <a:spAutoFit/>
          </a:bodyPr>
          <a:lstStyle/>
          <a:p>
            <a:pPr algn="ctr"/>
            <a:r>
              <a:rPr lang="en-US" b="0" i="0" u="none" strike="noStrike" dirty="0">
                <a:solidFill>
                  <a:srgbClr val="202122"/>
                </a:solidFill>
                <a:effectLst/>
                <a:latin typeface="Arial" panose="020B0604020202020204" pitchFamily="34" charset="0"/>
              </a:rPr>
              <a:t>Bernardo </a:t>
            </a:r>
            <a:r>
              <a:rPr lang="en-US" b="0" i="0" u="none" strike="noStrike" dirty="0" err="1">
                <a:solidFill>
                  <a:srgbClr val="202122"/>
                </a:solidFill>
                <a:effectLst/>
                <a:latin typeface="Arial" panose="020B0604020202020204" pitchFamily="34" charset="0"/>
              </a:rPr>
              <a:t>Cavallino</a:t>
            </a:r>
            <a:r>
              <a:rPr lang="en-US" b="0" i="0" u="none" strike="noStrike" dirty="0">
                <a:solidFill>
                  <a:srgbClr val="202122"/>
                </a:solidFill>
                <a:effectLst/>
                <a:latin typeface="Arial" panose="020B0604020202020204" pitchFamily="34" charset="0"/>
              </a:rPr>
              <a:t> - David</a:t>
            </a:r>
            <a:endParaRPr lang="en-US" dirty="0"/>
          </a:p>
        </p:txBody>
      </p:sp>
    </p:spTree>
    <p:extLst>
      <p:ext uri="{BB962C8B-B14F-4D97-AF65-F5344CB8AC3E}">
        <p14:creationId xmlns:p14="http://schemas.microsoft.com/office/powerpoint/2010/main" val="8417288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5" name="Rectangle 7174">
            <a:extLst>
              <a:ext uri="{FF2B5EF4-FFF2-40B4-BE49-F238E27FC236}">
                <a16:creationId xmlns:a16="http://schemas.microsoft.com/office/drawing/2014/main" id="{B9FF99BD-075F-4761-A995-6FC574BD25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7" name="Rectangle 7176">
            <a:extLst>
              <a:ext uri="{FF2B5EF4-FFF2-40B4-BE49-F238E27FC236}">
                <a16:creationId xmlns:a16="http://schemas.microsoft.com/office/drawing/2014/main" id="{A7B21A54-9BA3-4EA9-B460-5A829ADD90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9" name="Rectangle 7178">
            <a:extLst>
              <a:ext uri="{FF2B5EF4-FFF2-40B4-BE49-F238E27FC236}">
                <a16:creationId xmlns:a16="http://schemas.microsoft.com/office/drawing/2014/main" id="{6FA8F714-B9D8-488A-8CCA-E9948FF913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descr="A person in a robe with a group of people around her&#10;&#10;Description automatically generated">
            <a:extLst>
              <a:ext uri="{FF2B5EF4-FFF2-40B4-BE49-F238E27FC236}">
                <a16:creationId xmlns:a16="http://schemas.microsoft.com/office/drawing/2014/main" id="{06864AF6-A2CF-5346-9DF2-54BA0663D9A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763" r="-1" b="9140"/>
          <a:stretch/>
        </p:blipFill>
        <p:spPr bwMode="auto">
          <a:xfrm>
            <a:off x="3767292" y="1123527"/>
            <a:ext cx="4657411" cy="46048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DDFD8F5-3A27-D542-507F-54C7A6B3F857}"/>
              </a:ext>
            </a:extLst>
          </p:cNvPr>
          <p:cNvSpPr txBox="1"/>
          <p:nvPr/>
        </p:nvSpPr>
        <p:spPr>
          <a:xfrm>
            <a:off x="3045616" y="5731574"/>
            <a:ext cx="6100762" cy="341632"/>
          </a:xfrm>
          <a:prstGeom prst="rect">
            <a:avLst/>
          </a:prstGeom>
          <a:noFill/>
        </p:spPr>
        <p:txBody>
          <a:bodyPr wrap="square">
            <a:spAutoFit/>
          </a:bodyPr>
          <a:lstStyle/>
          <a:p>
            <a:pPr algn="ctr">
              <a:lnSpc>
                <a:spcPct val="90000"/>
              </a:lnSpc>
              <a:spcAft>
                <a:spcPts val="600"/>
              </a:spcAft>
            </a:pPr>
            <a:r>
              <a:rPr lang="en-US" sz="1800" b="0" i="0" u="none" strike="noStrike" dirty="0">
                <a:effectLst/>
              </a:rPr>
              <a:t>Deborah </a:t>
            </a:r>
            <a:r>
              <a:rPr lang="en-US" sz="1800" b="0" i="0" u="none" strike="noStrike" dirty="0">
                <a:effectLst/>
                <a:hlinkClick r:id="rId3" tooltip="Gustave Doré's illustrations for La Grande Bible de Tours"/>
              </a:rPr>
              <a:t>Gustave Doré</a:t>
            </a:r>
            <a:r>
              <a:rPr lang="en-US" dirty="0"/>
              <a:t> </a:t>
            </a:r>
            <a:r>
              <a:rPr lang="en-US" sz="1800" b="0" i="0" u="none" strike="noStrike" dirty="0">
                <a:effectLst/>
              </a:rPr>
              <a:t>(1865)</a:t>
            </a:r>
            <a:endParaRPr lang="en-US" sz="1800" dirty="0"/>
          </a:p>
        </p:txBody>
      </p:sp>
    </p:spTree>
    <p:extLst>
      <p:ext uri="{BB962C8B-B14F-4D97-AF65-F5344CB8AC3E}">
        <p14:creationId xmlns:p14="http://schemas.microsoft.com/office/powerpoint/2010/main" val="13139159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066314-59AB-EC55-CFB2-69A677CD3942}"/>
              </a:ext>
            </a:extLst>
          </p:cNvPr>
          <p:cNvSpPr>
            <a:spLocks noGrp="1"/>
          </p:cNvSpPr>
          <p:nvPr>
            <p:ph type="title"/>
          </p:nvPr>
        </p:nvSpPr>
        <p:spPr>
          <a:xfrm>
            <a:off x="686834" y="1153572"/>
            <a:ext cx="3200400" cy="4461163"/>
          </a:xfrm>
        </p:spPr>
        <p:txBody>
          <a:bodyPr>
            <a:normAutofit/>
          </a:bodyPr>
          <a:lstStyle/>
          <a:p>
            <a:r>
              <a:rPr lang="en-US" dirty="0">
                <a:solidFill>
                  <a:srgbClr val="FFFFFF"/>
                </a:solidFill>
              </a:rPr>
              <a:t>Instill Hope</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D795352B-6312-5AE9-CF9F-B6221067ADB3}"/>
              </a:ext>
            </a:extLst>
          </p:cNvPr>
          <p:cNvSpPr>
            <a:spLocks noGrp="1"/>
          </p:cNvSpPr>
          <p:nvPr>
            <p:ph idx="1"/>
          </p:nvPr>
        </p:nvSpPr>
        <p:spPr>
          <a:xfrm>
            <a:off x="4447308" y="591344"/>
            <a:ext cx="6906491" cy="5585619"/>
          </a:xfrm>
        </p:spPr>
        <p:txBody>
          <a:bodyPr anchor="ctr">
            <a:normAutofit fontScale="92500" lnSpcReduction="20000"/>
          </a:bodyPr>
          <a:lstStyle/>
          <a:p>
            <a:pPr marL="0" indent="0" algn="ctr">
              <a:buNone/>
            </a:pPr>
            <a:r>
              <a:rPr lang="en-US" sz="4000" b="1" i="0" u="none" strike="noStrike" baseline="30000" dirty="0">
                <a:effectLst/>
                <a:latin typeface="system-ui"/>
              </a:rPr>
              <a:t>4 </a:t>
            </a:r>
            <a:r>
              <a:rPr lang="en-US" sz="4000" b="0" i="0" u="none" strike="noStrike" dirty="0">
                <a:effectLst/>
                <a:latin typeface="system-ui"/>
              </a:rPr>
              <a:t>And the vessel that he made of clay was marred in the hand of the potter: so he made it again another vessel, as seemed good to the potter to make it. </a:t>
            </a:r>
            <a:r>
              <a:rPr lang="en-US" sz="4000" b="1" i="0" u="none" strike="noStrike" baseline="30000" dirty="0">
                <a:effectLst/>
                <a:latin typeface="system-ui"/>
              </a:rPr>
              <a:t>5 </a:t>
            </a:r>
            <a:r>
              <a:rPr lang="en-US" sz="4000" b="0" i="0" u="none" strike="noStrike" dirty="0">
                <a:effectLst/>
                <a:latin typeface="system-ui"/>
              </a:rPr>
              <a:t>Then the word of the Lord came to me, saying, </a:t>
            </a:r>
            <a:r>
              <a:rPr lang="en-US" sz="4000" b="1" i="0" u="none" strike="noStrike" baseline="30000" dirty="0">
                <a:effectLst/>
                <a:latin typeface="system-ui"/>
              </a:rPr>
              <a:t>6 </a:t>
            </a:r>
            <a:r>
              <a:rPr lang="en-US" sz="4000" b="0" i="0" u="none" strike="noStrike" dirty="0">
                <a:effectLst/>
                <a:latin typeface="system-ui"/>
              </a:rPr>
              <a:t>O house of Israel, cannot I do with you as this potter? saith the Lord. Behold, as the clay is in the potter's hand, so are ye in mine hand, O house of Israel.</a:t>
            </a:r>
          </a:p>
          <a:p>
            <a:pPr marL="0" indent="0" algn="ctr">
              <a:buNone/>
            </a:pPr>
            <a:r>
              <a:rPr lang="en-US" sz="4000" dirty="0">
                <a:latin typeface="system-ui"/>
              </a:rPr>
              <a:t>Jeremiah 18</a:t>
            </a:r>
            <a:endParaRPr lang="en-US" sz="4000" dirty="0"/>
          </a:p>
        </p:txBody>
      </p:sp>
    </p:spTree>
    <p:extLst>
      <p:ext uri="{BB962C8B-B14F-4D97-AF65-F5344CB8AC3E}">
        <p14:creationId xmlns:p14="http://schemas.microsoft.com/office/powerpoint/2010/main" val="16666483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9A272F-5E3B-1281-515D-1C7CBA09FDA4}"/>
              </a:ext>
            </a:extLst>
          </p:cNvPr>
          <p:cNvPicPr>
            <a:picLocks noChangeAspect="1"/>
          </p:cNvPicPr>
          <p:nvPr/>
        </p:nvPicPr>
        <p:blipFill>
          <a:blip r:embed="rId2"/>
          <a:stretch>
            <a:fillRect/>
          </a:stretch>
        </p:blipFill>
        <p:spPr>
          <a:xfrm>
            <a:off x="1843278" y="643467"/>
            <a:ext cx="8505443" cy="5571066"/>
          </a:xfrm>
          <a:prstGeom prst="rect">
            <a:avLst/>
          </a:prstGeom>
        </p:spPr>
      </p:pic>
    </p:spTree>
    <p:extLst>
      <p:ext uri="{BB962C8B-B14F-4D97-AF65-F5344CB8AC3E}">
        <p14:creationId xmlns:p14="http://schemas.microsoft.com/office/powerpoint/2010/main" val="37866581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9" name="Rectangle 8198">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94CB90-8CFC-4644-B6D6-CC0C75346407}"/>
              </a:ext>
            </a:extLst>
          </p:cNvPr>
          <p:cNvSpPr>
            <a:spLocks noGrp="1"/>
          </p:cNvSpPr>
          <p:nvPr>
            <p:ph type="ctrTitle"/>
          </p:nvPr>
        </p:nvSpPr>
        <p:spPr>
          <a:xfrm>
            <a:off x="742950" y="742951"/>
            <a:ext cx="3476625" cy="4962524"/>
          </a:xfrm>
        </p:spPr>
        <p:txBody>
          <a:bodyPr vert="horz" lIns="91440" tIns="45720" rIns="91440" bIns="45720" rtlCol="0" anchor="ctr">
            <a:normAutofit/>
          </a:bodyPr>
          <a:lstStyle/>
          <a:p>
            <a:r>
              <a:rPr lang="en-US" sz="2300" b="0" i="0" u="none" strike="noStrike" kern="1200">
                <a:solidFill>
                  <a:srgbClr val="FFFFFF"/>
                </a:solidFill>
                <a:effectLst/>
                <a:latin typeface="+mj-lt"/>
                <a:ea typeface="+mj-ea"/>
                <a:cs typeface="+mj-cs"/>
              </a:rPr>
              <a:t>For there are some eunuchs, which were so born from their mother's womb: and there are some eunuchs, which were made eunuchs of men: and there be eunuchs, which have made themselves eunuchs for the kingdom of heaven's sake. He that is able to receive it, let him receive it.</a:t>
            </a:r>
            <a:br>
              <a:rPr lang="en-US" sz="2300" kern="1200">
                <a:solidFill>
                  <a:srgbClr val="FFFFFF"/>
                </a:solidFill>
                <a:latin typeface="+mj-lt"/>
                <a:ea typeface="+mj-ea"/>
                <a:cs typeface="+mj-cs"/>
              </a:rPr>
            </a:br>
            <a:r>
              <a:rPr lang="en-US" sz="2300" kern="1200">
                <a:solidFill>
                  <a:srgbClr val="FFFFFF"/>
                </a:solidFill>
                <a:latin typeface="+mj-lt"/>
                <a:ea typeface="+mj-ea"/>
                <a:cs typeface="+mj-cs"/>
              </a:rPr>
              <a:t>Matthew 19:12</a:t>
            </a:r>
          </a:p>
        </p:txBody>
      </p:sp>
      <p:pic>
        <p:nvPicPr>
          <p:cNvPr id="8194" name="Picture 2" descr="A painting of a person in a carriage&#10;&#10;Description automatically generated">
            <a:extLst>
              <a:ext uri="{FF2B5EF4-FFF2-40B4-BE49-F238E27FC236}">
                <a16:creationId xmlns:a16="http://schemas.microsoft.com/office/drawing/2014/main" id="{455B97F3-ABBA-A746-A2F1-C2DCFDFE510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763"/>
          <a:stretch/>
        </p:blipFill>
        <p:spPr bwMode="auto">
          <a:xfrm>
            <a:off x="5153822" y="1233427"/>
            <a:ext cx="6553545" cy="4399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8193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FFE04-B5EC-164E-8A69-1FA828DB712A}"/>
              </a:ext>
            </a:extLst>
          </p:cNvPr>
          <p:cNvSpPr>
            <a:spLocks noGrp="1"/>
          </p:cNvSpPr>
          <p:nvPr>
            <p:ph type="ctrTitle"/>
          </p:nvPr>
        </p:nvSpPr>
        <p:spPr>
          <a:xfrm>
            <a:off x="5354955" y="2116761"/>
            <a:ext cx="5998840" cy="3343135"/>
          </a:xfrm>
          <a:noFill/>
        </p:spPr>
        <p:txBody>
          <a:bodyPr vert="horz" lIns="91440" tIns="45720" rIns="91440" bIns="45720" rtlCol="0">
            <a:normAutofit fontScale="90000"/>
          </a:bodyPr>
          <a:lstStyle/>
          <a:p>
            <a:pPr algn="l"/>
            <a:r>
              <a:rPr lang="en-US" sz="5200" b="1" dirty="0">
                <a:solidFill>
                  <a:srgbClr val="FF0000"/>
                </a:solidFill>
              </a:rPr>
              <a:t>The Tools of the Responder</a:t>
            </a:r>
            <a:br>
              <a:rPr lang="en-US" sz="5200" b="1" dirty="0">
                <a:solidFill>
                  <a:srgbClr val="FF0000"/>
                </a:solidFill>
              </a:rPr>
            </a:br>
            <a:br>
              <a:rPr lang="en-US" sz="5200" b="1" dirty="0">
                <a:solidFill>
                  <a:srgbClr val="FF0000"/>
                </a:solidFill>
              </a:rPr>
            </a:br>
            <a:r>
              <a:rPr lang="en-US" sz="5200" b="1" dirty="0"/>
              <a:t>The Word</a:t>
            </a:r>
            <a:br>
              <a:rPr lang="en-US" sz="5200" b="1" dirty="0"/>
            </a:br>
            <a:r>
              <a:rPr lang="en-US" sz="5200" b="1" u="sng" dirty="0"/>
              <a:t>Prayer</a:t>
            </a:r>
            <a:br>
              <a:rPr lang="en-US" sz="5200" b="1" dirty="0"/>
            </a:br>
            <a:r>
              <a:rPr lang="en-US" sz="5200" b="1" dirty="0"/>
              <a:t>The Church</a:t>
            </a:r>
            <a:br>
              <a:rPr lang="en-US" sz="5200" b="1" dirty="0"/>
            </a:br>
            <a:r>
              <a:rPr lang="en-US" sz="5200" b="1" dirty="0"/>
              <a:t>Your Relationships</a:t>
            </a:r>
            <a:br>
              <a:rPr lang="en-US" sz="5200" b="1" dirty="0"/>
            </a:br>
            <a:r>
              <a:rPr lang="en-US" sz="5200" b="1" dirty="0"/>
              <a:t>Your Words</a:t>
            </a:r>
          </a:p>
        </p:txBody>
      </p:sp>
      <p:pic>
        <p:nvPicPr>
          <p:cNvPr id="7" name="Picture 6" descr="A painting of a person&#10;&#10;Description automatically generated">
            <a:extLst>
              <a:ext uri="{FF2B5EF4-FFF2-40B4-BE49-F238E27FC236}">
                <a16:creationId xmlns:a16="http://schemas.microsoft.com/office/drawing/2014/main" id="{FF2657C2-D033-D047-93B8-439F6E1DC852}"/>
              </a:ext>
            </a:extLst>
          </p:cNvPr>
          <p:cNvPicPr>
            <a:picLocks noChangeAspect="1"/>
          </p:cNvPicPr>
          <p:nvPr/>
        </p:nvPicPr>
        <p:blipFill rotWithShape="1">
          <a:blip r:embed="rId3"/>
          <a:srcRect l="5057" r="5060"/>
          <a:stretch/>
        </p:blipFill>
        <p:spPr>
          <a:xfrm>
            <a:off x="20" y="10"/>
            <a:ext cx="4992985" cy="6857990"/>
          </a:xfrm>
          <a:prstGeom prst="rect">
            <a:avLst/>
          </a:prstGeom>
        </p:spPr>
      </p:pic>
      <p:sp>
        <p:nvSpPr>
          <p:cNvPr id="4" name="Rectangle 3">
            <a:extLst>
              <a:ext uri="{FF2B5EF4-FFF2-40B4-BE49-F238E27FC236}">
                <a16:creationId xmlns:a16="http://schemas.microsoft.com/office/drawing/2014/main" id="{78974FDF-00C6-6145-808C-EF83B7F2B140}"/>
              </a:ext>
            </a:extLst>
          </p:cNvPr>
          <p:cNvSpPr/>
          <p:nvPr/>
        </p:nvSpPr>
        <p:spPr>
          <a:xfrm>
            <a:off x="20" y="6172201"/>
            <a:ext cx="4992985" cy="685799"/>
          </a:xfrm>
          <a:prstGeom prst="rect">
            <a:avLst/>
          </a:prstGeom>
          <a:solidFill>
            <a:srgbClr val="000000">
              <a:alpha val="50000"/>
            </a:srgbClr>
          </a:solidFill>
          <a:ln>
            <a:noFill/>
          </a:ln>
        </p:spPr>
        <p:txBody>
          <a:bodyPr wrap="square">
            <a:noAutofit/>
          </a:bodyPr>
          <a:lstStyle/>
          <a:p>
            <a:pPr algn="ctr">
              <a:spcAft>
                <a:spcPts val="600"/>
              </a:spcAft>
            </a:pPr>
            <a:r>
              <a:rPr lang="en-US" sz="1300" b="1">
                <a:solidFill>
                  <a:srgbClr val="FFFFFF"/>
                </a:solidFill>
              </a:rPr>
              <a:t>The Good Samaritan by Vincent van Gogh</a:t>
            </a:r>
            <a:endParaRPr lang="en-US" sz="1300">
              <a:solidFill>
                <a:srgbClr val="FFFFFF"/>
              </a:solidFill>
            </a:endParaRPr>
          </a:p>
        </p:txBody>
      </p:sp>
    </p:spTree>
    <p:extLst>
      <p:ext uri="{BB962C8B-B14F-4D97-AF65-F5344CB8AC3E}">
        <p14:creationId xmlns:p14="http://schemas.microsoft.com/office/powerpoint/2010/main" val="21946480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3DA4F5F-21A6-312A-3FBD-C47BF7AF84A1}"/>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6100" kern="1200" dirty="0">
                <a:solidFill>
                  <a:schemeClr val="tx1"/>
                </a:solidFill>
                <a:latin typeface="+mj-lt"/>
                <a:ea typeface="+mj-ea"/>
                <a:cs typeface="+mj-cs"/>
              </a:rPr>
              <a:t>Do we pray like </a:t>
            </a:r>
            <a:r>
              <a:rPr lang="en-US" sz="6100" i="1" u="sng" kern="1200" dirty="0">
                <a:solidFill>
                  <a:schemeClr val="tx1"/>
                </a:solidFill>
                <a:latin typeface="+mj-lt"/>
                <a:ea typeface="+mj-ea"/>
                <a:cs typeface="+mj-cs"/>
              </a:rPr>
              <a:t>Jonah</a:t>
            </a:r>
            <a:r>
              <a:rPr lang="en-US" sz="6100" kern="1200" dirty="0">
                <a:solidFill>
                  <a:schemeClr val="tx1"/>
                </a:solidFill>
                <a:latin typeface="+mj-lt"/>
                <a:ea typeface="+mj-ea"/>
                <a:cs typeface="+mj-cs"/>
              </a:rPr>
              <a:t> or </a:t>
            </a:r>
            <a:r>
              <a:rPr lang="en-US" sz="6100" i="1" u="sng" kern="1200" dirty="0">
                <a:solidFill>
                  <a:schemeClr val="tx1"/>
                </a:solidFill>
                <a:latin typeface="+mj-lt"/>
                <a:ea typeface="+mj-ea"/>
                <a:cs typeface="+mj-cs"/>
              </a:rPr>
              <a:t>Abraham</a:t>
            </a:r>
            <a:r>
              <a:rPr lang="en-US" sz="6100" kern="1200" dirty="0">
                <a:solidFill>
                  <a:schemeClr val="tx1"/>
                </a:solidFill>
                <a:latin typeface="+mj-lt"/>
                <a:ea typeface="+mj-ea"/>
                <a:cs typeface="+mj-cs"/>
              </a:rPr>
              <a:t>?</a:t>
            </a:r>
          </a:p>
        </p:txBody>
      </p:sp>
      <p:sp>
        <p:nvSpPr>
          <p:cNvPr id="11"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issot_Abraham_Sees_Sodom_in_Flames.jpg" descr="A painting of a person with a scarf&#10;&#10;Description automatically generated">
            <a:extLst>
              <a:ext uri="{FF2B5EF4-FFF2-40B4-BE49-F238E27FC236}">
                <a16:creationId xmlns:a16="http://schemas.microsoft.com/office/drawing/2014/main" id="{C0075ED3-5947-4BBB-7304-62DD7A018A52}"/>
              </a:ext>
            </a:extLst>
          </p:cNvPr>
          <p:cNvPicPr/>
          <p:nvPr/>
        </p:nvPicPr>
        <p:blipFill>
          <a:blip r:embed="rId2"/>
          <a:stretch>
            <a:fillRect/>
          </a:stretch>
        </p:blipFill>
        <p:spPr>
          <a:xfrm>
            <a:off x="4887496" y="640080"/>
            <a:ext cx="6748216" cy="5550408"/>
          </a:xfrm>
          <a:prstGeom prst="rect">
            <a:avLst/>
          </a:prstGeom>
        </p:spPr>
      </p:pic>
      <p:sp>
        <p:nvSpPr>
          <p:cNvPr id="6" name="TextBox 5">
            <a:extLst>
              <a:ext uri="{FF2B5EF4-FFF2-40B4-BE49-F238E27FC236}">
                <a16:creationId xmlns:a16="http://schemas.microsoft.com/office/drawing/2014/main" id="{F6F8F6F4-11AB-2E1C-EA51-AE472559485B}"/>
              </a:ext>
            </a:extLst>
          </p:cNvPr>
          <p:cNvSpPr txBox="1"/>
          <p:nvPr/>
        </p:nvSpPr>
        <p:spPr>
          <a:xfrm>
            <a:off x="5411586" y="6033254"/>
            <a:ext cx="6101542" cy="369332"/>
          </a:xfrm>
          <a:prstGeom prst="rect">
            <a:avLst/>
          </a:prstGeom>
          <a:noFill/>
        </p:spPr>
        <p:txBody>
          <a:bodyPr wrap="square">
            <a:spAutoFit/>
          </a:bodyPr>
          <a:lstStyle/>
          <a:p>
            <a:r>
              <a:rPr lang="en-US" b="0" i="0" u="none" strike="noStrike" dirty="0">
                <a:solidFill>
                  <a:srgbClr val="333333"/>
                </a:solidFill>
                <a:effectLst/>
                <a:latin typeface="Merriweather" panose="020F0502020204030204" pitchFamily="34" charset="0"/>
              </a:rPr>
              <a:t>Abraham Sees Sodom in Flames, James Tissot</a:t>
            </a:r>
            <a:endParaRPr lang="en-US" dirty="0"/>
          </a:p>
        </p:txBody>
      </p:sp>
    </p:spTree>
    <p:extLst>
      <p:ext uri="{BB962C8B-B14F-4D97-AF65-F5344CB8AC3E}">
        <p14:creationId xmlns:p14="http://schemas.microsoft.com/office/powerpoint/2010/main" val="23079404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red band aid with white text&#10;&#10;Description automatically generated">
            <a:extLst>
              <a:ext uri="{FF2B5EF4-FFF2-40B4-BE49-F238E27FC236}">
                <a16:creationId xmlns:a16="http://schemas.microsoft.com/office/drawing/2014/main" id="{DAF13E27-6AC9-83B0-01EC-638B129036FE}"/>
              </a:ext>
            </a:extLst>
          </p:cNvPr>
          <p:cNvPicPr>
            <a:picLocks noChangeAspect="1"/>
          </p:cNvPicPr>
          <p:nvPr/>
        </p:nvPicPr>
        <p:blipFill rotWithShape="1">
          <a:blip r:embed="rId2"/>
          <a:srcRect b="19"/>
          <a:stretch/>
        </p:blipFill>
        <p:spPr>
          <a:xfrm>
            <a:off x="20" y="1282"/>
            <a:ext cx="12191980" cy="6856718"/>
          </a:xfrm>
          <a:prstGeom prst="rect">
            <a:avLst/>
          </a:prstGeom>
        </p:spPr>
      </p:pic>
    </p:spTree>
    <p:extLst>
      <p:ext uri="{BB962C8B-B14F-4D97-AF65-F5344CB8AC3E}">
        <p14:creationId xmlns:p14="http://schemas.microsoft.com/office/powerpoint/2010/main" val="41813825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FFE04-B5EC-164E-8A69-1FA828DB712A}"/>
              </a:ext>
            </a:extLst>
          </p:cNvPr>
          <p:cNvSpPr>
            <a:spLocks noGrp="1"/>
          </p:cNvSpPr>
          <p:nvPr>
            <p:ph type="ctrTitle"/>
          </p:nvPr>
        </p:nvSpPr>
        <p:spPr>
          <a:xfrm>
            <a:off x="5354955" y="2116761"/>
            <a:ext cx="5998840" cy="3343135"/>
          </a:xfrm>
          <a:noFill/>
        </p:spPr>
        <p:txBody>
          <a:bodyPr vert="horz" lIns="91440" tIns="45720" rIns="91440" bIns="45720" rtlCol="0">
            <a:normAutofit fontScale="90000"/>
          </a:bodyPr>
          <a:lstStyle/>
          <a:p>
            <a:pPr algn="l"/>
            <a:r>
              <a:rPr lang="en-US" sz="5200" b="1" dirty="0">
                <a:solidFill>
                  <a:srgbClr val="FF0000"/>
                </a:solidFill>
              </a:rPr>
              <a:t>The Tools of the Responder</a:t>
            </a:r>
            <a:br>
              <a:rPr lang="en-US" sz="5200" b="1" dirty="0">
                <a:solidFill>
                  <a:srgbClr val="FF0000"/>
                </a:solidFill>
              </a:rPr>
            </a:br>
            <a:br>
              <a:rPr lang="en-US" sz="5200" b="1" dirty="0">
                <a:solidFill>
                  <a:srgbClr val="FF0000"/>
                </a:solidFill>
              </a:rPr>
            </a:br>
            <a:r>
              <a:rPr lang="en-US" sz="5200" b="1" dirty="0"/>
              <a:t>The Word</a:t>
            </a:r>
            <a:br>
              <a:rPr lang="en-US" sz="5200" b="1" dirty="0"/>
            </a:br>
            <a:r>
              <a:rPr lang="en-US" sz="5200" b="1" dirty="0"/>
              <a:t>Prayer</a:t>
            </a:r>
            <a:br>
              <a:rPr lang="en-US" sz="5200" b="1" dirty="0"/>
            </a:br>
            <a:r>
              <a:rPr lang="en-US" sz="5200" b="1" u="sng" dirty="0"/>
              <a:t>The Church</a:t>
            </a:r>
            <a:br>
              <a:rPr lang="en-US" sz="5200" b="1" dirty="0"/>
            </a:br>
            <a:r>
              <a:rPr lang="en-US" sz="5200" b="1" dirty="0"/>
              <a:t>Your Relationships</a:t>
            </a:r>
            <a:br>
              <a:rPr lang="en-US" sz="5200" b="1" dirty="0"/>
            </a:br>
            <a:r>
              <a:rPr lang="en-US" sz="5200" b="1" dirty="0"/>
              <a:t>Your Words</a:t>
            </a:r>
          </a:p>
        </p:txBody>
      </p:sp>
      <p:pic>
        <p:nvPicPr>
          <p:cNvPr id="7" name="Picture 6" descr="A painting of a person&#10;&#10;Description automatically generated">
            <a:extLst>
              <a:ext uri="{FF2B5EF4-FFF2-40B4-BE49-F238E27FC236}">
                <a16:creationId xmlns:a16="http://schemas.microsoft.com/office/drawing/2014/main" id="{FF2657C2-D033-D047-93B8-439F6E1DC852}"/>
              </a:ext>
            </a:extLst>
          </p:cNvPr>
          <p:cNvPicPr>
            <a:picLocks noChangeAspect="1"/>
          </p:cNvPicPr>
          <p:nvPr/>
        </p:nvPicPr>
        <p:blipFill rotWithShape="1">
          <a:blip r:embed="rId3"/>
          <a:srcRect l="5057" r="5060"/>
          <a:stretch/>
        </p:blipFill>
        <p:spPr>
          <a:xfrm>
            <a:off x="20" y="10"/>
            <a:ext cx="4992985" cy="6857990"/>
          </a:xfrm>
          <a:prstGeom prst="rect">
            <a:avLst/>
          </a:prstGeom>
        </p:spPr>
      </p:pic>
      <p:sp>
        <p:nvSpPr>
          <p:cNvPr id="4" name="Rectangle 3">
            <a:extLst>
              <a:ext uri="{FF2B5EF4-FFF2-40B4-BE49-F238E27FC236}">
                <a16:creationId xmlns:a16="http://schemas.microsoft.com/office/drawing/2014/main" id="{78974FDF-00C6-6145-808C-EF83B7F2B140}"/>
              </a:ext>
            </a:extLst>
          </p:cNvPr>
          <p:cNvSpPr/>
          <p:nvPr/>
        </p:nvSpPr>
        <p:spPr>
          <a:xfrm>
            <a:off x="20" y="6172201"/>
            <a:ext cx="4992985" cy="685799"/>
          </a:xfrm>
          <a:prstGeom prst="rect">
            <a:avLst/>
          </a:prstGeom>
          <a:solidFill>
            <a:srgbClr val="000000">
              <a:alpha val="50000"/>
            </a:srgbClr>
          </a:solidFill>
          <a:ln>
            <a:noFill/>
          </a:ln>
        </p:spPr>
        <p:txBody>
          <a:bodyPr wrap="square">
            <a:noAutofit/>
          </a:bodyPr>
          <a:lstStyle/>
          <a:p>
            <a:pPr algn="ctr">
              <a:spcAft>
                <a:spcPts val="600"/>
              </a:spcAft>
            </a:pPr>
            <a:r>
              <a:rPr lang="en-US" sz="1300" b="1">
                <a:solidFill>
                  <a:srgbClr val="FFFFFF"/>
                </a:solidFill>
              </a:rPr>
              <a:t>The Good Samaritan by Vincent van Gogh</a:t>
            </a:r>
            <a:endParaRPr lang="en-US" sz="1300">
              <a:solidFill>
                <a:srgbClr val="FFFFFF"/>
              </a:solidFill>
            </a:endParaRPr>
          </a:p>
        </p:txBody>
      </p:sp>
    </p:spTree>
    <p:extLst>
      <p:ext uri="{BB962C8B-B14F-4D97-AF65-F5344CB8AC3E}">
        <p14:creationId xmlns:p14="http://schemas.microsoft.com/office/powerpoint/2010/main" val="32179336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54A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asted-image.pdf">
            <a:extLst>
              <a:ext uri="{FF2B5EF4-FFF2-40B4-BE49-F238E27FC236}">
                <a16:creationId xmlns:a16="http://schemas.microsoft.com/office/drawing/2014/main" id="{79E7DA8C-367E-F5F9-9895-4DA20BEAFDD0}"/>
              </a:ext>
            </a:extLst>
          </p:cNvPr>
          <p:cNvPicPr/>
          <p:nvPr/>
        </p:nvPicPr>
        <p:blipFill>
          <a:blip r:embed="rId2"/>
          <a:stretch>
            <a:fillRect/>
          </a:stretch>
        </p:blipFill>
        <p:spPr>
          <a:xfrm>
            <a:off x="2319005" y="643467"/>
            <a:ext cx="7553990" cy="5571066"/>
          </a:xfrm>
          <a:prstGeom prst="rect">
            <a:avLst/>
          </a:prstGeom>
        </p:spPr>
      </p:pic>
    </p:spTree>
    <p:extLst>
      <p:ext uri="{BB962C8B-B14F-4D97-AF65-F5344CB8AC3E}">
        <p14:creationId xmlns:p14="http://schemas.microsoft.com/office/powerpoint/2010/main" val="19477385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A5D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asted-image.pdf">
            <a:extLst>
              <a:ext uri="{FF2B5EF4-FFF2-40B4-BE49-F238E27FC236}">
                <a16:creationId xmlns:a16="http://schemas.microsoft.com/office/drawing/2014/main" id="{5D09C55F-A014-64DA-16A7-1DAA7F242ABF}"/>
              </a:ext>
            </a:extLst>
          </p:cNvPr>
          <p:cNvPicPr/>
          <p:nvPr/>
        </p:nvPicPr>
        <p:blipFill>
          <a:blip r:embed="rId2"/>
          <a:stretch>
            <a:fillRect/>
          </a:stretch>
        </p:blipFill>
        <p:spPr>
          <a:xfrm>
            <a:off x="3428853" y="643467"/>
            <a:ext cx="5334294" cy="5571066"/>
          </a:xfrm>
          <a:prstGeom prst="rect">
            <a:avLst/>
          </a:prstGeom>
        </p:spPr>
      </p:pic>
    </p:spTree>
    <p:extLst>
      <p:ext uri="{BB962C8B-B14F-4D97-AF65-F5344CB8AC3E}">
        <p14:creationId xmlns:p14="http://schemas.microsoft.com/office/powerpoint/2010/main" val="2291990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FFE04-B5EC-164E-8A69-1FA828DB712A}"/>
              </a:ext>
            </a:extLst>
          </p:cNvPr>
          <p:cNvSpPr>
            <a:spLocks noGrp="1"/>
          </p:cNvSpPr>
          <p:nvPr>
            <p:ph type="ctrTitle"/>
          </p:nvPr>
        </p:nvSpPr>
        <p:spPr>
          <a:xfrm>
            <a:off x="5354955" y="2116761"/>
            <a:ext cx="5998840" cy="3343135"/>
          </a:xfrm>
          <a:noFill/>
        </p:spPr>
        <p:txBody>
          <a:bodyPr vert="horz" lIns="91440" tIns="45720" rIns="91440" bIns="45720" rtlCol="0">
            <a:normAutofit fontScale="90000"/>
          </a:bodyPr>
          <a:lstStyle/>
          <a:p>
            <a:pPr algn="l"/>
            <a:r>
              <a:rPr lang="en-US" sz="5200" b="1" dirty="0">
                <a:solidFill>
                  <a:srgbClr val="FF0000"/>
                </a:solidFill>
              </a:rPr>
              <a:t>The Tools of the Responder</a:t>
            </a:r>
            <a:br>
              <a:rPr lang="en-US" sz="5200" b="1" dirty="0">
                <a:solidFill>
                  <a:srgbClr val="FF0000"/>
                </a:solidFill>
              </a:rPr>
            </a:br>
            <a:br>
              <a:rPr lang="en-US" sz="5200" b="1" dirty="0">
                <a:solidFill>
                  <a:srgbClr val="FF0000"/>
                </a:solidFill>
              </a:rPr>
            </a:br>
            <a:r>
              <a:rPr lang="en-US" sz="5200" b="1" dirty="0"/>
              <a:t>The Word</a:t>
            </a:r>
            <a:br>
              <a:rPr lang="en-US" sz="5200" b="1" dirty="0"/>
            </a:br>
            <a:r>
              <a:rPr lang="en-US" sz="5200" b="1" dirty="0"/>
              <a:t>Prayer</a:t>
            </a:r>
            <a:br>
              <a:rPr lang="en-US" sz="5200" b="1" dirty="0"/>
            </a:br>
            <a:r>
              <a:rPr lang="en-US" sz="5200" b="1" dirty="0"/>
              <a:t>The Church</a:t>
            </a:r>
            <a:br>
              <a:rPr lang="en-US" sz="5200" b="1" dirty="0"/>
            </a:br>
            <a:r>
              <a:rPr lang="en-US" sz="5200" b="1" dirty="0"/>
              <a:t>Your Relationships</a:t>
            </a:r>
            <a:br>
              <a:rPr lang="en-US" sz="5200" b="1" dirty="0"/>
            </a:br>
            <a:r>
              <a:rPr lang="en-US" sz="5200" b="1" u="sng" dirty="0"/>
              <a:t>Your Words</a:t>
            </a:r>
          </a:p>
        </p:txBody>
      </p:sp>
      <p:pic>
        <p:nvPicPr>
          <p:cNvPr id="7" name="Picture 6" descr="A painting of a person&#10;&#10;Description automatically generated">
            <a:extLst>
              <a:ext uri="{FF2B5EF4-FFF2-40B4-BE49-F238E27FC236}">
                <a16:creationId xmlns:a16="http://schemas.microsoft.com/office/drawing/2014/main" id="{FF2657C2-D033-D047-93B8-439F6E1DC852}"/>
              </a:ext>
            </a:extLst>
          </p:cNvPr>
          <p:cNvPicPr>
            <a:picLocks noChangeAspect="1"/>
          </p:cNvPicPr>
          <p:nvPr/>
        </p:nvPicPr>
        <p:blipFill rotWithShape="1">
          <a:blip r:embed="rId3"/>
          <a:srcRect l="5057" r="5060"/>
          <a:stretch/>
        </p:blipFill>
        <p:spPr>
          <a:xfrm>
            <a:off x="20" y="10"/>
            <a:ext cx="4992985" cy="6857990"/>
          </a:xfrm>
          <a:prstGeom prst="rect">
            <a:avLst/>
          </a:prstGeom>
        </p:spPr>
      </p:pic>
      <p:sp>
        <p:nvSpPr>
          <p:cNvPr id="4" name="Rectangle 3">
            <a:extLst>
              <a:ext uri="{FF2B5EF4-FFF2-40B4-BE49-F238E27FC236}">
                <a16:creationId xmlns:a16="http://schemas.microsoft.com/office/drawing/2014/main" id="{78974FDF-00C6-6145-808C-EF83B7F2B140}"/>
              </a:ext>
            </a:extLst>
          </p:cNvPr>
          <p:cNvSpPr/>
          <p:nvPr/>
        </p:nvSpPr>
        <p:spPr>
          <a:xfrm>
            <a:off x="20" y="6172201"/>
            <a:ext cx="4992985" cy="685799"/>
          </a:xfrm>
          <a:prstGeom prst="rect">
            <a:avLst/>
          </a:prstGeom>
          <a:solidFill>
            <a:srgbClr val="000000">
              <a:alpha val="50000"/>
            </a:srgbClr>
          </a:solidFill>
          <a:ln>
            <a:noFill/>
          </a:ln>
        </p:spPr>
        <p:txBody>
          <a:bodyPr wrap="square">
            <a:noAutofit/>
          </a:bodyPr>
          <a:lstStyle/>
          <a:p>
            <a:pPr algn="ctr">
              <a:spcAft>
                <a:spcPts val="600"/>
              </a:spcAft>
            </a:pPr>
            <a:r>
              <a:rPr lang="en-US" sz="1300" b="1">
                <a:solidFill>
                  <a:srgbClr val="FFFFFF"/>
                </a:solidFill>
              </a:rPr>
              <a:t>The Good Samaritan by Vincent van Gogh</a:t>
            </a:r>
            <a:endParaRPr lang="en-US" sz="1300">
              <a:solidFill>
                <a:srgbClr val="FFFFFF"/>
              </a:solidFill>
            </a:endParaRPr>
          </a:p>
        </p:txBody>
      </p:sp>
    </p:spTree>
    <p:extLst>
      <p:ext uri="{BB962C8B-B14F-4D97-AF65-F5344CB8AC3E}">
        <p14:creationId xmlns:p14="http://schemas.microsoft.com/office/powerpoint/2010/main" val="35807220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9" name="pasted-image.png"/>
          <p:cNvPicPr/>
          <p:nvPr/>
        </p:nvPicPr>
        <p:blipFill>
          <a:blip r:embed="rId3"/>
          <a:stretch>
            <a:fillRect/>
          </a:stretch>
        </p:blipFill>
        <p:spPr>
          <a:xfrm>
            <a:off x="1583059" y="321734"/>
            <a:ext cx="3175050" cy="2905170"/>
          </a:xfrm>
          <a:prstGeom prst="rect">
            <a:avLst/>
          </a:prstGeom>
        </p:spPr>
      </p:pic>
      <p:pic>
        <p:nvPicPr>
          <p:cNvPr id="168" name="pasted-image.png"/>
          <p:cNvPicPr/>
          <p:nvPr/>
        </p:nvPicPr>
        <p:blipFill>
          <a:blip r:embed="rId4"/>
          <a:srcRect l="2429"/>
          <a:stretch>
            <a:fillRect/>
          </a:stretch>
        </p:blipFill>
        <p:spPr>
          <a:xfrm>
            <a:off x="1175392" y="3631096"/>
            <a:ext cx="3990381" cy="2760560"/>
          </a:xfrm>
          <a:prstGeom prst="rect">
            <a:avLst/>
          </a:prstGeom>
        </p:spPr>
      </p:pic>
      <p:sp>
        <p:nvSpPr>
          <p:cNvPr id="174" name="Rectangle 173">
            <a:extLst>
              <a:ext uri="{FF2B5EF4-FFF2-40B4-BE49-F238E27FC236}">
                <a16:creationId xmlns:a16="http://schemas.microsoft.com/office/drawing/2014/main" id="{799448F2-0E5B-42DA-B2D1-11A14E947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280" y="0"/>
            <a:ext cx="9144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Rectangle 175">
            <a:extLst>
              <a:ext uri="{FF2B5EF4-FFF2-40B4-BE49-F238E27FC236}">
                <a16:creationId xmlns:a16="http://schemas.microsoft.com/office/drawing/2014/main" id="{4E8A7552-20E1-4F34-ADAB-C1DB6634D4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83280"/>
            <a:ext cx="612648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7" name="pasted-image.png"/>
          <p:cNvPicPr/>
          <p:nvPr/>
        </p:nvPicPr>
        <p:blipFill>
          <a:blip r:embed="rId5"/>
          <a:stretch>
            <a:fillRect/>
          </a:stretch>
        </p:blipFill>
        <p:spPr>
          <a:xfrm>
            <a:off x="6308034" y="601992"/>
            <a:ext cx="5426764" cy="5509405"/>
          </a:xfrm>
          <a:prstGeom prst="rect">
            <a:avLst/>
          </a:prstGeom>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 name="pasted-image.png"/>
          <p:cNvPicPr/>
          <p:nvPr/>
        </p:nvPicPr>
        <p:blipFill>
          <a:blip r:embed="rId3"/>
          <a:stretch>
            <a:fillRect/>
          </a:stretch>
        </p:blipFill>
        <p:spPr>
          <a:xfrm>
            <a:off x="3517077" y="1628775"/>
            <a:ext cx="4826826" cy="4976798"/>
          </a:xfrm>
          <a:prstGeom prst="rect">
            <a:avLst/>
          </a:prstGeom>
          <a:ln w="12700">
            <a:miter lim="400000"/>
          </a:ln>
        </p:spPr>
      </p:pic>
      <p:pic>
        <p:nvPicPr>
          <p:cNvPr id="188" name="pasted-image.png"/>
          <p:cNvPicPr/>
          <p:nvPr/>
        </p:nvPicPr>
        <p:blipFill>
          <a:blip r:embed="rId4"/>
          <a:stretch>
            <a:fillRect/>
          </a:stretch>
        </p:blipFill>
        <p:spPr>
          <a:xfrm>
            <a:off x="3081460" y="1065237"/>
            <a:ext cx="5894768" cy="592410"/>
          </a:xfrm>
          <a:prstGeom prst="rect">
            <a:avLst/>
          </a:prstGeom>
          <a:ln w="12700">
            <a:miter lim="400000"/>
          </a:ln>
        </p:spPr>
      </p:pic>
      <p:sp>
        <p:nvSpPr>
          <p:cNvPr id="3" name="TextBox 2">
            <a:extLst>
              <a:ext uri="{FF2B5EF4-FFF2-40B4-BE49-F238E27FC236}">
                <a16:creationId xmlns:a16="http://schemas.microsoft.com/office/drawing/2014/main" id="{1F508B92-74CD-2245-149A-155C61114489}"/>
              </a:ext>
            </a:extLst>
          </p:cNvPr>
          <p:cNvSpPr txBox="1"/>
          <p:nvPr/>
        </p:nvSpPr>
        <p:spPr>
          <a:xfrm>
            <a:off x="0" y="252427"/>
            <a:ext cx="12192000" cy="707886"/>
          </a:xfrm>
          <a:prstGeom prst="rect">
            <a:avLst/>
          </a:prstGeom>
          <a:noFill/>
        </p:spPr>
        <p:txBody>
          <a:bodyPr wrap="square">
            <a:spAutoFit/>
          </a:bodyPr>
          <a:lstStyle/>
          <a:p>
            <a:pPr algn="ctr"/>
            <a:r>
              <a:rPr lang="en-US" sz="4000" b="1" dirty="0"/>
              <a:t>Be careful about our tone</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B68C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asted-image.png">
            <a:extLst>
              <a:ext uri="{FF2B5EF4-FFF2-40B4-BE49-F238E27FC236}">
                <a16:creationId xmlns:a16="http://schemas.microsoft.com/office/drawing/2014/main" id="{9A10DACE-577C-CE4E-DAC6-0E551C7F2EE1}"/>
              </a:ext>
            </a:extLst>
          </p:cNvPr>
          <p:cNvPicPr/>
          <p:nvPr/>
        </p:nvPicPr>
        <p:blipFill>
          <a:blip r:embed="rId2"/>
          <a:srcRect l="2280"/>
          <a:stretch>
            <a:fillRect/>
          </a:stretch>
        </p:blipFill>
        <p:spPr>
          <a:xfrm>
            <a:off x="643467" y="713431"/>
            <a:ext cx="10905066" cy="5431137"/>
          </a:xfrm>
          <a:prstGeom prst="rect">
            <a:avLst/>
          </a:prstGeom>
        </p:spPr>
      </p:pic>
    </p:spTree>
    <p:extLst>
      <p:ext uri="{BB962C8B-B14F-4D97-AF65-F5344CB8AC3E}">
        <p14:creationId xmlns:p14="http://schemas.microsoft.com/office/powerpoint/2010/main" val="6312736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FFE04-B5EC-164E-8A69-1FA828DB712A}"/>
              </a:ext>
            </a:extLst>
          </p:cNvPr>
          <p:cNvSpPr>
            <a:spLocks noGrp="1"/>
          </p:cNvSpPr>
          <p:nvPr>
            <p:ph type="ctrTitle"/>
          </p:nvPr>
        </p:nvSpPr>
        <p:spPr>
          <a:xfrm>
            <a:off x="5354955" y="2116761"/>
            <a:ext cx="5998840" cy="3343135"/>
          </a:xfrm>
          <a:noFill/>
        </p:spPr>
        <p:txBody>
          <a:bodyPr vert="horz" lIns="91440" tIns="45720" rIns="91440" bIns="45720" rtlCol="0">
            <a:normAutofit fontScale="90000"/>
          </a:bodyPr>
          <a:lstStyle/>
          <a:p>
            <a:pPr algn="l"/>
            <a:r>
              <a:rPr lang="en-US" sz="5200" b="1" dirty="0">
                <a:solidFill>
                  <a:srgbClr val="FF0000"/>
                </a:solidFill>
              </a:rPr>
              <a:t>The Tools of the Responder</a:t>
            </a:r>
            <a:br>
              <a:rPr lang="en-US" sz="5200" b="1" dirty="0">
                <a:solidFill>
                  <a:srgbClr val="FF0000"/>
                </a:solidFill>
              </a:rPr>
            </a:br>
            <a:br>
              <a:rPr lang="en-US" sz="5200" b="1" dirty="0">
                <a:solidFill>
                  <a:srgbClr val="FF0000"/>
                </a:solidFill>
              </a:rPr>
            </a:br>
            <a:r>
              <a:rPr lang="en-US" sz="5200" b="1" dirty="0"/>
              <a:t>The Word</a:t>
            </a:r>
            <a:br>
              <a:rPr lang="en-US" sz="5200" b="1" dirty="0"/>
            </a:br>
            <a:r>
              <a:rPr lang="en-US" sz="5200" b="1" dirty="0"/>
              <a:t>Prayer</a:t>
            </a:r>
            <a:br>
              <a:rPr lang="en-US" sz="5200" b="1" dirty="0"/>
            </a:br>
            <a:r>
              <a:rPr lang="en-US" sz="5200" b="1" dirty="0"/>
              <a:t>The Church</a:t>
            </a:r>
            <a:br>
              <a:rPr lang="en-US" sz="5200" b="1" dirty="0"/>
            </a:br>
            <a:r>
              <a:rPr lang="en-US" sz="5200" b="1" u="sng" dirty="0"/>
              <a:t>Your Relationships</a:t>
            </a:r>
            <a:br>
              <a:rPr lang="en-US" sz="5200" b="1" dirty="0"/>
            </a:br>
            <a:r>
              <a:rPr lang="en-US" sz="5200" b="1" dirty="0"/>
              <a:t>Your Words</a:t>
            </a:r>
          </a:p>
        </p:txBody>
      </p:sp>
      <p:pic>
        <p:nvPicPr>
          <p:cNvPr id="7" name="Picture 6" descr="A painting of a person&#10;&#10;Description automatically generated">
            <a:extLst>
              <a:ext uri="{FF2B5EF4-FFF2-40B4-BE49-F238E27FC236}">
                <a16:creationId xmlns:a16="http://schemas.microsoft.com/office/drawing/2014/main" id="{FF2657C2-D033-D047-93B8-439F6E1DC852}"/>
              </a:ext>
            </a:extLst>
          </p:cNvPr>
          <p:cNvPicPr>
            <a:picLocks noChangeAspect="1"/>
          </p:cNvPicPr>
          <p:nvPr/>
        </p:nvPicPr>
        <p:blipFill rotWithShape="1">
          <a:blip r:embed="rId3"/>
          <a:srcRect l="5057" r="5060"/>
          <a:stretch/>
        </p:blipFill>
        <p:spPr>
          <a:xfrm>
            <a:off x="20" y="10"/>
            <a:ext cx="4992985" cy="6857990"/>
          </a:xfrm>
          <a:prstGeom prst="rect">
            <a:avLst/>
          </a:prstGeom>
        </p:spPr>
      </p:pic>
      <p:sp>
        <p:nvSpPr>
          <p:cNvPr id="4" name="Rectangle 3">
            <a:extLst>
              <a:ext uri="{FF2B5EF4-FFF2-40B4-BE49-F238E27FC236}">
                <a16:creationId xmlns:a16="http://schemas.microsoft.com/office/drawing/2014/main" id="{78974FDF-00C6-6145-808C-EF83B7F2B140}"/>
              </a:ext>
            </a:extLst>
          </p:cNvPr>
          <p:cNvSpPr/>
          <p:nvPr/>
        </p:nvSpPr>
        <p:spPr>
          <a:xfrm>
            <a:off x="20" y="6172201"/>
            <a:ext cx="4992985" cy="685799"/>
          </a:xfrm>
          <a:prstGeom prst="rect">
            <a:avLst/>
          </a:prstGeom>
          <a:solidFill>
            <a:srgbClr val="000000">
              <a:alpha val="50000"/>
            </a:srgbClr>
          </a:solidFill>
          <a:ln>
            <a:noFill/>
          </a:ln>
        </p:spPr>
        <p:txBody>
          <a:bodyPr wrap="square">
            <a:noAutofit/>
          </a:bodyPr>
          <a:lstStyle/>
          <a:p>
            <a:pPr algn="ctr">
              <a:spcAft>
                <a:spcPts val="600"/>
              </a:spcAft>
            </a:pPr>
            <a:r>
              <a:rPr lang="en-US" sz="1300" b="1">
                <a:solidFill>
                  <a:srgbClr val="FFFFFF"/>
                </a:solidFill>
              </a:rPr>
              <a:t>The Good Samaritan by Vincent van Gogh</a:t>
            </a:r>
            <a:endParaRPr lang="en-US" sz="1300">
              <a:solidFill>
                <a:srgbClr val="FFFFFF"/>
              </a:solidFill>
            </a:endParaRPr>
          </a:p>
        </p:txBody>
      </p:sp>
    </p:spTree>
    <p:extLst>
      <p:ext uri="{BB962C8B-B14F-4D97-AF65-F5344CB8AC3E}">
        <p14:creationId xmlns:p14="http://schemas.microsoft.com/office/powerpoint/2010/main" val="2993612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F4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7F86080B-2B4F-19A1-EE95-806151A436EC}"/>
              </a:ext>
            </a:extLst>
          </p:cNvPr>
          <p:cNvPicPr>
            <a:picLocks noChangeAspect="1"/>
          </p:cNvPicPr>
          <p:nvPr/>
        </p:nvPicPr>
        <p:blipFill>
          <a:blip r:embed="rId2"/>
          <a:stretch>
            <a:fillRect/>
          </a:stretch>
        </p:blipFill>
        <p:spPr>
          <a:xfrm>
            <a:off x="2847565" y="643467"/>
            <a:ext cx="6496870" cy="5571066"/>
          </a:xfrm>
          <a:prstGeom prst="rect">
            <a:avLst/>
          </a:prstGeom>
        </p:spPr>
      </p:pic>
    </p:spTree>
    <p:extLst>
      <p:ext uri="{BB962C8B-B14F-4D97-AF65-F5344CB8AC3E}">
        <p14:creationId xmlns:p14="http://schemas.microsoft.com/office/powerpoint/2010/main" val="29247028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6F7E7CE-4D3C-D349-B838-3CBC18C28FE4}"/>
              </a:ext>
            </a:extLst>
          </p:cNvPr>
          <p:cNvSpPr>
            <a:spLocks noGrp="1"/>
          </p:cNvSpPr>
          <p:nvPr>
            <p:ph idx="1"/>
          </p:nvPr>
        </p:nvSpPr>
        <p:spPr>
          <a:xfrm>
            <a:off x="1115568" y="2481943"/>
            <a:ext cx="10168128" cy="3695020"/>
          </a:xfrm>
        </p:spPr>
        <p:txBody>
          <a:bodyPr>
            <a:normAutofit/>
          </a:bodyPr>
          <a:lstStyle/>
          <a:p>
            <a:pPr marL="0" indent="0">
              <a:buNone/>
            </a:pPr>
            <a:r>
              <a:rPr lang="en-US" sz="4000" b="0" i="0" u="none" strike="noStrike" dirty="0">
                <a:effectLst/>
              </a:rPr>
              <a:t>Behold, I send you forth as sheep in the midst of wolves: be ye therefore wise as serpents, and harmless as doves.</a:t>
            </a:r>
          </a:p>
          <a:p>
            <a:pPr marL="0" indent="0">
              <a:buNone/>
            </a:pPr>
            <a:r>
              <a:rPr lang="en-US" sz="4000" dirty="0">
                <a:cs typeface="Calibri" panose="020F0502020204030204" pitchFamily="34" charset="0"/>
              </a:rPr>
              <a:t>Matthew 10:16</a:t>
            </a:r>
          </a:p>
        </p:txBody>
      </p:sp>
    </p:spTree>
    <p:extLst>
      <p:ext uri="{BB962C8B-B14F-4D97-AF65-F5344CB8AC3E}">
        <p14:creationId xmlns:p14="http://schemas.microsoft.com/office/powerpoint/2010/main" val="20642165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00CA90-C0F8-506D-83D6-E5AA4EB1A7A9}"/>
              </a:ext>
            </a:extLst>
          </p:cNvPr>
          <p:cNvSpPr>
            <a:spLocks noGrp="1"/>
          </p:cNvSpPr>
          <p:nvPr>
            <p:ph type="ctrTitle"/>
          </p:nvPr>
        </p:nvSpPr>
        <p:spPr>
          <a:xfrm>
            <a:off x="742950" y="742951"/>
            <a:ext cx="3476625" cy="4962524"/>
          </a:xfrm>
        </p:spPr>
        <p:txBody>
          <a:bodyPr vert="horz" lIns="91440" tIns="45720" rIns="91440" bIns="45720" rtlCol="0" anchor="ctr">
            <a:normAutofit/>
          </a:bodyPr>
          <a:lstStyle/>
          <a:p>
            <a:r>
              <a:rPr lang="en-US" sz="4800" kern="1200" dirty="0">
                <a:solidFill>
                  <a:srgbClr val="FFFFFF"/>
                </a:solidFill>
                <a:latin typeface="+mj-lt"/>
                <a:ea typeface="+mj-ea"/>
                <a:cs typeface="+mj-cs"/>
              </a:rPr>
              <a:t>First Aid for Sexual Issues</a:t>
            </a:r>
          </a:p>
        </p:txBody>
      </p:sp>
      <p:pic>
        <p:nvPicPr>
          <p:cNvPr id="8" name="Picture 2" descr="The World Turned Upside Down - Wikipedia">
            <a:extLst>
              <a:ext uri="{FF2B5EF4-FFF2-40B4-BE49-F238E27FC236}">
                <a16:creationId xmlns:a16="http://schemas.microsoft.com/office/drawing/2014/main" id="{F96B1A5D-6FE9-3343-B09C-8E66CC5501D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151786" y="492573"/>
            <a:ext cx="4557616" cy="588079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7BE37E3-8071-7265-8AD0-178DEAAEFD98}"/>
              </a:ext>
            </a:extLst>
          </p:cNvPr>
          <p:cNvSpPr txBox="1"/>
          <p:nvPr/>
        </p:nvSpPr>
        <p:spPr>
          <a:xfrm>
            <a:off x="6094476" y="6514601"/>
            <a:ext cx="6150768" cy="307777"/>
          </a:xfrm>
          <a:prstGeom prst="rect">
            <a:avLst/>
          </a:prstGeom>
          <a:noFill/>
        </p:spPr>
        <p:txBody>
          <a:bodyPr wrap="square">
            <a:spAutoFit/>
          </a:bodyPr>
          <a:lstStyle/>
          <a:p>
            <a:pPr algn="ctr">
              <a:spcAft>
                <a:spcPts val="600"/>
              </a:spcAft>
              <a:defRPr b="1">
                <a:latin typeface="Linux Libertine"/>
                <a:ea typeface="Linux Libertine"/>
                <a:cs typeface="Linux Libertine"/>
                <a:sym typeface="Linux Libertine"/>
              </a:defRPr>
            </a:pPr>
            <a:r>
              <a:rPr lang="en-US" sz="1400" dirty="0">
                <a:solidFill>
                  <a:schemeClr val="bg1"/>
                </a:solidFill>
              </a:rPr>
              <a:t>Ferdinand Bol  </a:t>
            </a:r>
            <a:r>
              <a:rPr lang="en-US" sz="1400" i="1" dirty="0">
                <a:solidFill>
                  <a:schemeClr val="bg1"/>
                </a:solidFill>
              </a:rPr>
              <a:t>Elijah Fed by an Angel </a:t>
            </a:r>
            <a:endParaRPr lang="en-US" sz="1400" i="1">
              <a:solidFill>
                <a:schemeClr val="bg1"/>
              </a:solidFill>
            </a:endParaRPr>
          </a:p>
        </p:txBody>
      </p:sp>
    </p:spTree>
    <p:extLst>
      <p:ext uri="{BB962C8B-B14F-4D97-AF65-F5344CB8AC3E}">
        <p14:creationId xmlns:p14="http://schemas.microsoft.com/office/powerpoint/2010/main" val="21006615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5" name="Rectangle 1034">
            <a:extLst>
              <a:ext uri="{FF2B5EF4-FFF2-40B4-BE49-F238E27FC236}">
                <a16:creationId xmlns:a16="http://schemas.microsoft.com/office/drawing/2014/main" id="{5F9CFCE6-877F-4858-B8BD-2C52CA8AFB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927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7" name="Rectangle 1036">
            <a:extLst>
              <a:ext uri="{FF2B5EF4-FFF2-40B4-BE49-F238E27FC236}">
                <a16:creationId xmlns:a16="http://schemas.microsoft.com/office/drawing/2014/main" id="{8213F8A0-12AE-4514-8372-0DD766EC2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descr="8. The Samaritan Woman at the Well (John 4:4-26). John's Gospel: A  Discipleship Journey with Jesus">
            <a:extLst>
              <a:ext uri="{FF2B5EF4-FFF2-40B4-BE49-F238E27FC236}">
                <a16:creationId xmlns:a16="http://schemas.microsoft.com/office/drawing/2014/main" id="{2152E48B-7E5E-FA4C-89E9-0B928B7E068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279788" y="643467"/>
            <a:ext cx="3412277" cy="5571066"/>
          </a:xfrm>
          <a:prstGeom prst="rect">
            <a:avLst/>
          </a:prstGeom>
          <a:noFill/>
          <a:extLst>
            <a:ext uri="{909E8E84-426E-40DD-AFC4-6F175D3DCCD1}">
              <a14:hiddenFill xmlns:a14="http://schemas.microsoft.com/office/drawing/2010/main">
                <a:solidFill>
                  <a:srgbClr val="FFFFFF"/>
                </a:solidFill>
              </a14:hiddenFill>
            </a:ext>
          </a:extLst>
        </p:spPr>
      </p:pic>
      <p:sp>
        <p:nvSpPr>
          <p:cNvPr id="1039" name="Rectangle 1038">
            <a:extLst>
              <a:ext uri="{FF2B5EF4-FFF2-40B4-BE49-F238E27FC236}">
                <a16:creationId xmlns:a16="http://schemas.microsoft.com/office/drawing/2014/main" id="{9EFF17D4-9A8C-4CE5-B096-D8CCD4400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BDCF5792-397E-5245-8C7D-9A2D6CFA2CF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186561" y="643467"/>
            <a:ext cx="4039022"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03381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23" name="Rectangle 9222">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273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25" name="Rectangle 9224">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a:extLst>
              <a:ext uri="{FF2B5EF4-FFF2-40B4-BE49-F238E27FC236}">
                <a16:creationId xmlns:a16="http://schemas.microsoft.com/office/drawing/2014/main" id="{2C0DAF25-B424-9344-8F5F-8F1FA809DCE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872" b="1"/>
          <a:stretch/>
        </p:blipFill>
        <p:spPr bwMode="auto">
          <a:xfrm>
            <a:off x="1143047" y="643467"/>
            <a:ext cx="9905905"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06788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FFE04-B5EC-164E-8A69-1FA828DB712A}"/>
              </a:ext>
            </a:extLst>
          </p:cNvPr>
          <p:cNvSpPr>
            <a:spLocks noGrp="1"/>
          </p:cNvSpPr>
          <p:nvPr>
            <p:ph type="ctrTitle"/>
          </p:nvPr>
        </p:nvSpPr>
        <p:spPr>
          <a:xfrm>
            <a:off x="5354955" y="2871811"/>
            <a:ext cx="5998840" cy="3343135"/>
          </a:xfrm>
          <a:noFill/>
        </p:spPr>
        <p:txBody>
          <a:bodyPr vert="horz" lIns="91440" tIns="45720" rIns="91440" bIns="45720" rtlCol="0">
            <a:normAutofit fontScale="90000"/>
          </a:bodyPr>
          <a:lstStyle/>
          <a:p>
            <a:pPr algn="l"/>
            <a:r>
              <a:rPr lang="en-US" sz="5200" b="1" dirty="0">
                <a:solidFill>
                  <a:srgbClr val="FF0000"/>
                </a:solidFill>
              </a:rPr>
              <a:t>The Techniques of the Responder</a:t>
            </a:r>
            <a:br>
              <a:rPr lang="en-US" sz="5200" b="1" dirty="0">
                <a:solidFill>
                  <a:srgbClr val="FF0000"/>
                </a:solidFill>
              </a:rPr>
            </a:br>
            <a:r>
              <a:rPr lang="en-US" sz="5200" b="1" u="sng" dirty="0"/>
              <a:t>Attend</a:t>
            </a:r>
            <a:br>
              <a:rPr lang="en-US" sz="5200" b="1" dirty="0"/>
            </a:br>
            <a:r>
              <a:rPr lang="en-US" sz="5200" b="1" dirty="0"/>
              <a:t>Observe</a:t>
            </a:r>
            <a:br>
              <a:rPr lang="en-US" sz="5200" b="1" dirty="0"/>
            </a:br>
            <a:r>
              <a:rPr lang="en-US" sz="5200" b="1" dirty="0"/>
              <a:t>Listen</a:t>
            </a:r>
            <a:br>
              <a:rPr lang="en-US" sz="5200" b="1" dirty="0"/>
            </a:br>
            <a:r>
              <a:rPr lang="en-US" sz="5200" b="1" dirty="0"/>
              <a:t>Care </a:t>
            </a:r>
            <a:br>
              <a:rPr lang="en-US" sz="5200" b="1" dirty="0"/>
            </a:br>
            <a:r>
              <a:rPr lang="en-US" sz="5200" b="1" dirty="0"/>
              <a:t>Respond</a:t>
            </a:r>
            <a:br>
              <a:rPr lang="en-US" sz="5200" b="1" dirty="0"/>
            </a:br>
            <a:r>
              <a:rPr lang="en-US" sz="5200" b="1" dirty="0"/>
              <a:t>Act</a:t>
            </a:r>
            <a:br>
              <a:rPr lang="en-US" sz="5200" b="1" dirty="0"/>
            </a:br>
            <a:r>
              <a:rPr lang="en-US" sz="5200" b="1" dirty="0"/>
              <a:t>Find the Inn</a:t>
            </a:r>
          </a:p>
        </p:txBody>
      </p:sp>
      <p:pic>
        <p:nvPicPr>
          <p:cNvPr id="7" name="Picture 6" descr="A painting of a person&#10;&#10;Description automatically generated">
            <a:extLst>
              <a:ext uri="{FF2B5EF4-FFF2-40B4-BE49-F238E27FC236}">
                <a16:creationId xmlns:a16="http://schemas.microsoft.com/office/drawing/2014/main" id="{FF2657C2-D033-D047-93B8-439F6E1DC852}"/>
              </a:ext>
            </a:extLst>
          </p:cNvPr>
          <p:cNvPicPr>
            <a:picLocks noChangeAspect="1"/>
          </p:cNvPicPr>
          <p:nvPr/>
        </p:nvPicPr>
        <p:blipFill rotWithShape="1">
          <a:blip r:embed="rId3"/>
          <a:srcRect l="5057" r="5060"/>
          <a:stretch/>
        </p:blipFill>
        <p:spPr>
          <a:xfrm>
            <a:off x="20" y="10"/>
            <a:ext cx="4992985" cy="6857990"/>
          </a:xfrm>
          <a:prstGeom prst="rect">
            <a:avLst/>
          </a:prstGeom>
        </p:spPr>
      </p:pic>
      <p:sp>
        <p:nvSpPr>
          <p:cNvPr id="4" name="Rectangle 3">
            <a:extLst>
              <a:ext uri="{FF2B5EF4-FFF2-40B4-BE49-F238E27FC236}">
                <a16:creationId xmlns:a16="http://schemas.microsoft.com/office/drawing/2014/main" id="{78974FDF-00C6-6145-808C-EF83B7F2B140}"/>
              </a:ext>
            </a:extLst>
          </p:cNvPr>
          <p:cNvSpPr/>
          <p:nvPr/>
        </p:nvSpPr>
        <p:spPr>
          <a:xfrm>
            <a:off x="20" y="6172201"/>
            <a:ext cx="4992985" cy="685799"/>
          </a:xfrm>
          <a:prstGeom prst="rect">
            <a:avLst/>
          </a:prstGeom>
          <a:solidFill>
            <a:srgbClr val="000000">
              <a:alpha val="50000"/>
            </a:srgbClr>
          </a:solidFill>
          <a:ln>
            <a:noFill/>
          </a:ln>
        </p:spPr>
        <p:txBody>
          <a:bodyPr wrap="square">
            <a:noAutofit/>
          </a:bodyPr>
          <a:lstStyle/>
          <a:p>
            <a:pPr algn="ctr">
              <a:spcAft>
                <a:spcPts val="600"/>
              </a:spcAft>
            </a:pPr>
            <a:r>
              <a:rPr lang="en-US" sz="1300" b="1">
                <a:solidFill>
                  <a:srgbClr val="FFFFFF"/>
                </a:solidFill>
              </a:rPr>
              <a:t>The Good Samaritan by Vincent van Gogh</a:t>
            </a:r>
            <a:endParaRPr lang="en-US" sz="1300">
              <a:solidFill>
                <a:srgbClr val="FFFFFF"/>
              </a:solidFill>
            </a:endParaRPr>
          </a:p>
        </p:txBody>
      </p:sp>
    </p:spTree>
    <p:extLst>
      <p:ext uri="{BB962C8B-B14F-4D97-AF65-F5344CB8AC3E}">
        <p14:creationId xmlns:p14="http://schemas.microsoft.com/office/powerpoint/2010/main" val="39085199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FFE04-B5EC-164E-8A69-1FA828DB712A}"/>
              </a:ext>
            </a:extLst>
          </p:cNvPr>
          <p:cNvSpPr>
            <a:spLocks noGrp="1"/>
          </p:cNvSpPr>
          <p:nvPr>
            <p:ph type="ctrTitle"/>
          </p:nvPr>
        </p:nvSpPr>
        <p:spPr>
          <a:xfrm>
            <a:off x="5354955" y="2871811"/>
            <a:ext cx="5998840" cy="3343135"/>
          </a:xfrm>
          <a:noFill/>
        </p:spPr>
        <p:txBody>
          <a:bodyPr vert="horz" lIns="91440" tIns="45720" rIns="91440" bIns="45720" rtlCol="0">
            <a:normAutofit fontScale="90000"/>
          </a:bodyPr>
          <a:lstStyle/>
          <a:p>
            <a:pPr algn="l"/>
            <a:r>
              <a:rPr lang="en-US" sz="5200" b="1" dirty="0">
                <a:solidFill>
                  <a:srgbClr val="FF0000"/>
                </a:solidFill>
              </a:rPr>
              <a:t>The Techniques of the Responder</a:t>
            </a:r>
            <a:br>
              <a:rPr lang="en-US" sz="5200" b="1" dirty="0">
                <a:solidFill>
                  <a:srgbClr val="FF0000"/>
                </a:solidFill>
              </a:rPr>
            </a:br>
            <a:r>
              <a:rPr lang="en-US" sz="5200" b="1" dirty="0"/>
              <a:t>Attend</a:t>
            </a:r>
            <a:br>
              <a:rPr lang="en-US" sz="5200" b="1" dirty="0"/>
            </a:br>
            <a:r>
              <a:rPr lang="en-US" sz="5200" b="1" u="sng" dirty="0"/>
              <a:t>Observe</a:t>
            </a:r>
            <a:br>
              <a:rPr lang="en-US" sz="5200" b="1" dirty="0"/>
            </a:br>
            <a:r>
              <a:rPr lang="en-US" sz="5200" b="1" dirty="0"/>
              <a:t>Listen</a:t>
            </a:r>
            <a:br>
              <a:rPr lang="en-US" sz="5200" b="1" dirty="0"/>
            </a:br>
            <a:r>
              <a:rPr lang="en-US" sz="5200" b="1" dirty="0"/>
              <a:t>Care </a:t>
            </a:r>
            <a:br>
              <a:rPr lang="en-US" sz="5200" b="1" dirty="0"/>
            </a:br>
            <a:r>
              <a:rPr lang="en-US" sz="5200" b="1" dirty="0"/>
              <a:t>Respond</a:t>
            </a:r>
            <a:br>
              <a:rPr lang="en-US" sz="5200" b="1" dirty="0"/>
            </a:br>
            <a:r>
              <a:rPr lang="en-US" sz="5200" b="1" dirty="0"/>
              <a:t>Act</a:t>
            </a:r>
            <a:br>
              <a:rPr lang="en-US" sz="5200" b="1" dirty="0"/>
            </a:br>
            <a:r>
              <a:rPr lang="en-US" sz="5200" b="1" dirty="0"/>
              <a:t>Find the Inn</a:t>
            </a:r>
          </a:p>
        </p:txBody>
      </p:sp>
      <p:pic>
        <p:nvPicPr>
          <p:cNvPr id="7" name="Picture 6" descr="A painting of a person&#10;&#10;Description automatically generated">
            <a:extLst>
              <a:ext uri="{FF2B5EF4-FFF2-40B4-BE49-F238E27FC236}">
                <a16:creationId xmlns:a16="http://schemas.microsoft.com/office/drawing/2014/main" id="{FF2657C2-D033-D047-93B8-439F6E1DC852}"/>
              </a:ext>
            </a:extLst>
          </p:cNvPr>
          <p:cNvPicPr>
            <a:picLocks noChangeAspect="1"/>
          </p:cNvPicPr>
          <p:nvPr/>
        </p:nvPicPr>
        <p:blipFill rotWithShape="1">
          <a:blip r:embed="rId3"/>
          <a:srcRect l="5057" r="5060"/>
          <a:stretch/>
        </p:blipFill>
        <p:spPr>
          <a:xfrm>
            <a:off x="20" y="10"/>
            <a:ext cx="4992985" cy="6857990"/>
          </a:xfrm>
          <a:prstGeom prst="rect">
            <a:avLst/>
          </a:prstGeom>
        </p:spPr>
      </p:pic>
      <p:sp>
        <p:nvSpPr>
          <p:cNvPr id="4" name="Rectangle 3">
            <a:extLst>
              <a:ext uri="{FF2B5EF4-FFF2-40B4-BE49-F238E27FC236}">
                <a16:creationId xmlns:a16="http://schemas.microsoft.com/office/drawing/2014/main" id="{78974FDF-00C6-6145-808C-EF83B7F2B140}"/>
              </a:ext>
            </a:extLst>
          </p:cNvPr>
          <p:cNvSpPr/>
          <p:nvPr/>
        </p:nvSpPr>
        <p:spPr>
          <a:xfrm>
            <a:off x="20" y="6172201"/>
            <a:ext cx="4992985" cy="685799"/>
          </a:xfrm>
          <a:prstGeom prst="rect">
            <a:avLst/>
          </a:prstGeom>
          <a:solidFill>
            <a:srgbClr val="000000">
              <a:alpha val="50000"/>
            </a:srgbClr>
          </a:solidFill>
          <a:ln>
            <a:noFill/>
          </a:ln>
        </p:spPr>
        <p:txBody>
          <a:bodyPr wrap="square">
            <a:noAutofit/>
          </a:bodyPr>
          <a:lstStyle/>
          <a:p>
            <a:pPr algn="ctr">
              <a:spcAft>
                <a:spcPts val="600"/>
              </a:spcAft>
            </a:pPr>
            <a:r>
              <a:rPr lang="en-US" sz="1300" b="1">
                <a:solidFill>
                  <a:srgbClr val="FFFFFF"/>
                </a:solidFill>
              </a:rPr>
              <a:t>The Good Samaritan by Vincent van Gogh</a:t>
            </a:r>
            <a:endParaRPr lang="en-US" sz="1300">
              <a:solidFill>
                <a:srgbClr val="FFFFFF"/>
              </a:solidFill>
            </a:endParaRPr>
          </a:p>
        </p:txBody>
      </p:sp>
    </p:spTree>
    <p:extLst>
      <p:ext uri="{BB962C8B-B14F-4D97-AF65-F5344CB8AC3E}">
        <p14:creationId xmlns:p14="http://schemas.microsoft.com/office/powerpoint/2010/main" val="32556493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4798F-AE2A-9A4B-AA9E-B4AF5A14FA13}"/>
              </a:ext>
            </a:extLst>
          </p:cNvPr>
          <p:cNvSpPr>
            <a:spLocks noGrp="1"/>
          </p:cNvSpPr>
          <p:nvPr>
            <p:ph type="title"/>
          </p:nvPr>
        </p:nvSpPr>
        <p:spPr>
          <a:xfrm>
            <a:off x="838200" y="631825"/>
            <a:ext cx="10515600" cy="1325563"/>
          </a:xfrm>
        </p:spPr>
        <p:txBody>
          <a:bodyPr>
            <a:normAutofit/>
          </a:bodyPr>
          <a:lstStyle/>
          <a:p>
            <a:r>
              <a:rPr lang="en-US" dirty="0"/>
              <a:t>Gender Dysphoria in Children (6 or more of the following for at least 6 months)</a:t>
            </a:r>
          </a:p>
        </p:txBody>
      </p:sp>
      <p:sp>
        <p:nvSpPr>
          <p:cNvPr id="3" name="Content Placeholder 2">
            <a:extLst>
              <a:ext uri="{FF2B5EF4-FFF2-40B4-BE49-F238E27FC236}">
                <a16:creationId xmlns:a16="http://schemas.microsoft.com/office/drawing/2014/main" id="{7CFC28FB-7E12-A74A-8CC6-8215E340C190}"/>
              </a:ext>
            </a:extLst>
          </p:cNvPr>
          <p:cNvSpPr>
            <a:spLocks noGrp="1"/>
          </p:cNvSpPr>
          <p:nvPr>
            <p:ph idx="1"/>
          </p:nvPr>
        </p:nvSpPr>
        <p:spPr>
          <a:xfrm>
            <a:off x="838200" y="2057400"/>
            <a:ext cx="10515600" cy="4476404"/>
          </a:xfrm>
        </p:spPr>
        <p:txBody>
          <a:bodyPr>
            <a:noAutofit/>
          </a:bodyPr>
          <a:lstStyle/>
          <a:p>
            <a:pPr marL="514350" indent="-514350">
              <a:buFont typeface="+mj-lt"/>
              <a:buAutoNum type="arabicPeriod"/>
            </a:pPr>
            <a:r>
              <a:rPr lang="en-US" sz="1900" dirty="0"/>
              <a:t>A strong desire to be of the other gender or an insistence that one is the other gender</a:t>
            </a:r>
          </a:p>
          <a:p>
            <a:pPr marL="514350" indent="-514350">
              <a:buFont typeface="+mj-lt"/>
              <a:buAutoNum type="arabicPeriod"/>
            </a:pPr>
            <a:r>
              <a:rPr lang="en-US" sz="1900" dirty="0"/>
              <a:t>In boys (assigned gender), a strong preference for cross-dressing or simulating female attire; or in girls (assigned gender), a strong preference for wearing only typical masculine clothing and a strong resistance to wearing typical feminine clothing</a:t>
            </a:r>
          </a:p>
          <a:p>
            <a:pPr marL="514350" indent="-514350">
              <a:buFont typeface="+mj-lt"/>
              <a:buAutoNum type="arabicPeriod"/>
            </a:pPr>
            <a:r>
              <a:rPr lang="en-US" sz="1900" dirty="0"/>
              <a:t>A strong preference for cross-gender roles in make-believe play or fantasy play</a:t>
            </a:r>
          </a:p>
          <a:p>
            <a:pPr marL="514350" indent="-514350">
              <a:buFont typeface="+mj-lt"/>
              <a:buAutoNum type="arabicPeriod"/>
            </a:pPr>
            <a:r>
              <a:rPr lang="en-US" sz="1900" dirty="0"/>
              <a:t>A strong preference for toys, games, or activities stereotypically used or engaged in by the other gender</a:t>
            </a:r>
          </a:p>
          <a:p>
            <a:pPr marL="514350" indent="-514350">
              <a:buFont typeface="+mj-lt"/>
              <a:buAutoNum type="arabicPeriod"/>
            </a:pPr>
            <a:r>
              <a:rPr lang="en-US" sz="1900" dirty="0"/>
              <a:t>A strong preference for playmates of the other gender</a:t>
            </a:r>
          </a:p>
          <a:p>
            <a:pPr marL="514350" indent="-514350">
              <a:buFont typeface="+mj-lt"/>
              <a:buAutoNum type="arabicPeriod"/>
            </a:pPr>
            <a:r>
              <a:rPr lang="en-US" sz="1900" dirty="0"/>
              <a:t>In boys (assigned gender), a strong rejection of typically masculine toys, games, and activities and a strong rejection of rough-and-tumble play; or in girls (as assigned gender), a strong rejection of typically feminine toys, games, and activities</a:t>
            </a:r>
          </a:p>
          <a:p>
            <a:pPr marL="514350" indent="-514350">
              <a:buFont typeface="+mj-lt"/>
              <a:buAutoNum type="arabicPeriod"/>
            </a:pPr>
            <a:r>
              <a:rPr lang="en-US" sz="1900" dirty="0"/>
              <a:t>A strong dislike for one’s sexual anatomy</a:t>
            </a:r>
          </a:p>
          <a:p>
            <a:pPr marL="514350" indent="-514350">
              <a:buFont typeface="+mj-lt"/>
              <a:buAutoNum type="arabicPeriod"/>
            </a:pPr>
            <a:r>
              <a:rPr lang="en-US" sz="1900" dirty="0"/>
              <a:t>A strong desire for the primary and/or secondary sex characteristic that match one’s experienced gender</a:t>
            </a:r>
          </a:p>
        </p:txBody>
      </p:sp>
    </p:spTree>
    <p:extLst>
      <p:ext uri="{BB962C8B-B14F-4D97-AF65-F5344CB8AC3E}">
        <p14:creationId xmlns:p14="http://schemas.microsoft.com/office/powerpoint/2010/main" val="18111883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FFE04-B5EC-164E-8A69-1FA828DB712A}"/>
              </a:ext>
            </a:extLst>
          </p:cNvPr>
          <p:cNvSpPr>
            <a:spLocks noGrp="1"/>
          </p:cNvSpPr>
          <p:nvPr>
            <p:ph type="ctrTitle"/>
          </p:nvPr>
        </p:nvSpPr>
        <p:spPr>
          <a:xfrm>
            <a:off x="5354955" y="2871811"/>
            <a:ext cx="5998840" cy="3343135"/>
          </a:xfrm>
          <a:noFill/>
        </p:spPr>
        <p:txBody>
          <a:bodyPr vert="horz" lIns="91440" tIns="45720" rIns="91440" bIns="45720" rtlCol="0">
            <a:normAutofit fontScale="90000"/>
          </a:bodyPr>
          <a:lstStyle/>
          <a:p>
            <a:pPr algn="l"/>
            <a:r>
              <a:rPr lang="en-US" sz="5200" b="1" dirty="0">
                <a:solidFill>
                  <a:srgbClr val="FF0000"/>
                </a:solidFill>
              </a:rPr>
              <a:t>The Techniques of the Responder</a:t>
            </a:r>
            <a:br>
              <a:rPr lang="en-US" sz="5200" b="1" dirty="0">
                <a:solidFill>
                  <a:srgbClr val="FF0000"/>
                </a:solidFill>
              </a:rPr>
            </a:br>
            <a:r>
              <a:rPr lang="en-US" sz="5200" b="1" dirty="0"/>
              <a:t>Attend</a:t>
            </a:r>
            <a:br>
              <a:rPr lang="en-US" sz="5200" b="1" dirty="0"/>
            </a:br>
            <a:r>
              <a:rPr lang="en-US" sz="5200" b="1" dirty="0"/>
              <a:t>Observe</a:t>
            </a:r>
            <a:br>
              <a:rPr lang="en-US" sz="5200" b="1" dirty="0"/>
            </a:br>
            <a:r>
              <a:rPr lang="en-US" sz="5200" b="1" u="sng" dirty="0"/>
              <a:t>Listen</a:t>
            </a:r>
            <a:br>
              <a:rPr lang="en-US" sz="5200" b="1" dirty="0"/>
            </a:br>
            <a:r>
              <a:rPr lang="en-US" sz="5200" b="1" dirty="0"/>
              <a:t>Care </a:t>
            </a:r>
            <a:br>
              <a:rPr lang="en-US" sz="5200" b="1" dirty="0"/>
            </a:br>
            <a:r>
              <a:rPr lang="en-US" sz="5200" b="1" dirty="0"/>
              <a:t>Respond</a:t>
            </a:r>
            <a:br>
              <a:rPr lang="en-US" sz="5200" b="1" dirty="0"/>
            </a:br>
            <a:r>
              <a:rPr lang="en-US" sz="5200" b="1" dirty="0"/>
              <a:t>Act</a:t>
            </a:r>
            <a:br>
              <a:rPr lang="en-US" sz="5200" b="1" dirty="0"/>
            </a:br>
            <a:r>
              <a:rPr lang="en-US" sz="5200" b="1" dirty="0"/>
              <a:t>Find the Inn</a:t>
            </a:r>
          </a:p>
        </p:txBody>
      </p:sp>
      <p:pic>
        <p:nvPicPr>
          <p:cNvPr id="7" name="Picture 6" descr="A painting of a person&#10;&#10;Description automatically generated">
            <a:extLst>
              <a:ext uri="{FF2B5EF4-FFF2-40B4-BE49-F238E27FC236}">
                <a16:creationId xmlns:a16="http://schemas.microsoft.com/office/drawing/2014/main" id="{FF2657C2-D033-D047-93B8-439F6E1DC852}"/>
              </a:ext>
            </a:extLst>
          </p:cNvPr>
          <p:cNvPicPr>
            <a:picLocks noChangeAspect="1"/>
          </p:cNvPicPr>
          <p:nvPr/>
        </p:nvPicPr>
        <p:blipFill rotWithShape="1">
          <a:blip r:embed="rId3"/>
          <a:srcRect l="5057" r="5060"/>
          <a:stretch/>
        </p:blipFill>
        <p:spPr>
          <a:xfrm>
            <a:off x="20" y="10"/>
            <a:ext cx="4992985" cy="6857990"/>
          </a:xfrm>
          <a:prstGeom prst="rect">
            <a:avLst/>
          </a:prstGeom>
        </p:spPr>
      </p:pic>
      <p:sp>
        <p:nvSpPr>
          <p:cNvPr id="4" name="Rectangle 3">
            <a:extLst>
              <a:ext uri="{FF2B5EF4-FFF2-40B4-BE49-F238E27FC236}">
                <a16:creationId xmlns:a16="http://schemas.microsoft.com/office/drawing/2014/main" id="{78974FDF-00C6-6145-808C-EF83B7F2B140}"/>
              </a:ext>
            </a:extLst>
          </p:cNvPr>
          <p:cNvSpPr/>
          <p:nvPr/>
        </p:nvSpPr>
        <p:spPr>
          <a:xfrm>
            <a:off x="20" y="6172201"/>
            <a:ext cx="4992985" cy="685799"/>
          </a:xfrm>
          <a:prstGeom prst="rect">
            <a:avLst/>
          </a:prstGeom>
          <a:solidFill>
            <a:srgbClr val="000000">
              <a:alpha val="50000"/>
            </a:srgbClr>
          </a:solidFill>
          <a:ln>
            <a:noFill/>
          </a:ln>
        </p:spPr>
        <p:txBody>
          <a:bodyPr wrap="square">
            <a:noAutofit/>
          </a:bodyPr>
          <a:lstStyle/>
          <a:p>
            <a:pPr algn="ctr">
              <a:spcAft>
                <a:spcPts val="600"/>
              </a:spcAft>
            </a:pPr>
            <a:r>
              <a:rPr lang="en-US" sz="1300" b="1">
                <a:solidFill>
                  <a:srgbClr val="FFFFFF"/>
                </a:solidFill>
              </a:rPr>
              <a:t>The Good Samaritan by Vincent van Gogh</a:t>
            </a:r>
            <a:endParaRPr lang="en-US" sz="1300">
              <a:solidFill>
                <a:srgbClr val="FFFFFF"/>
              </a:solidFill>
            </a:endParaRPr>
          </a:p>
        </p:txBody>
      </p:sp>
    </p:spTree>
    <p:extLst>
      <p:ext uri="{BB962C8B-B14F-4D97-AF65-F5344CB8AC3E}">
        <p14:creationId xmlns:p14="http://schemas.microsoft.com/office/powerpoint/2010/main" val="2623149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Rectangle 11">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04CD02C-D8B1-780F-0FFD-B9157AC54B98}"/>
              </a:ext>
            </a:extLst>
          </p:cNvPr>
          <p:cNvSpPr>
            <a:spLocks noGrp="1"/>
          </p:cNvSpPr>
          <p:nvPr>
            <p:ph type="title"/>
          </p:nvPr>
        </p:nvSpPr>
        <p:spPr>
          <a:xfrm>
            <a:off x="1115568" y="548640"/>
            <a:ext cx="10168128" cy="1179576"/>
          </a:xfrm>
        </p:spPr>
        <p:txBody>
          <a:bodyPr>
            <a:normAutofit/>
          </a:bodyPr>
          <a:lstStyle/>
          <a:p>
            <a:r>
              <a:rPr lang="en-US" sz="4000" b="1" dirty="0"/>
              <a:t>Suggestions from a Parent</a:t>
            </a:r>
          </a:p>
        </p:txBody>
      </p:sp>
      <p:sp>
        <p:nvSpPr>
          <p:cNvPr id="14" name="Rectangle 13">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3EB709F6-48F4-BF24-0F77-2BCE23D63FCA}"/>
              </a:ext>
            </a:extLst>
          </p:cNvPr>
          <p:cNvSpPr>
            <a:spLocks noGrp="1"/>
          </p:cNvSpPr>
          <p:nvPr>
            <p:ph idx="1"/>
          </p:nvPr>
        </p:nvSpPr>
        <p:spPr>
          <a:xfrm>
            <a:off x="1115568" y="2276856"/>
            <a:ext cx="10168128" cy="3900107"/>
          </a:xfrm>
        </p:spPr>
        <p:txBody>
          <a:bodyPr>
            <a:noAutofit/>
          </a:bodyPr>
          <a:lstStyle/>
          <a:p>
            <a:r>
              <a:rPr lang="en-US" sz="3500" b="0" i="0" strike="noStrike" dirty="0">
                <a:effectLst/>
                <a:latin typeface="Calibri" panose="020F0502020204030204" pitchFamily="34" charset="0"/>
              </a:rPr>
              <a:t> What was helpful for us from other Christians?  </a:t>
            </a:r>
          </a:p>
          <a:p>
            <a:pPr lvl="1"/>
            <a:r>
              <a:rPr lang="en-US" sz="3500" b="1" i="0" strike="noStrike" dirty="0">
                <a:effectLst/>
                <a:latin typeface="Calibri" panose="020F0502020204030204" pitchFamily="34" charset="0"/>
              </a:rPr>
              <a:t>Listening, not judging and not giving advice we didn't ask for. </a:t>
            </a:r>
          </a:p>
          <a:p>
            <a:pPr lvl="1"/>
            <a:r>
              <a:rPr lang="en-US" sz="3500" b="0" i="0" strike="noStrike" dirty="0">
                <a:effectLst/>
                <a:latin typeface="Calibri" panose="020F0502020204030204" pitchFamily="34" charset="0"/>
              </a:rPr>
              <a:t>Acknowledging our sorrow and asking about how our daughter is doing, instead of acting like she is dead to us.</a:t>
            </a:r>
          </a:p>
          <a:p>
            <a:pPr lvl="1"/>
            <a:r>
              <a:rPr lang="en-US" sz="3500" b="0" i="0" strike="noStrike" dirty="0">
                <a:effectLst/>
                <a:latin typeface="Calibri" panose="020F0502020204030204" pitchFamily="34" charset="0"/>
              </a:rPr>
              <a:t>Telling us they are praying, fasting, and grieving for our child.</a:t>
            </a:r>
          </a:p>
        </p:txBody>
      </p:sp>
    </p:spTree>
    <p:extLst>
      <p:ext uri="{BB962C8B-B14F-4D97-AF65-F5344CB8AC3E}">
        <p14:creationId xmlns:p14="http://schemas.microsoft.com/office/powerpoint/2010/main" val="21945773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FFE04-B5EC-164E-8A69-1FA828DB712A}"/>
              </a:ext>
            </a:extLst>
          </p:cNvPr>
          <p:cNvSpPr>
            <a:spLocks noGrp="1"/>
          </p:cNvSpPr>
          <p:nvPr>
            <p:ph type="ctrTitle"/>
          </p:nvPr>
        </p:nvSpPr>
        <p:spPr>
          <a:xfrm>
            <a:off x="5354955" y="2871811"/>
            <a:ext cx="5998840" cy="3343135"/>
          </a:xfrm>
          <a:noFill/>
        </p:spPr>
        <p:txBody>
          <a:bodyPr vert="horz" lIns="91440" tIns="45720" rIns="91440" bIns="45720" rtlCol="0">
            <a:normAutofit fontScale="90000"/>
          </a:bodyPr>
          <a:lstStyle/>
          <a:p>
            <a:pPr algn="l"/>
            <a:r>
              <a:rPr lang="en-US" sz="5200" b="1" dirty="0">
                <a:solidFill>
                  <a:srgbClr val="FF0000"/>
                </a:solidFill>
              </a:rPr>
              <a:t>The Techniques of the Responder</a:t>
            </a:r>
            <a:br>
              <a:rPr lang="en-US" sz="5200" b="1" dirty="0">
                <a:solidFill>
                  <a:srgbClr val="FF0000"/>
                </a:solidFill>
              </a:rPr>
            </a:br>
            <a:r>
              <a:rPr lang="en-US" sz="5200" b="1" dirty="0"/>
              <a:t>Attend</a:t>
            </a:r>
            <a:br>
              <a:rPr lang="en-US" sz="5200" b="1" dirty="0"/>
            </a:br>
            <a:r>
              <a:rPr lang="en-US" sz="5200" b="1" dirty="0"/>
              <a:t>Observe</a:t>
            </a:r>
            <a:br>
              <a:rPr lang="en-US" sz="5200" b="1" dirty="0"/>
            </a:br>
            <a:r>
              <a:rPr lang="en-US" sz="5200" b="1" dirty="0"/>
              <a:t>Listen</a:t>
            </a:r>
            <a:br>
              <a:rPr lang="en-US" sz="5200" b="1" dirty="0"/>
            </a:br>
            <a:r>
              <a:rPr lang="en-US" sz="5200" b="1" u="sng" dirty="0"/>
              <a:t>Care</a:t>
            </a:r>
            <a:r>
              <a:rPr lang="en-US" sz="5200" b="1" dirty="0"/>
              <a:t> </a:t>
            </a:r>
            <a:br>
              <a:rPr lang="en-US" sz="5200" b="1" dirty="0"/>
            </a:br>
            <a:r>
              <a:rPr lang="en-US" sz="5200" b="1" dirty="0"/>
              <a:t>Respond</a:t>
            </a:r>
            <a:br>
              <a:rPr lang="en-US" sz="5200" b="1" dirty="0"/>
            </a:br>
            <a:r>
              <a:rPr lang="en-US" sz="5200" b="1" dirty="0"/>
              <a:t>Act</a:t>
            </a:r>
            <a:br>
              <a:rPr lang="en-US" sz="5200" b="1" dirty="0"/>
            </a:br>
            <a:r>
              <a:rPr lang="en-US" sz="5200" b="1" dirty="0"/>
              <a:t>Find the Inn</a:t>
            </a:r>
          </a:p>
        </p:txBody>
      </p:sp>
      <p:pic>
        <p:nvPicPr>
          <p:cNvPr id="7" name="Picture 6" descr="A painting of a person&#10;&#10;Description automatically generated">
            <a:extLst>
              <a:ext uri="{FF2B5EF4-FFF2-40B4-BE49-F238E27FC236}">
                <a16:creationId xmlns:a16="http://schemas.microsoft.com/office/drawing/2014/main" id="{FF2657C2-D033-D047-93B8-439F6E1DC852}"/>
              </a:ext>
            </a:extLst>
          </p:cNvPr>
          <p:cNvPicPr>
            <a:picLocks noChangeAspect="1"/>
          </p:cNvPicPr>
          <p:nvPr/>
        </p:nvPicPr>
        <p:blipFill rotWithShape="1">
          <a:blip r:embed="rId3"/>
          <a:srcRect l="5057" r="5060"/>
          <a:stretch/>
        </p:blipFill>
        <p:spPr>
          <a:xfrm>
            <a:off x="20" y="10"/>
            <a:ext cx="4992985" cy="6857990"/>
          </a:xfrm>
          <a:prstGeom prst="rect">
            <a:avLst/>
          </a:prstGeom>
        </p:spPr>
      </p:pic>
      <p:sp>
        <p:nvSpPr>
          <p:cNvPr id="4" name="Rectangle 3">
            <a:extLst>
              <a:ext uri="{FF2B5EF4-FFF2-40B4-BE49-F238E27FC236}">
                <a16:creationId xmlns:a16="http://schemas.microsoft.com/office/drawing/2014/main" id="{78974FDF-00C6-6145-808C-EF83B7F2B140}"/>
              </a:ext>
            </a:extLst>
          </p:cNvPr>
          <p:cNvSpPr/>
          <p:nvPr/>
        </p:nvSpPr>
        <p:spPr>
          <a:xfrm>
            <a:off x="20" y="6172201"/>
            <a:ext cx="4992985" cy="685799"/>
          </a:xfrm>
          <a:prstGeom prst="rect">
            <a:avLst/>
          </a:prstGeom>
          <a:solidFill>
            <a:srgbClr val="000000">
              <a:alpha val="50000"/>
            </a:srgbClr>
          </a:solidFill>
          <a:ln>
            <a:noFill/>
          </a:ln>
        </p:spPr>
        <p:txBody>
          <a:bodyPr wrap="square">
            <a:noAutofit/>
          </a:bodyPr>
          <a:lstStyle/>
          <a:p>
            <a:pPr algn="ctr">
              <a:spcAft>
                <a:spcPts val="600"/>
              </a:spcAft>
            </a:pPr>
            <a:r>
              <a:rPr lang="en-US" sz="1300" b="1">
                <a:solidFill>
                  <a:srgbClr val="FFFFFF"/>
                </a:solidFill>
              </a:rPr>
              <a:t>The Good Samaritan by Vincent van Gogh</a:t>
            </a:r>
            <a:endParaRPr lang="en-US" sz="1300">
              <a:solidFill>
                <a:srgbClr val="FFFFFF"/>
              </a:solidFill>
            </a:endParaRPr>
          </a:p>
        </p:txBody>
      </p:sp>
    </p:spTree>
    <p:extLst>
      <p:ext uri="{BB962C8B-B14F-4D97-AF65-F5344CB8AC3E}">
        <p14:creationId xmlns:p14="http://schemas.microsoft.com/office/powerpoint/2010/main" val="34099730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screenshot of a computer&#10;&#10;Description automatically generated with low confidence">
            <a:extLst>
              <a:ext uri="{FF2B5EF4-FFF2-40B4-BE49-F238E27FC236}">
                <a16:creationId xmlns:a16="http://schemas.microsoft.com/office/drawing/2014/main" id="{B15F31A8-C945-141C-E857-78FEA290669F}"/>
              </a:ext>
            </a:extLst>
          </p:cNvPr>
          <p:cNvPicPr>
            <a:picLocks noChangeAspect="1"/>
          </p:cNvPicPr>
          <p:nvPr/>
        </p:nvPicPr>
        <p:blipFill rotWithShape="1">
          <a:blip r:embed="rId3"/>
          <a:srcRect t="13097"/>
          <a:stretch/>
        </p:blipFill>
        <p:spPr>
          <a:xfrm>
            <a:off x="2658644" y="643467"/>
            <a:ext cx="6874712" cy="5571066"/>
          </a:xfrm>
          <a:prstGeom prst="rect">
            <a:avLst/>
          </a:prstGeom>
        </p:spPr>
      </p:pic>
    </p:spTree>
    <p:extLst>
      <p:ext uri="{BB962C8B-B14F-4D97-AF65-F5344CB8AC3E}">
        <p14:creationId xmlns:p14="http://schemas.microsoft.com/office/powerpoint/2010/main" val="31741231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FFE04-B5EC-164E-8A69-1FA828DB712A}"/>
              </a:ext>
            </a:extLst>
          </p:cNvPr>
          <p:cNvSpPr>
            <a:spLocks noGrp="1"/>
          </p:cNvSpPr>
          <p:nvPr>
            <p:ph type="ctrTitle"/>
          </p:nvPr>
        </p:nvSpPr>
        <p:spPr>
          <a:xfrm>
            <a:off x="5354955" y="2871811"/>
            <a:ext cx="5998840" cy="3343135"/>
          </a:xfrm>
          <a:noFill/>
        </p:spPr>
        <p:txBody>
          <a:bodyPr vert="horz" lIns="91440" tIns="45720" rIns="91440" bIns="45720" rtlCol="0">
            <a:normAutofit fontScale="90000"/>
          </a:bodyPr>
          <a:lstStyle/>
          <a:p>
            <a:pPr algn="l"/>
            <a:r>
              <a:rPr lang="en-US" sz="5200" b="1" dirty="0">
                <a:solidFill>
                  <a:srgbClr val="FF0000"/>
                </a:solidFill>
              </a:rPr>
              <a:t>The Techniques of the Responder</a:t>
            </a:r>
            <a:br>
              <a:rPr lang="en-US" sz="5200" b="1" dirty="0">
                <a:solidFill>
                  <a:srgbClr val="FF0000"/>
                </a:solidFill>
              </a:rPr>
            </a:br>
            <a:r>
              <a:rPr lang="en-US" sz="5200" b="1" dirty="0"/>
              <a:t>Attend</a:t>
            </a:r>
            <a:br>
              <a:rPr lang="en-US" sz="5200" b="1" dirty="0"/>
            </a:br>
            <a:r>
              <a:rPr lang="en-US" sz="5200" b="1" dirty="0"/>
              <a:t>Observe</a:t>
            </a:r>
            <a:br>
              <a:rPr lang="en-US" sz="5200" b="1" dirty="0"/>
            </a:br>
            <a:r>
              <a:rPr lang="en-US" sz="5200" b="1" dirty="0"/>
              <a:t>Listen</a:t>
            </a:r>
            <a:br>
              <a:rPr lang="en-US" sz="5200" b="1" dirty="0"/>
            </a:br>
            <a:r>
              <a:rPr lang="en-US" sz="5200" b="1" dirty="0"/>
              <a:t>Care </a:t>
            </a:r>
            <a:br>
              <a:rPr lang="en-US" sz="5200" b="1" dirty="0"/>
            </a:br>
            <a:r>
              <a:rPr lang="en-US" sz="5200" b="1" u="sng" dirty="0"/>
              <a:t>Respond</a:t>
            </a:r>
            <a:br>
              <a:rPr lang="en-US" sz="5200" b="1" dirty="0"/>
            </a:br>
            <a:r>
              <a:rPr lang="en-US" sz="5200" b="1" dirty="0"/>
              <a:t>Act</a:t>
            </a:r>
            <a:br>
              <a:rPr lang="en-US" sz="5200" b="1" dirty="0"/>
            </a:br>
            <a:r>
              <a:rPr lang="en-US" sz="5200" b="1" dirty="0"/>
              <a:t>Find the Inn</a:t>
            </a:r>
          </a:p>
        </p:txBody>
      </p:sp>
      <p:pic>
        <p:nvPicPr>
          <p:cNvPr id="7" name="Picture 6" descr="A painting of a person&#10;&#10;Description automatically generated">
            <a:extLst>
              <a:ext uri="{FF2B5EF4-FFF2-40B4-BE49-F238E27FC236}">
                <a16:creationId xmlns:a16="http://schemas.microsoft.com/office/drawing/2014/main" id="{FF2657C2-D033-D047-93B8-439F6E1DC852}"/>
              </a:ext>
            </a:extLst>
          </p:cNvPr>
          <p:cNvPicPr>
            <a:picLocks noChangeAspect="1"/>
          </p:cNvPicPr>
          <p:nvPr/>
        </p:nvPicPr>
        <p:blipFill rotWithShape="1">
          <a:blip r:embed="rId3"/>
          <a:srcRect l="5057" r="5060"/>
          <a:stretch/>
        </p:blipFill>
        <p:spPr>
          <a:xfrm>
            <a:off x="20" y="10"/>
            <a:ext cx="4992985" cy="6857990"/>
          </a:xfrm>
          <a:prstGeom prst="rect">
            <a:avLst/>
          </a:prstGeom>
        </p:spPr>
      </p:pic>
      <p:sp>
        <p:nvSpPr>
          <p:cNvPr id="4" name="Rectangle 3">
            <a:extLst>
              <a:ext uri="{FF2B5EF4-FFF2-40B4-BE49-F238E27FC236}">
                <a16:creationId xmlns:a16="http://schemas.microsoft.com/office/drawing/2014/main" id="{78974FDF-00C6-6145-808C-EF83B7F2B140}"/>
              </a:ext>
            </a:extLst>
          </p:cNvPr>
          <p:cNvSpPr/>
          <p:nvPr/>
        </p:nvSpPr>
        <p:spPr>
          <a:xfrm>
            <a:off x="20" y="6172201"/>
            <a:ext cx="4992985" cy="685799"/>
          </a:xfrm>
          <a:prstGeom prst="rect">
            <a:avLst/>
          </a:prstGeom>
          <a:solidFill>
            <a:srgbClr val="000000">
              <a:alpha val="50000"/>
            </a:srgbClr>
          </a:solidFill>
          <a:ln>
            <a:noFill/>
          </a:ln>
        </p:spPr>
        <p:txBody>
          <a:bodyPr wrap="square">
            <a:noAutofit/>
          </a:bodyPr>
          <a:lstStyle/>
          <a:p>
            <a:pPr algn="ctr">
              <a:spcAft>
                <a:spcPts val="600"/>
              </a:spcAft>
            </a:pPr>
            <a:r>
              <a:rPr lang="en-US" sz="1300" b="1">
                <a:solidFill>
                  <a:srgbClr val="FFFFFF"/>
                </a:solidFill>
              </a:rPr>
              <a:t>The Good Samaritan by Vincent van Gogh</a:t>
            </a:r>
            <a:endParaRPr lang="en-US" sz="1300">
              <a:solidFill>
                <a:srgbClr val="FFFFFF"/>
              </a:solidFill>
            </a:endParaRPr>
          </a:p>
        </p:txBody>
      </p:sp>
    </p:spTree>
    <p:extLst>
      <p:ext uri="{BB962C8B-B14F-4D97-AF65-F5344CB8AC3E}">
        <p14:creationId xmlns:p14="http://schemas.microsoft.com/office/powerpoint/2010/main" val="35526093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16DCDF-89B1-D4FC-C19A-53EC317CC989}"/>
              </a:ext>
            </a:extLst>
          </p:cNvPr>
          <p:cNvPicPr>
            <a:picLocks noChangeAspect="1"/>
          </p:cNvPicPr>
          <p:nvPr/>
        </p:nvPicPr>
        <p:blipFill>
          <a:blip r:embed="rId2"/>
          <a:stretch>
            <a:fillRect/>
          </a:stretch>
        </p:blipFill>
        <p:spPr>
          <a:xfrm>
            <a:off x="665769" y="1681743"/>
            <a:ext cx="5294716" cy="3494511"/>
          </a:xfrm>
          <a:prstGeom prst="rect">
            <a:avLst/>
          </a:prstGeom>
        </p:spPr>
      </p:pic>
      <p:pic>
        <p:nvPicPr>
          <p:cNvPr id="1026" name="Picture 2" descr="Lady Gaga Born This Way Lyrics - LGBT+&quot; Poster for Sale by papertowns |  Redbubble">
            <a:extLst>
              <a:ext uri="{FF2B5EF4-FFF2-40B4-BE49-F238E27FC236}">
                <a16:creationId xmlns:a16="http://schemas.microsoft.com/office/drawing/2014/main" id="{7D5DC7B9-20E0-26F3-D90E-644D9982FD6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812025" y="643467"/>
            <a:ext cx="4178299" cy="557106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325DBF4-BFC6-3244-A8CB-CBFC155C9CDA}"/>
              </a:ext>
            </a:extLst>
          </p:cNvPr>
          <p:cNvSpPr txBox="1"/>
          <p:nvPr/>
        </p:nvSpPr>
        <p:spPr>
          <a:xfrm>
            <a:off x="477012" y="711570"/>
            <a:ext cx="5602945" cy="461665"/>
          </a:xfrm>
          <a:prstGeom prst="rect">
            <a:avLst/>
          </a:prstGeom>
          <a:noFill/>
        </p:spPr>
        <p:txBody>
          <a:bodyPr wrap="square">
            <a:spAutoFit/>
          </a:bodyPr>
          <a:lstStyle/>
          <a:p>
            <a:pPr algn="ctr"/>
            <a:r>
              <a:rPr lang="en-US" sz="2400" b="1" dirty="0">
                <a:latin typeface="+mj-lt"/>
                <a:ea typeface="+mj-ea"/>
                <a:cs typeface="+mj-cs"/>
              </a:rPr>
              <a:t>2011</a:t>
            </a:r>
            <a:endParaRPr lang="en-US" sz="2400" b="1" dirty="0"/>
          </a:p>
        </p:txBody>
      </p:sp>
    </p:spTree>
    <p:extLst>
      <p:ext uri="{BB962C8B-B14F-4D97-AF65-F5344CB8AC3E}">
        <p14:creationId xmlns:p14="http://schemas.microsoft.com/office/powerpoint/2010/main" val="7199012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Rectangle 11">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04CD02C-D8B1-780F-0FFD-B9157AC54B98}"/>
              </a:ext>
            </a:extLst>
          </p:cNvPr>
          <p:cNvSpPr>
            <a:spLocks noGrp="1"/>
          </p:cNvSpPr>
          <p:nvPr>
            <p:ph type="title"/>
          </p:nvPr>
        </p:nvSpPr>
        <p:spPr>
          <a:xfrm>
            <a:off x="1115568" y="548640"/>
            <a:ext cx="10168128" cy="1179576"/>
          </a:xfrm>
        </p:spPr>
        <p:txBody>
          <a:bodyPr>
            <a:normAutofit/>
          </a:bodyPr>
          <a:lstStyle/>
          <a:p>
            <a:r>
              <a:rPr lang="en-US" sz="4000" b="1" dirty="0"/>
              <a:t>More suggestions from a parent . . . </a:t>
            </a:r>
          </a:p>
        </p:txBody>
      </p:sp>
      <p:sp>
        <p:nvSpPr>
          <p:cNvPr id="14" name="Rectangle 13">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3EB709F6-48F4-BF24-0F77-2BCE23D63FCA}"/>
              </a:ext>
            </a:extLst>
          </p:cNvPr>
          <p:cNvSpPr>
            <a:spLocks noGrp="1"/>
          </p:cNvSpPr>
          <p:nvPr>
            <p:ph idx="1"/>
          </p:nvPr>
        </p:nvSpPr>
        <p:spPr>
          <a:xfrm>
            <a:off x="1115568" y="2276856"/>
            <a:ext cx="10168128" cy="3900107"/>
          </a:xfrm>
        </p:spPr>
        <p:txBody>
          <a:bodyPr>
            <a:noAutofit/>
          </a:bodyPr>
          <a:lstStyle/>
          <a:p>
            <a:r>
              <a:rPr lang="en-US" sz="3000" b="0" i="0" strike="noStrike" dirty="0">
                <a:effectLst/>
                <a:latin typeface="Calibri" panose="020F0502020204030204" pitchFamily="34" charset="0"/>
              </a:rPr>
              <a:t>What did Christians do that was unhelpful</a:t>
            </a:r>
            <a:r>
              <a:rPr lang="en-US" sz="3000" dirty="0">
                <a:latin typeface="Calibri" panose="020F0502020204030204" pitchFamily="34" charset="0"/>
              </a:rPr>
              <a:t>?</a:t>
            </a:r>
            <a:endParaRPr lang="en-US" sz="3000" b="0" i="0" strike="noStrike" dirty="0">
              <a:effectLst/>
              <a:latin typeface="Calibri" panose="020F0502020204030204" pitchFamily="34" charset="0"/>
            </a:endParaRPr>
          </a:p>
          <a:p>
            <a:pPr lvl="1"/>
            <a:r>
              <a:rPr lang="en-US" sz="3000" b="1" i="0" strike="noStrike" dirty="0">
                <a:effectLst/>
                <a:latin typeface="Calibri" panose="020F0502020204030204" pitchFamily="34" charset="0"/>
              </a:rPr>
              <a:t>Giving me advice and opinions on the matter</a:t>
            </a:r>
            <a:r>
              <a:rPr lang="en-US" sz="3000" b="1" dirty="0">
                <a:latin typeface="Calibri" panose="020F0502020204030204" pitchFamily="34" charset="0"/>
              </a:rPr>
              <a:t> that </a:t>
            </a:r>
            <a:r>
              <a:rPr lang="en-US" sz="3000" b="1" i="0" strike="noStrike" dirty="0">
                <a:effectLst/>
                <a:latin typeface="Calibri" panose="020F0502020204030204" pitchFamily="34" charset="0"/>
              </a:rPr>
              <a:t>I didn't ask for.</a:t>
            </a:r>
            <a:r>
              <a:rPr lang="en-US" sz="3000" b="0" i="0" strike="noStrike" dirty="0">
                <a:effectLst/>
                <a:latin typeface="Calibri" panose="020F0502020204030204" pitchFamily="34" charset="0"/>
              </a:rPr>
              <a:t> </a:t>
            </a:r>
          </a:p>
          <a:p>
            <a:pPr lvl="1"/>
            <a:r>
              <a:rPr lang="en-US" sz="3000" b="0" i="0" strike="noStrike" dirty="0">
                <a:effectLst/>
                <a:latin typeface="Calibri" panose="020F0502020204030204" pitchFamily="34" charset="0"/>
              </a:rPr>
              <a:t>Telling me at least I have another child who is faithful to God. </a:t>
            </a:r>
          </a:p>
          <a:p>
            <a:pPr lvl="1"/>
            <a:r>
              <a:rPr lang="en-US" sz="3000" b="0" i="0" strike="noStrike" dirty="0">
                <a:effectLst/>
                <a:latin typeface="Calibri" panose="020F0502020204030204" pitchFamily="34" charset="0"/>
              </a:rPr>
              <a:t>Speaking in front of me how blessed they are because all of their children are serving the Lord. </a:t>
            </a:r>
          </a:p>
          <a:p>
            <a:pPr lvl="1"/>
            <a:r>
              <a:rPr lang="en-US" sz="3000" b="0" i="0" strike="noStrike" dirty="0">
                <a:effectLst/>
                <a:latin typeface="Calibri" panose="020F0502020204030204" pitchFamily="34" charset="0"/>
              </a:rPr>
              <a:t>Dismissing the trauma our daughter had as a child and pointing only to her sin.</a:t>
            </a:r>
          </a:p>
        </p:txBody>
      </p:sp>
    </p:spTree>
    <p:extLst>
      <p:ext uri="{BB962C8B-B14F-4D97-AF65-F5344CB8AC3E}">
        <p14:creationId xmlns:p14="http://schemas.microsoft.com/office/powerpoint/2010/main" val="2698607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9DC8C86-AF49-E759-E7C7-F6F730862584}"/>
              </a:ext>
            </a:extLst>
          </p:cNvPr>
          <p:cNvSpPr>
            <a:spLocks noGrp="1"/>
          </p:cNvSpPr>
          <p:nvPr>
            <p:ph sz="half" idx="1"/>
          </p:nvPr>
        </p:nvSpPr>
        <p:spPr>
          <a:xfrm>
            <a:off x="385763" y="1215836"/>
            <a:ext cx="7422375" cy="4363844"/>
          </a:xfrm>
        </p:spPr>
        <p:txBody>
          <a:bodyPr>
            <a:noAutofit/>
          </a:bodyPr>
          <a:lstStyle/>
          <a:p>
            <a:pPr marL="0" indent="0">
              <a:buNone/>
            </a:pPr>
            <a:r>
              <a:rPr lang="en-US" sz="4000" b="0" i="0" u="none" strike="noStrike" dirty="0">
                <a:effectLst/>
                <a:latin typeface="system-ui"/>
              </a:rPr>
              <a:t>Ye are of your father the devil, and the lusts of your father ye will do. He was a murderer from the beginning, and abode not in the truth, because there is no truth in him. When he </a:t>
            </a:r>
            <a:r>
              <a:rPr lang="en-US" sz="4000" b="0" i="0" u="none" strike="noStrike" dirty="0" err="1">
                <a:effectLst/>
                <a:latin typeface="system-ui"/>
              </a:rPr>
              <a:t>speaketh</a:t>
            </a:r>
            <a:r>
              <a:rPr lang="en-US" sz="4000" b="0" i="0" u="none" strike="noStrike" dirty="0">
                <a:effectLst/>
                <a:latin typeface="system-ui"/>
              </a:rPr>
              <a:t> a lie, he </a:t>
            </a:r>
            <a:r>
              <a:rPr lang="en-US" sz="4000" b="0" i="0" u="none" strike="noStrike" dirty="0" err="1">
                <a:effectLst/>
                <a:latin typeface="system-ui"/>
              </a:rPr>
              <a:t>speaketh</a:t>
            </a:r>
            <a:r>
              <a:rPr lang="en-US" sz="4000" b="0" i="0" u="none" strike="noStrike" dirty="0">
                <a:effectLst/>
                <a:latin typeface="system-ui"/>
              </a:rPr>
              <a:t> of his own: for </a:t>
            </a:r>
            <a:r>
              <a:rPr lang="en-US" sz="4000" b="1" i="0" u="sng" strike="noStrike" dirty="0">
                <a:effectLst/>
                <a:latin typeface="system-ui"/>
              </a:rPr>
              <a:t>he is a liar, and the father of it</a:t>
            </a:r>
            <a:r>
              <a:rPr lang="en-US" sz="4000" b="0" i="0" u="none" strike="noStrike" dirty="0">
                <a:effectLst/>
                <a:latin typeface="system-ui"/>
              </a:rPr>
              <a:t>.</a:t>
            </a:r>
          </a:p>
          <a:p>
            <a:pPr marL="0" indent="0">
              <a:buNone/>
            </a:pPr>
            <a:r>
              <a:rPr lang="en-US" sz="4000" dirty="0">
                <a:latin typeface="system-ui"/>
              </a:rPr>
              <a:t>John 8:44</a:t>
            </a:r>
            <a:endParaRPr lang="en-US" sz="4000" dirty="0"/>
          </a:p>
        </p:txBody>
      </p:sp>
      <p:sp>
        <p:nvSpPr>
          <p:cNvPr id="4" name="Content Placeholder 3">
            <a:extLst>
              <a:ext uri="{FF2B5EF4-FFF2-40B4-BE49-F238E27FC236}">
                <a16:creationId xmlns:a16="http://schemas.microsoft.com/office/drawing/2014/main" id="{7D21D524-4131-C26C-8A8F-4A71CCE366EE}"/>
              </a:ext>
            </a:extLst>
          </p:cNvPr>
          <p:cNvSpPr>
            <a:spLocks noGrp="1"/>
          </p:cNvSpPr>
          <p:nvPr>
            <p:ph sz="half" idx="2"/>
          </p:nvPr>
        </p:nvSpPr>
        <p:spPr>
          <a:xfrm>
            <a:off x="8451604" y="1270137"/>
            <a:ext cx="3197701" cy="4890508"/>
          </a:xfrm>
        </p:spPr>
        <p:txBody>
          <a:bodyPr>
            <a:normAutofit/>
          </a:bodyPr>
          <a:lstStyle/>
          <a:p>
            <a:pPr marL="0" indent="0">
              <a:buNone/>
            </a:pPr>
            <a:r>
              <a:rPr lang="en-US" sz="4000" b="0" i="0" u="none" strike="noStrike" dirty="0">
                <a:effectLst/>
                <a:latin typeface="system-ui"/>
              </a:rPr>
              <a:t>And ye shall know the truth, and the truth shall make you free.</a:t>
            </a:r>
          </a:p>
          <a:p>
            <a:pPr marL="0" indent="0">
              <a:buNone/>
            </a:pPr>
            <a:r>
              <a:rPr lang="en-US" sz="4000" dirty="0">
                <a:latin typeface="system-ui"/>
              </a:rPr>
              <a:t>John 8:32</a:t>
            </a:r>
            <a:endParaRPr lang="en-US" sz="4000" dirty="0"/>
          </a:p>
        </p:txBody>
      </p:sp>
    </p:spTree>
    <p:extLst>
      <p:ext uri="{BB962C8B-B14F-4D97-AF65-F5344CB8AC3E}">
        <p14:creationId xmlns:p14="http://schemas.microsoft.com/office/powerpoint/2010/main" val="35075114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1" name="Rectangle 280">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Rectangle 282">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6" name="#1.jpg"/>
          <p:cNvPicPr/>
          <p:nvPr/>
        </p:nvPicPr>
        <p:blipFill>
          <a:blip r:embed="rId3"/>
          <a:stretch>
            <a:fillRect/>
          </a:stretch>
        </p:blipFill>
        <p:spPr>
          <a:xfrm>
            <a:off x="4222729" y="643467"/>
            <a:ext cx="3746541" cy="5571066"/>
          </a:xfrm>
          <a:prstGeom prst="rect">
            <a:avLst/>
          </a:prstGeom>
        </p:spPr>
      </p:pic>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A3B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9780199737673-2.jpg">
            <a:extLst>
              <a:ext uri="{FF2B5EF4-FFF2-40B4-BE49-F238E27FC236}">
                <a16:creationId xmlns:a16="http://schemas.microsoft.com/office/drawing/2014/main" id="{DD480626-C0DF-ADDF-7067-6949ED5C2821}"/>
              </a:ext>
            </a:extLst>
          </p:cNvPr>
          <p:cNvPicPr/>
          <p:nvPr/>
        </p:nvPicPr>
        <p:blipFill>
          <a:blip r:embed="rId3"/>
          <a:stretch>
            <a:fillRect/>
          </a:stretch>
        </p:blipFill>
        <p:spPr>
          <a:xfrm>
            <a:off x="4292367" y="643467"/>
            <a:ext cx="3607265" cy="5571066"/>
          </a:xfrm>
          <a:prstGeom prst="rect">
            <a:avLst/>
          </a:prstGeom>
        </p:spPr>
      </p:pic>
    </p:spTree>
    <p:extLst>
      <p:ext uri="{BB962C8B-B14F-4D97-AF65-F5344CB8AC3E}">
        <p14:creationId xmlns:p14="http://schemas.microsoft.com/office/powerpoint/2010/main" val="4050569324"/>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7" name="Rectangle 5126">
            <a:extLst>
              <a:ext uri="{FF2B5EF4-FFF2-40B4-BE49-F238E27FC236}">
                <a16:creationId xmlns:a16="http://schemas.microsoft.com/office/drawing/2014/main" id="{5F9CFCE6-877F-4858-B8BD-2C52CA8AFB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16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9" name="Rectangle 5128">
            <a:extLst>
              <a:ext uri="{FF2B5EF4-FFF2-40B4-BE49-F238E27FC236}">
                <a16:creationId xmlns:a16="http://schemas.microsoft.com/office/drawing/2014/main" id="{8213F8A0-12AE-4514-8372-0DD766EC2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Newsweek 24 de febrero de 1992 ¿Is This Child Gay? SIN ETIQUETA | eBay">
            <a:extLst>
              <a:ext uri="{FF2B5EF4-FFF2-40B4-BE49-F238E27FC236}">
                <a16:creationId xmlns:a16="http://schemas.microsoft.com/office/drawing/2014/main" id="{F8474B33-90A1-7ACA-A309-946020A8CF5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888711" y="643467"/>
            <a:ext cx="4194431" cy="5571066"/>
          </a:xfrm>
          <a:prstGeom prst="rect">
            <a:avLst/>
          </a:prstGeom>
          <a:noFill/>
          <a:extLst>
            <a:ext uri="{909E8E84-426E-40DD-AFC4-6F175D3DCCD1}">
              <a14:hiddenFill xmlns:a14="http://schemas.microsoft.com/office/drawing/2010/main">
                <a:solidFill>
                  <a:srgbClr val="FFFFFF"/>
                </a:solidFill>
              </a14:hiddenFill>
            </a:ext>
          </a:extLst>
        </p:spPr>
      </p:pic>
      <p:sp>
        <p:nvSpPr>
          <p:cNvPr id="5131" name="Rectangle 5130">
            <a:extLst>
              <a:ext uri="{FF2B5EF4-FFF2-40B4-BE49-F238E27FC236}">
                <a16:creationId xmlns:a16="http://schemas.microsoft.com/office/drawing/2014/main" id="{9EFF17D4-9A8C-4CE5-B096-D8CCD4400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asted-image.pdf">
            <a:extLst>
              <a:ext uri="{FF2B5EF4-FFF2-40B4-BE49-F238E27FC236}">
                <a16:creationId xmlns:a16="http://schemas.microsoft.com/office/drawing/2014/main" id="{67D5EF04-9864-A4DD-2405-5EDE5E58A250}"/>
              </a:ext>
            </a:extLst>
          </p:cNvPr>
          <p:cNvPicPr/>
          <p:nvPr/>
        </p:nvPicPr>
        <p:blipFill>
          <a:blip r:embed="rId4"/>
          <a:stretch>
            <a:fillRect/>
          </a:stretch>
        </p:blipFill>
        <p:spPr>
          <a:xfrm>
            <a:off x="726948" y="643467"/>
            <a:ext cx="4958247" cy="5571066"/>
          </a:xfrm>
          <a:prstGeom prst="rect">
            <a:avLst/>
          </a:prstGeom>
        </p:spPr>
      </p:pic>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sted-image.pdf">
            <a:extLst>
              <a:ext uri="{FF2B5EF4-FFF2-40B4-BE49-F238E27FC236}">
                <a16:creationId xmlns:a16="http://schemas.microsoft.com/office/drawing/2014/main" id="{3F20C0B6-778D-9DC5-A56D-BC24865A55F7}"/>
              </a:ext>
            </a:extLst>
          </p:cNvPr>
          <p:cNvPicPr/>
          <p:nvPr/>
        </p:nvPicPr>
        <p:blipFill>
          <a:blip r:embed="rId2"/>
          <a:stretch>
            <a:fillRect/>
          </a:stretch>
        </p:blipFill>
        <p:spPr>
          <a:xfrm>
            <a:off x="2558815" y="643467"/>
            <a:ext cx="7074370" cy="5571066"/>
          </a:xfrm>
          <a:prstGeom prst="rect">
            <a:avLst/>
          </a:prstGeom>
        </p:spPr>
      </p:pic>
    </p:spTree>
    <p:extLst>
      <p:ext uri="{BB962C8B-B14F-4D97-AF65-F5344CB8AC3E}">
        <p14:creationId xmlns:p14="http://schemas.microsoft.com/office/powerpoint/2010/main" val="7776930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FFE04-B5EC-164E-8A69-1FA828DB712A}"/>
              </a:ext>
            </a:extLst>
          </p:cNvPr>
          <p:cNvSpPr>
            <a:spLocks noGrp="1"/>
          </p:cNvSpPr>
          <p:nvPr>
            <p:ph type="ctrTitle"/>
          </p:nvPr>
        </p:nvSpPr>
        <p:spPr>
          <a:xfrm>
            <a:off x="5354955" y="2871811"/>
            <a:ext cx="5998840" cy="3343135"/>
          </a:xfrm>
          <a:noFill/>
        </p:spPr>
        <p:txBody>
          <a:bodyPr vert="horz" lIns="91440" tIns="45720" rIns="91440" bIns="45720" rtlCol="0">
            <a:normAutofit fontScale="90000"/>
          </a:bodyPr>
          <a:lstStyle/>
          <a:p>
            <a:pPr algn="l"/>
            <a:r>
              <a:rPr lang="en-US" sz="5200" b="1" dirty="0">
                <a:solidFill>
                  <a:srgbClr val="FF0000"/>
                </a:solidFill>
              </a:rPr>
              <a:t>The Techniques of the Responder</a:t>
            </a:r>
            <a:br>
              <a:rPr lang="en-US" sz="5200" b="1" dirty="0">
                <a:solidFill>
                  <a:srgbClr val="FF0000"/>
                </a:solidFill>
              </a:rPr>
            </a:br>
            <a:r>
              <a:rPr lang="en-US" sz="5200" b="1" dirty="0"/>
              <a:t>Attend</a:t>
            </a:r>
            <a:br>
              <a:rPr lang="en-US" sz="5200" b="1" dirty="0"/>
            </a:br>
            <a:r>
              <a:rPr lang="en-US" sz="5200" b="1" dirty="0"/>
              <a:t>Observe</a:t>
            </a:r>
            <a:br>
              <a:rPr lang="en-US" sz="5200" b="1" dirty="0"/>
            </a:br>
            <a:r>
              <a:rPr lang="en-US" sz="5200" b="1" dirty="0"/>
              <a:t>Listen</a:t>
            </a:r>
            <a:br>
              <a:rPr lang="en-US" sz="5200" b="1" dirty="0"/>
            </a:br>
            <a:r>
              <a:rPr lang="en-US" sz="5200" b="1" dirty="0"/>
              <a:t>Care </a:t>
            </a:r>
            <a:br>
              <a:rPr lang="en-US" sz="5200" b="1" dirty="0"/>
            </a:br>
            <a:r>
              <a:rPr lang="en-US" sz="5200" b="1" dirty="0"/>
              <a:t>Respond</a:t>
            </a:r>
            <a:br>
              <a:rPr lang="en-US" sz="5200" b="1" dirty="0"/>
            </a:br>
            <a:r>
              <a:rPr lang="en-US" sz="5200" b="1" u="sng" dirty="0"/>
              <a:t>Act</a:t>
            </a:r>
            <a:br>
              <a:rPr lang="en-US" sz="5200" b="1" dirty="0"/>
            </a:br>
            <a:r>
              <a:rPr lang="en-US" sz="5200" b="1" dirty="0"/>
              <a:t>Find the Inn</a:t>
            </a:r>
          </a:p>
        </p:txBody>
      </p:sp>
      <p:pic>
        <p:nvPicPr>
          <p:cNvPr id="7" name="Picture 6" descr="A painting of a person&#10;&#10;Description automatically generated">
            <a:extLst>
              <a:ext uri="{FF2B5EF4-FFF2-40B4-BE49-F238E27FC236}">
                <a16:creationId xmlns:a16="http://schemas.microsoft.com/office/drawing/2014/main" id="{FF2657C2-D033-D047-93B8-439F6E1DC852}"/>
              </a:ext>
            </a:extLst>
          </p:cNvPr>
          <p:cNvPicPr>
            <a:picLocks noChangeAspect="1"/>
          </p:cNvPicPr>
          <p:nvPr/>
        </p:nvPicPr>
        <p:blipFill rotWithShape="1">
          <a:blip r:embed="rId3"/>
          <a:srcRect l="5057" r="5060"/>
          <a:stretch/>
        </p:blipFill>
        <p:spPr>
          <a:xfrm>
            <a:off x="20" y="10"/>
            <a:ext cx="4992985" cy="6857990"/>
          </a:xfrm>
          <a:prstGeom prst="rect">
            <a:avLst/>
          </a:prstGeom>
        </p:spPr>
      </p:pic>
      <p:sp>
        <p:nvSpPr>
          <p:cNvPr id="4" name="Rectangle 3">
            <a:extLst>
              <a:ext uri="{FF2B5EF4-FFF2-40B4-BE49-F238E27FC236}">
                <a16:creationId xmlns:a16="http://schemas.microsoft.com/office/drawing/2014/main" id="{78974FDF-00C6-6145-808C-EF83B7F2B140}"/>
              </a:ext>
            </a:extLst>
          </p:cNvPr>
          <p:cNvSpPr/>
          <p:nvPr/>
        </p:nvSpPr>
        <p:spPr>
          <a:xfrm>
            <a:off x="20" y="6172201"/>
            <a:ext cx="4992985" cy="685799"/>
          </a:xfrm>
          <a:prstGeom prst="rect">
            <a:avLst/>
          </a:prstGeom>
          <a:solidFill>
            <a:srgbClr val="000000">
              <a:alpha val="50000"/>
            </a:srgbClr>
          </a:solidFill>
          <a:ln>
            <a:noFill/>
          </a:ln>
        </p:spPr>
        <p:txBody>
          <a:bodyPr wrap="square">
            <a:noAutofit/>
          </a:bodyPr>
          <a:lstStyle/>
          <a:p>
            <a:pPr algn="ctr">
              <a:spcAft>
                <a:spcPts val="600"/>
              </a:spcAft>
            </a:pPr>
            <a:r>
              <a:rPr lang="en-US" sz="1300" b="1">
                <a:solidFill>
                  <a:srgbClr val="FFFFFF"/>
                </a:solidFill>
              </a:rPr>
              <a:t>The Good Samaritan by Vincent van Gogh</a:t>
            </a:r>
            <a:endParaRPr lang="en-US" sz="1300">
              <a:solidFill>
                <a:srgbClr val="FFFFFF"/>
              </a:solidFill>
            </a:endParaRPr>
          </a:p>
        </p:txBody>
      </p:sp>
    </p:spTree>
    <p:extLst>
      <p:ext uri="{BB962C8B-B14F-4D97-AF65-F5344CB8AC3E}">
        <p14:creationId xmlns:p14="http://schemas.microsoft.com/office/powerpoint/2010/main" val="18470246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1" name="Rectangle 250">
            <a:extLst>
              <a:ext uri="{FF2B5EF4-FFF2-40B4-BE49-F238E27FC236}">
                <a16:creationId xmlns:a16="http://schemas.microsoft.com/office/drawing/2014/main" id="{576152AB-DB4E-43E1-BE8B-9E2B5DE4CA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53" name="Rectangle 252">
            <a:extLst>
              <a:ext uri="{FF2B5EF4-FFF2-40B4-BE49-F238E27FC236}">
                <a16:creationId xmlns:a16="http://schemas.microsoft.com/office/drawing/2014/main" id="{92544CF4-9B52-4A7B-A4B3-88C72729B7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743290"/>
          </a:xfrm>
          <a:prstGeom prst="rect">
            <a:avLst/>
          </a:prstGeom>
          <a:ln w="9525">
            <a:solidFill>
              <a:srgbClr val="DEDEDE"/>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55" name="Rectangle 254">
            <a:extLst>
              <a:ext uri="{FF2B5EF4-FFF2-40B4-BE49-F238E27FC236}">
                <a16:creationId xmlns:a16="http://schemas.microsoft.com/office/drawing/2014/main" id="{E75862C5-5C00-4421-BC7B-9B7B86DBC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729038"/>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4" name="What can you do?"/>
          <p:cNvSpPr txBox="1">
            <a:spLocks noGrp="1"/>
          </p:cNvSpPr>
          <p:nvPr>
            <p:ph type="title"/>
          </p:nvPr>
        </p:nvSpPr>
        <p:spPr>
          <a:xfrm>
            <a:off x="1115568" y="347730"/>
            <a:ext cx="10168128" cy="2052034"/>
          </a:xfrm>
          <a:prstGeom prst="rect">
            <a:avLst/>
          </a:prstGeom>
        </p:spPr>
        <p:txBody>
          <a:bodyPr vert="horz" lIns="91440" tIns="45720" rIns="91440" bIns="45720" rtlCol="0" anchor="ctr">
            <a:normAutofit/>
          </a:bodyPr>
          <a:lstStyle/>
          <a:p>
            <a:r>
              <a:rPr lang="en-US" sz="4800" kern="1200">
                <a:solidFill>
                  <a:schemeClr val="tx1"/>
                </a:solidFill>
                <a:latin typeface="+mj-lt"/>
                <a:ea typeface="+mj-ea"/>
                <a:cs typeface="+mj-cs"/>
              </a:rPr>
              <a:t>Act</a:t>
            </a:r>
          </a:p>
        </p:txBody>
      </p:sp>
      <p:sp>
        <p:nvSpPr>
          <p:cNvPr id="257" name="Rectangle 256">
            <a:extLst>
              <a:ext uri="{FF2B5EF4-FFF2-40B4-BE49-F238E27FC236}">
                <a16:creationId xmlns:a16="http://schemas.microsoft.com/office/drawing/2014/main" id="{089440EF-9BE9-4AE9-8C28-00B02296C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101050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247" name="Foster positive relationships with one’s father, male caregiver or role model…">
            <a:extLst>
              <a:ext uri="{FF2B5EF4-FFF2-40B4-BE49-F238E27FC236}">
                <a16:creationId xmlns:a16="http://schemas.microsoft.com/office/drawing/2014/main" id="{50ABEA33-D34D-E3EC-F28F-C7A87E34D952}"/>
              </a:ext>
            </a:extLst>
          </p:cNvPr>
          <p:cNvGraphicFramePr/>
          <p:nvPr>
            <p:extLst>
              <p:ext uri="{D42A27DB-BD31-4B8C-83A1-F6EECF244321}">
                <p14:modId xmlns:p14="http://schemas.microsoft.com/office/powerpoint/2010/main" val="1890247131"/>
              </p:ext>
            </p:extLst>
          </p:nvPr>
        </p:nvGraphicFramePr>
        <p:xfrm>
          <a:off x="1115568" y="3268086"/>
          <a:ext cx="10168128" cy="27430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2" name="Rectangle 251">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Shape 244"/>
          <p:cNvSpPr>
            <a:spLocks noGrp="1"/>
          </p:cNvSpPr>
          <p:nvPr>
            <p:ph type="title"/>
          </p:nvPr>
        </p:nvSpPr>
        <p:spPr>
          <a:xfrm>
            <a:off x="635000" y="640823"/>
            <a:ext cx="3418659" cy="5583148"/>
          </a:xfrm>
          <a:prstGeom prst="rect">
            <a:avLst/>
          </a:prstGeom>
        </p:spPr>
        <p:txBody>
          <a:bodyPr vert="horz" lIns="91440" tIns="45720" rIns="91440" bIns="45720" rtlCol="0" anchor="ctr">
            <a:normAutofit/>
          </a:bodyPr>
          <a:lstStyle/>
          <a:p>
            <a:pPr lvl="0">
              <a:defRPr sz="1800" b="0" spc="0">
                <a:solidFill>
                  <a:srgbClr val="000000"/>
                </a:solidFill>
              </a:defRPr>
            </a:pPr>
            <a:r>
              <a:rPr lang="en-US" sz="5400" b="1" kern="1200" spc="-101">
                <a:solidFill>
                  <a:schemeClr val="tx1"/>
                </a:solidFill>
                <a:latin typeface="+mj-lt"/>
                <a:ea typeface="+mj-ea"/>
                <a:cs typeface="+mj-cs"/>
              </a:rPr>
              <a:t>The Right Approach</a:t>
            </a:r>
          </a:p>
        </p:txBody>
      </p:sp>
      <p:sp>
        <p:nvSpPr>
          <p:cNvPr id="254"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47" name="Shape 245">
            <a:extLst>
              <a:ext uri="{FF2B5EF4-FFF2-40B4-BE49-F238E27FC236}">
                <a16:creationId xmlns:a16="http://schemas.microsoft.com/office/drawing/2014/main" id="{CA3994E5-A112-98F1-9589-30683C076C9B}"/>
              </a:ext>
            </a:extLst>
          </p:cNvPr>
          <p:cNvGraphicFramePr/>
          <p:nvPr>
            <p:extLst>
              <p:ext uri="{D42A27DB-BD31-4B8C-83A1-F6EECF244321}">
                <p14:modId xmlns:p14="http://schemas.microsoft.com/office/powerpoint/2010/main" val="3617652418"/>
              </p:ext>
            </p:extLst>
          </p:nvPr>
        </p:nvGraphicFramePr>
        <p:xfrm>
          <a:off x="4648018" y="667326"/>
          <a:ext cx="6900512" cy="5536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9" name="Rectangle 268">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Rectangle 270">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4D61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Shape 262"/>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lvl="0" algn="ctr">
              <a:defRPr sz="1800" b="0" spc="0">
                <a:solidFill>
                  <a:srgbClr val="000000"/>
                </a:solidFill>
              </a:defRPr>
            </a:pPr>
            <a:r>
              <a:rPr lang="en-US" sz="2600" b="1" kern="1200" spc="-101">
                <a:solidFill>
                  <a:srgbClr val="FFFFFF"/>
                </a:solidFill>
                <a:latin typeface="+mj-lt"/>
                <a:ea typeface="+mj-ea"/>
                <a:cs typeface="+mj-cs"/>
              </a:rPr>
              <a:t>The Right Approach: Build a Bridge</a:t>
            </a:r>
          </a:p>
        </p:txBody>
      </p:sp>
      <p:pic>
        <p:nvPicPr>
          <p:cNvPr id="264" name="pasted-image.pdf"/>
          <p:cNvPicPr/>
          <p:nvPr/>
        </p:nvPicPr>
        <p:blipFill>
          <a:blip r:embed="rId3"/>
          <a:stretch>
            <a:fillRect/>
          </a:stretch>
        </p:blipFill>
        <p:spPr>
          <a:xfrm>
            <a:off x="5023711" y="961812"/>
            <a:ext cx="5217977" cy="4930987"/>
          </a:xfrm>
          <a:prstGeom prst="rect">
            <a:avLst/>
          </a:prstGeom>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64BAC-3058-8D49-13E5-522FC7BBAC3C}"/>
              </a:ext>
            </a:extLst>
          </p:cNvPr>
          <p:cNvSpPr>
            <a:spLocks noGrp="1"/>
          </p:cNvSpPr>
          <p:nvPr>
            <p:ph type="title"/>
          </p:nvPr>
        </p:nvSpPr>
        <p:spPr>
          <a:xfrm>
            <a:off x="643468" y="643467"/>
            <a:ext cx="4620584" cy="4567137"/>
          </a:xfrm>
        </p:spPr>
        <p:txBody>
          <a:bodyPr vert="horz" lIns="91440" tIns="45720" rIns="91440" bIns="45720" rtlCol="0" anchor="b">
            <a:normAutofit/>
          </a:bodyPr>
          <a:lstStyle/>
          <a:p>
            <a:r>
              <a:rPr lang="en-US" kern="1200" dirty="0">
                <a:solidFill>
                  <a:schemeClr val="tx1"/>
                </a:solidFill>
                <a:effectLst/>
                <a:latin typeface="+mj-lt"/>
                <a:ea typeface="+mj-ea"/>
                <a:cs typeface="+mj-cs"/>
              </a:rPr>
              <a:t>Less than </a:t>
            </a:r>
            <a:r>
              <a:rPr lang="en-US" u="sng" kern="1200" dirty="0">
                <a:solidFill>
                  <a:schemeClr val="tx1"/>
                </a:solidFill>
                <a:effectLst/>
                <a:latin typeface="+mj-lt"/>
                <a:ea typeface="+mj-ea"/>
                <a:cs typeface="+mj-cs"/>
              </a:rPr>
              <a:t>0.1%</a:t>
            </a:r>
            <a:r>
              <a:rPr lang="en-US" kern="1200" dirty="0">
                <a:solidFill>
                  <a:schemeClr val="tx1"/>
                </a:solidFill>
                <a:effectLst/>
                <a:latin typeface="+mj-lt"/>
                <a:ea typeface="+mj-ea"/>
                <a:cs typeface="+mj-cs"/>
              </a:rPr>
              <a:t> of the population has been assessed to struggle with </a:t>
            </a:r>
            <a:r>
              <a:rPr lang="en-US" u="sng" kern="1200" dirty="0">
                <a:solidFill>
                  <a:schemeClr val="tx1"/>
                </a:solidFill>
                <a:effectLst/>
                <a:latin typeface="+mj-lt"/>
                <a:ea typeface="+mj-ea"/>
                <a:cs typeface="+mj-cs"/>
              </a:rPr>
              <a:t>gender dysphoria</a:t>
            </a:r>
            <a:r>
              <a:rPr lang="en-US" kern="1200" dirty="0">
                <a:solidFill>
                  <a:schemeClr val="tx1"/>
                </a:solidFill>
                <a:effectLst/>
                <a:latin typeface="+mj-lt"/>
                <a:ea typeface="+mj-ea"/>
                <a:cs typeface="+mj-cs"/>
              </a:rPr>
              <a:t>.</a:t>
            </a:r>
            <a:endParaRPr lang="en-US" kern="1200" dirty="0">
              <a:solidFill>
                <a:schemeClr val="tx1"/>
              </a:solidFill>
              <a:latin typeface="+mj-lt"/>
              <a:ea typeface="+mj-ea"/>
              <a:cs typeface="+mj-cs"/>
            </a:endParaRPr>
          </a:p>
        </p:txBody>
      </p:sp>
      <p:pic>
        <p:nvPicPr>
          <p:cNvPr id="2050" name="Picture 2">
            <a:extLst>
              <a:ext uri="{FF2B5EF4-FFF2-40B4-BE49-F238E27FC236}">
                <a16:creationId xmlns:a16="http://schemas.microsoft.com/office/drawing/2014/main" id="{1AF30EB3-E1B5-4C67-8A75-FF2A8B6AB4C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127520" y="643467"/>
            <a:ext cx="3899746"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30429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 name="Image" descr="Image"/>
          <p:cNvPicPr>
            <a:picLocks noChangeAspect="1"/>
          </p:cNvPicPr>
          <p:nvPr/>
        </p:nvPicPr>
        <p:blipFill>
          <a:blip r:embed="rId3"/>
          <a:stretch>
            <a:fillRect/>
          </a:stretch>
        </p:blipFill>
        <p:spPr>
          <a:xfrm>
            <a:off x="466122" y="1092926"/>
            <a:ext cx="11259755" cy="1868935"/>
          </a:xfrm>
          <a:prstGeom prst="rect">
            <a:avLst/>
          </a:prstGeom>
          <a:ln w="12700">
            <a:miter lim="400000"/>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 name="Image" descr="Image"/>
          <p:cNvPicPr>
            <a:picLocks noChangeAspect="1"/>
          </p:cNvPicPr>
          <p:nvPr/>
        </p:nvPicPr>
        <p:blipFill>
          <a:blip r:embed="rId3"/>
          <a:stretch>
            <a:fillRect/>
          </a:stretch>
        </p:blipFill>
        <p:spPr>
          <a:xfrm>
            <a:off x="1930120" y="727601"/>
            <a:ext cx="7921200" cy="5161766"/>
          </a:xfrm>
          <a:prstGeom prst="rect">
            <a:avLst/>
          </a:prstGeom>
          <a:ln w="12700">
            <a:miter lim="400000"/>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The Wrong Places"/>
          <p:cNvSpPr txBox="1"/>
          <p:nvPr/>
        </p:nvSpPr>
        <p:spPr>
          <a:xfrm>
            <a:off x="3446197" y="302607"/>
            <a:ext cx="5173658" cy="9594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lvl1pPr>
              <a:defRPr sz="8200" b="1" spc="-164">
                <a:solidFill>
                  <a:schemeClr val="accent4">
                    <a:hueOff val="194084"/>
                    <a:satOff val="18531"/>
                    <a:lumOff val="-10526"/>
                  </a:schemeClr>
                </a:solidFill>
                <a:latin typeface="+mn-lt"/>
                <a:ea typeface="+mn-ea"/>
                <a:cs typeface="+mn-cs"/>
                <a:sym typeface="Superclarendon Regular"/>
              </a:defRPr>
            </a:lvl1pPr>
          </a:lstStyle>
          <a:p>
            <a:r>
              <a:rPr sz="5766" dirty="0"/>
              <a:t>The Wrong </a:t>
            </a:r>
            <a:r>
              <a:rPr sz="5766" i="1" u="sng" dirty="0"/>
              <a:t>Places</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The Wrong People"/>
          <p:cNvSpPr txBox="1"/>
          <p:nvPr/>
        </p:nvSpPr>
        <p:spPr>
          <a:xfrm>
            <a:off x="3348142" y="416904"/>
            <a:ext cx="5324212" cy="9594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lvl1pPr>
              <a:defRPr sz="8200" b="1" spc="-164">
                <a:solidFill>
                  <a:schemeClr val="accent4">
                    <a:hueOff val="194084"/>
                    <a:satOff val="18531"/>
                    <a:lumOff val="-10526"/>
                  </a:schemeClr>
                </a:solidFill>
                <a:latin typeface="+mn-lt"/>
                <a:ea typeface="+mn-ea"/>
                <a:cs typeface="+mn-cs"/>
                <a:sym typeface="Superclarendon Regular"/>
              </a:defRPr>
            </a:lvl1pPr>
          </a:lstStyle>
          <a:p>
            <a:r>
              <a:rPr sz="5766" dirty="0"/>
              <a:t>The Wrong </a:t>
            </a:r>
            <a:r>
              <a:rPr sz="5766" i="1" u="sng" dirty="0"/>
              <a:t>People</a:t>
            </a:r>
          </a:p>
        </p:txBody>
      </p:sp>
      <p:pic>
        <p:nvPicPr>
          <p:cNvPr id="252" name="Image" descr="Image"/>
          <p:cNvPicPr>
            <a:picLocks noChangeAspect="1"/>
          </p:cNvPicPr>
          <p:nvPr/>
        </p:nvPicPr>
        <p:blipFill>
          <a:blip r:embed="rId3"/>
          <a:stretch>
            <a:fillRect/>
          </a:stretch>
        </p:blipFill>
        <p:spPr>
          <a:xfrm>
            <a:off x="3414682" y="1415333"/>
            <a:ext cx="5071066" cy="5047033"/>
          </a:xfrm>
          <a:prstGeom prst="rect">
            <a:avLst/>
          </a:prstGeom>
          <a:ln w="12700">
            <a:miter lim="400000"/>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 name="Image" descr="Image"/>
          <p:cNvPicPr>
            <a:picLocks noChangeAspect="1"/>
          </p:cNvPicPr>
          <p:nvPr/>
        </p:nvPicPr>
        <p:blipFill>
          <a:blip r:embed="rId3"/>
          <a:stretch>
            <a:fillRect/>
          </a:stretch>
        </p:blipFill>
        <p:spPr>
          <a:xfrm>
            <a:off x="2010783" y="526566"/>
            <a:ext cx="8170434" cy="5804868"/>
          </a:xfrm>
          <a:prstGeom prst="rect">
            <a:avLst/>
          </a:prstGeom>
          <a:ln w="12700">
            <a:miter lim="400000"/>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The Wrong Activities"/>
          <p:cNvSpPr txBox="1"/>
          <p:nvPr/>
        </p:nvSpPr>
        <p:spPr>
          <a:xfrm>
            <a:off x="3018742" y="645497"/>
            <a:ext cx="6000616" cy="9594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lvl1pPr>
              <a:defRPr sz="8200" b="1" spc="-164">
                <a:solidFill>
                  <a:schemeClr val="accent4">
                    <a:hueOff val="194084"/>
                    <a:satOff val="18531"/>
                    <a:lumOff val="-10526"/>
                  </a:schemeClr>
                </a:solidFill>
                <a:latin typeface="+mn-lt"/>
                <a:ea typeface="+mn-ea"/>
                <a:cs typeface="+mn-cs"/>
                <a:sym typeface="Superclarendon Regular"/>
              </a:defRPr>
            </a:lvl1pPr>
          </a:lstStyle>
          <a:p>
            <a:r>
              <a:rPr sz="5766" dirty="0"/>
              <a:t>The Wrong </a:t>
            </a:r>
            <a:r>
              <a:rPr sz="5766" i="1" u="sng" dirty="0"/>
              <a:t>Activities</a:t>
            </a:r>
          </a:p>
        </p:txBody>
      </p:sp>
      <p:pic>
        <p:nvPicPr>
          <p:cNvPr id="266" name="Image" descr="Image"/>
          <p:cNvPicPr>
            <a:picLocks noChangeAspect="1"/>
          </p:cNvPicPr>
          <p:nvPr/>
        </p:nvPicPr>
        <p:blipFill>
          <a:blip r:embed="rId3"/>
          <a:stretch>
            <a:fillRect/>
          </a:stretch>
        </p:blipFill>
        <p:spPr>
          <a:xfrm>
            <a:off x="1857224" y="2481306"/>
            <a:ext cx="8477553" cy="1895389"/>
          </a:xfrm>
          <a:prstGeom prst="rect">
            <a:avLst/>
          </a:prstGeom>
          <a:ln w="12700">
            <a:miter lim="400000"/>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The Wrong Thinking"/>
          <p:cNvSpPr txBox="1"/>
          <p:nvPr/>
        </p:nvSpPr>
        <p:spPr>
          <a:xfrm>
            <a:off x="3107082" y="645497"/>
            <a:ext cx="5837494" cy="9594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lvl1pPr>
              <a:defRPr sz="8200" b="1" spc="-164">
                <a:solidFill>
                  <a:schemeClr val="accent4">
                    <a:hueOff val="194084"/>
                    <a:satOff val="18531"/>
                    <a:lumOff val="-10526"/>
                  </a:schemeClr>
                </a:solidFill>
                <a:latin typeface="+mn-lt"/>
                <a:ea typeface="+mn-ea"/>
                <a:cs typeface="+mn-cs"/>
                <a:sym typeface="Superclarendon Regular"/>
              </a:defRPr>
            </a:lvl1pPr>
          </a:lstStyle>
          <a:p>
            <a:r>
              <a:rPr sz="5766" dirty="0"/>
              <a:t>The Wrong </a:t>
            </a:r>
            <a:r>
              <a:rPr sz="5766" i="1" u="sng" dirty="0"/>
              <a:t>Thinking</a:t>
            </a:r>
          </a:p>
        </p:txBody>
      </p:sp>
      <p:pic>
        <p:nvPicPr>
          <p:cNvPr id="271" name="Image" descr="Image"/>
          <p:cNvPicPr>
            <a:picLocks noChangeAspect="1"/>
          </p:cNvPicPr>
          <p:nvPr/>
        </p:nvPicPr>
        <p:blipFill>
          <a:blip r:embed="rId3"/>
          <a:stretch>
            <a:fillRect/>
          </a:stretch>
        </p:blipFill>
        <p:spPr>
          <a:xfrm>
            <a:off x="3886002" y="2370866"/>
            <a:ext cx="4197417" cy="3552814"/>
          </a:xfrm>
          <a:prstGeom prst="rect">
            <a:avLst/>
          </a:prstGeom>
          <a:ln w="12700">
            <a:miter lim="400000"/>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 name="The Terrible Results"/>
          <p:cNvSpPr txBox="1"/>
          <p:nvPr/>
        </p:nvSpPr>
        <p:spPr>
          <a:xfrm>
            <a:off x="3169770" y="645497"/>
            <a:ext cx="5631284" cy="9594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lvl1pPr>
              <a:defRPr sz="8200" b="1" spc="-164">
                <a:solidFill>
                  <a:schemeClr val="accent4">
                    <a:hueOff val="194084"/>
                    <a:satOff val="18531"/>
                    <a:lumOff val="-10526"/>
                  </a:schemeClr>
                </a:solidFill>
                <a:latin typeface="+mn-lt"/>
                <a:ea typeface="+mn-ea"/>
                <a:cs typeface="+mn-cs"/>
                <a:sym typeface="Superclarendon Regular"/>
              </a:defRPr>
            </a:lvl1pPr>
          </a:lstStyle>
          <a:p>
            <a:r>
              <a:rPr sz="5766" dirty="0"/>
              <a:t>The Terrible </a:t>
            </a:r>
            <a:r>
              <a:rPr sz="5766" i="1" u="sng" dirty="0"/>
              <a:t>Results</a:t>
            </a:r>
          </a:p>
        </p:txBody>
      </p:sp>
      <p:pic>
        <p:nvPicPr>
          <p:cNvPr id="3" name="Image" descr="Image">
            <a:extLst>
              <a:ext uri="{FF2B5EF4-FFF2-40B4-BE49-F238E27FC236}">
                <a16:creationId xmlns:a16="http://schemas.microsoft.com/office/drawing/2014/main" id="{AD26FBED-36D6-40F5-D395-534017630EAB}"/>
              </a:ext>
            </a:extLst>
          </p:cNvPr>
          <p:cNvPicPr>
            <a:picLocks noChangeAspect="1"/>
          </p:cNvPicPr>
          <p:nvPr/>
        </p:nvPicPr>
        <p:blipFill>
          <a:blip r:embed="rId3"/>
          <a:stretch>
            <a:fillRect/>
          </a:stretch>
        </p:blipFill>
        <p:spPr>
          <a:xfrm>
            <a:off x="4936261" y="1852074"/>
            <a:ext cx="2319478" cy="4213489"/>
          </a:xfrm>
          <a:prstGeom prst="rect">
            <a:avLst/>
          </a:prstGeom>
          <a:ln w="12700">
            <a:miter lim="400000"/>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 name="Image" descr="Image"/>
          <p:cNvPicPr>
            <a:picLocks noChangeAspect="1"/>
          </p:cNvPicPr>
          <p:nvPr/>
        </p:nvPicPr>
        <p:blipFill>
          <a:blip r:embed="rId3"/>
          <a:stretch>
            <a:fillRect/>
          </a:stretch>
        </p:blipFill>
        <p:spPr>
          <a:xfrm>
            <a:off x="1997608" y="359858"/>
            <a:ext cx="8574856" cy="6369894"/>
          </a:xfrm>
          <a:prstGeom prst="rect">
            <a:avLst/>
          </a:prstGeom>
          <a:ln w="12700">
            <a:miter lim="400000"/>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 name="Repent"/>
          <p:cNvSpPr txBox="1"/>
          <p:nvPr/>
        </p:nvSpPr>
        <p:spPr>
          <a:xfrm>
            <a:off x="0" y="645497"/>
            <a:ext cx="12192000" cy="9594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8" tIns="35718" rIns="35718" bIns="35718" anchor="ctr">
            <a:spAutoFit/>
          </a:bodyPr>
          <a:lstStyle>
            <a:lvl1pPr>
              <a:defRPr sz="8200" b="1" spc="-164">
                <a:solidFill>
                  <a:schemeClr val="accent4">
                    <a:hueOff val="194084"/>
                    <a:satOff val="18531"/>
                    <a:lumOff val="-10526"/>
                  </a:schemeClr>
                </a:solidFill>
                <a:latin typeface="+mn-lt"/>
                <a:ea typeface="+mn-ea"/>
                <a:cs typeface="+mn-cs"/>
                <a:sym typeface="Superclarendon Regular"/>
              </a:defRPr>
            </a:lvl1pPr>
          </a:lstStyle>
          <a:p>
            <a:pPr algn="ctr"/>
            <a:r>
              <a:rPr lang="en-US" sz="5766" dirty="0"/>
              <a:t>The Solution: </a:t>
            </a:r>
            <a:r>
              <a:rPr sz="5766" i="1" u="sng" dirty="0"/>
              <a:t>Repent</a:t>
            </a:r>
          </a:p>
        </p:txBody>
      </p:sp>
      <p:pic>
        <p:nvPicPr>
          <p:cNvPr id="2" name="Image" descr="Image">
            <a:extLst>
              <a:ext uri="{FF2B5EF4-FFF2-40B4-BE49-F238E27FC236}">
                <a16:creationId xmlns:a16="http://schemas.microsoft.com/office/drawing/2014/main" id="{3E501FB6-4F28-2DEF-F56B-324E6C319197}"/>
              </a:ext>
            </a:extLst>
          </p:cNvPr>
          <p:cNvPicPr>
            <a:picLocks noChangeAspect="1"/>
          </p:cNvPicPr>
          <p:nvPr/>
        </p:nvPicPr>
        <p:blipFill>
          <a:blip r:embed="rId3"/>
          <a:stretch>
            <a:fillRect/>
          </a:stretch>
        </p:blipFill>
        <p:spPr>
          <a:xfrm>
            <a:off x="1735459" y="1856731"/>
            <a:ext cx="8721083" cy="1418063"/>
          </a:xfrm>
          <a:prstGeom prst="rect">
            <a:avLst/>
          </a:prstGeom>
          <a:ln w="12700">
            <a:miter lim="400000"/>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F3B72D-D816-01D7-B9EA-7B137DD39683}"/>
              </a:ext>
            </a:extLst>
          </p:cNvPr>
          <p:cNvPicPr>
            <a:picLocks noChangeAspect="1"/>
          </p:cNvPicPr>
          <p:nvPr/>
        </p:nvPicPr>
        <p:blipFill>
          <a:blip r:embed="rId2"/>
          <a:stretch>
            <a:fillRect/>
          </a:stretch>
        </p:blipFill>
        <p:spPr>
          <a:xfrm>
            <a:off x="643467" y="798153"/>
            <a:ext cx="10905066" cy="5261693"/>
          </a:xfrm>
          <a:prstGeom prst="rect">
            <a:avLst/>
          </a:prstGeom>
        </p:spPr>
      </p:pic>
      <p:pic>
        <p:nvPicPr>
          <p:cNvPr id="3074" name="Picture 2" descr="Red Left Arrow PNG">
            <a:extLst>
              <a:ext uri="{FF2B5EF4-FFF2-40B4-BE49-F238E27FC236}">
                <a16:creationId xmlns:a16="http://schemas.microsoft.com/office/drawing/2014/main" id="{78AC7D66-1DAF-65C6-41B2-85F10DF754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5839" y="2071688"/>
            <a:ext cx="703487" cy="54292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Red Left Arrow PNG">
            <a:extLst>
              <a:ext uri="{FF2B5EF4-FFF2-40B4-BE49-F238E27FC236}">
                <a16:creationId xmlns:a16="http://schemas.microsoft.com/office/drawing/2014/main" id="{B1D14466-C00E-3818-5593-EC8D767D1C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5839" y="4632934"/>
            <a:ext cx="703487" cy="542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74979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 name="Create in Me"/>
          <p:cNvSpPr txBox="1"/>
          <p:nvPr/>
        </p:nvSpPr>
        <p:spPr>
          <a:xfrm>
            <a:off x="4174582" y="645497"/>
            <a:ext cx="3745319" cy="9594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lvl1pPr>
              <a:defRPr sz="8200" b="1" spc="-164">
                <a:solidFill>
                  <a:schemeClr val="accent4">
                    <a:hueOff val="194084"/>
                    <a:satOff val="18531"/>
                    <a:lumOff val="-10526"/>
                  </a:schemeClr>
                </a:solidFill>
                <a:latin typeface="+mn-lt"/>
                <a:ea typeface="+mn-ea"/>
                <a:cs typeface="+mn-cs"/>
                <a:sym typeface="Superclarendon Regular"/>
              </a:defRPr>
            </a:lvl1pPr>
          </a:lstStyle>
          <a:p>
            <a:r>
              <a:rPr sz="5766"/>
              <a:t>Create in Me</a:t>
            </a:r>
          </a:p>
        </p:txBody>
      </p:sp>
      <p:pic>
        <p:nvPicPr>
          <p:cNvPr id="321" name="Image" descr="Image"/>
          <p:cNvPicPr>
            <a:picLocks noChangeAspect="1"/>
          </p:cNvPicPr>
          <p:nvPr/>
        </p:nvPicPr>
        <p:blipFill>
          <a:blip r:embed="rId3"/>
          <a:stretch>
            <a:fillRect/>
          </a:stretch>
        </p:blipFill>
        <p:spPr>
          <a:xfrm>
            <a:off x="4015958" y="1604925"/>
            <a:ext cx="4160083" cy="4634289"/>
          </a:xfrm>
          <a:prstGeom prst="rect">
            <a:avLst/>
          </a:prstGeom>
          <a:ln w="12700">
            <a:miter lim="400000"/>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5" name="Image" descr="Image"/>
          <p:cNvPicPr>
            <a:picLocks noChangeAspect="1"/>
          </p:cNvPicPr>
          <p:nvPr/>
        </p:nvPicPr>
        <p:blipFill>
          <a:blip r:embed="rId3"/>
          <a:stretch>
            <a:fillRect/>
          </a:stretch>
        </p:blipFill>
        <p:spPr>
          <a:xfrm>
            <a:off x="1603854" y="2268862"/>
            <a:ext cx="8531837" cy="2478206"/>
          </a:xfrm>
          <a:prstGeom prst="rect">
            <a:avLst/>
          </a:prstGeom>
          <a:ln w="12700">
            <a:miter lim="400000"/>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 name="Deny Yourself"/>
          <p:cNvSpPr txBox="1"/>
          <p:nvPr/>
        </p:nvSpPr>
        <p:spPr>
          <a:xfrm>
            <a:off x="4017421" y="645497"/>
            <a:ext cx="3993592" cy="9594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lvl1pPr>
              <a:defRPr sz="8200" b="1" spc="-164">
                <a:solidFill>
                  <a:schemeClr val="accent4">
                    <a:hueOff val="194084"/>
                    <a:satOff val="18531"/>
                    <a:lumOff val="-10526"/>
                  </a:schemeClr>
                </a:solidFill>
                <a:latin typeface="+mn-lt"/>
                <a:ea typeface="+mn-ea"/>
                <a:cs typeface="+mn-cs"/>
                <a:sym typeface="Superclarendon Regular"/>
              </a:defRPr>
            </a:lvl1pPr>
          </a:lstStyle>
          <a:p>
            <a:r>
              <a:rPr sz="5766" i="1" u="sng" dirty="0"/>
              <a:t>Deny</a:t>
            </a:r>
            <a:r>
              <a:rPr sz="5766" dirty="0"/>
              <a:t> Yourself</a:t>
            </a:r>
          </a:p>
        </p:txBody>
      </p:sp>
      <p:pic>
        <p:nvPicPr>
          <p:cNvPr id="331" name="Image" descr="Image"/>
          <p:cNvPicPr>
            <a:picLocks noChangeAspect="1"/>
          </p:cNvPicPr>
          <p:nvPr/>
        </p:nvPicPr>
        <p:blipFill>
          <a:blip r:embed="rId3"/>
          <a:stretch>
            <a:fillRect/>
          </a:stretch>
        </p:blipFill>
        <p:spPr>
          <a:xfrm>
            <a:off x="4031040" y="1604925"/>
            <a:ext cx="4129919" cy="4951580"/>
          </a:xfrm>
          <a:prstGeom prst="rect">
            <a:avLst/>
          </a:prstGeom>
          <a:ln w="12700">
            <a:miter lim="400000"/>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 name="Hard Choices"/>
          <p:cNvSpPr txBox="1"/>
          <p:nvPr/>
        </p:nvSpPr>
        <p:spPr>
          <a:xfrm>
            <a:off x="4147532" y="645497"/>
            <a:ext cx="3813414" cy="9594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lvl1pPr>
              <a:defRPr sz="8200" b="1" spc="-164">
                <a:solidFill>
                  <a:schemeClr val="accent4">
                    <a:hueOff val="194084"/>
                    <a:satOff val="18531"/>
                    <a:lumOff val="-10526"/>
                  </a:schemeClr>
                </a:solidFill>
                <a:latin typeface="+mn-lt"/>
                <a:ea typeface="+mn-ea"/>
                <a:cs typeface="+mn-cs"/>
                <a:sym typeface="Superclarendon Regular"/>
              </a:defRPr>
            </a:lvl1pPr>
          </a:lstStyle>
          <a:p>
            <a:r>
              <a:rPr sz="5766"/>
              <a:t>Hard Choices</a:t>
            </a:r>
          </a:p>
        </p:txBody>
      </p:sp>
      <p:pic>
        <p:nvPicPr>
          <p:cNvPr id="338" name="Image" descr="Image"/>
          <p:cNvPicPr>
            <a:picLocks noChangeAspect="1"/>
          </p:cNvPicPr>
          <p:nvPr/>
        </p:nvPicPr>
        <p:blipFill>
          <a:blip r:embed="rId3"/>
          <a:stretch>
            <a:fillRect/>
          </a:stretch>
        </p:blipFill>
        <p:spPr>
          <a:xfrm>
            <a:off x="3819243" y="1604925"/>
            <a:ext cx="4141703" cy="4680987"/>
          </a:xfrm>
          <a:prstGeom prst="rect">
            <a:avLst/>
          </a:prstGeom>
          <a:ln w="12700">
            <a:miter lim="400000"/>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 name="The Right Places"/>
          <p:cNvSpPr txBox="1"/>
          <p:nvPr/>
        </p:nvSpPr>
        <p:spPr>
          <a:xfrm>
            <a:off x="3685138" y="645497"/>
            <a:ext cx="4719944" cy="9594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lvl1pPr>
              <a:defRPr sz="8200" b="1" spc="-164">
                <a:solidFill>
                  <a:schemeClr val="accent4">
                    <a:hueOff val="194084"/>
                    <a:satOff val="18531"/>
                    <a:lumOff val="-10526"/>
                  </a:schemeClr>
                </a:solidFill>
                <a:latin typeface="+mn-lt"/>
                <a:ea typeface="+mn-ea"/>
                <a:cs typeface="+mn-cs"/>
                <a:sym typeface="Superclarendon Regular"/>
              </a:defRPr>
            </a:lvl1pPr>
          </a:lstStyle>
          <a:p>
            <a:r>
              <a:rPr sz="5766" dirty="0"/>
              <a:t>The Right </a:t>
            </a:r>
            <a:r>
              <a:rPr sz="5766" i="1" u="sng" dirty="0"/>
              <a:t>Places</a:t>
            </a:r>
          </a:p>
        </p:txBody>
      </p:sp>
      <p:pic>
        <p:nvPicPr>
          <p:cNvPr id="343" name="Image" descr="Image"/>
          <p:cNvPicPr>
            <a:picLocks noChangeAspect="1"/>
          </p:cNvPicPr>
          <p:nvPr/>
        </p:nvPicPr>
        <p:blipFill rotWithShape="1">
          <a:blip r:embed="rId3"/>
          <a:srcRect t="2816"/>
          <a:stretch/>
        </p:blipFill>
        <p:spPr>
          <a:xfrm>
            <a:off x="4177761" y="1800275"/>
            <a:ext cx="4045505" cy="4540051"/>
          </a:xfrm>
          <a:prstGeom prst="rect">
            <a:avLst/>
          </a:prstGeom>
          <a:ln w="12700">
            <a:miter lim="400000"/>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 name="The Right People"/>
          <p:cNvSpPr txBox="1"/>
          <p:nvPr/>
        </p:nvSpPr>
        <p:spPr>
          <a:xfrm>
            <a:off x="3587082" y="645497"/>
            <a:ext cx="4870498" cy="9594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lvl1pPr>
              <a:defRPr sz="8200" b="1" spc="-164">
                <a:solidFill>
                  <a:schemeClr val="accent4">
                    <a:hueOff val="194084"/>
                    <a:satOff val="18531"/>
                    <a:lumOff val="-10526"/>
                  </a:schemeClr>
                </a:solidFill>
                <a:latin typeface="+mn-lt"/>
                <a:ea typeface="+mn-ea"/>
                <a:cs typeface="+mn-cs"/>
                <a:sym typeface="Superclarendon Regular"/>
              </a:defRPr>
            </a:lvl1pPr>
          </a:lstStyle>
          <a:p>
            <a:r>
              <a:rPr sz="5766" dirty="0"/>
              <a:t>The Right </a:t>
            </a:r>
            <a:r>
              <a:rPr sz="5766" i="1" u="sng" dirty="0"/>
              <a:t>People</a:t>
            </a:r>
          </a:p>
        </p:txBody>
      </p:sp>
      <p:pic>
        <p:nvPicPr>
          <p:cNvPr id="354" name="Image" descr="Image"/>
          <p:cNvPicPr>
            <a:picLocks noChangeAspect="1"/>
          </p:cNvPicPr>
          <p:nvPr/>
        </p:nvPicPr>
        <p:blipFill>
          <a:blip r:embed="rId3"/>
          <a:stretch>
            <a:fillRect/>
          </a:stretch>
        </p:blipFill>
        <p:spPr>
          <a:xfrm>
            <a:off x="3900244" y="1926505"/>
            <a:ext cx="4220124" cy="4538978"/>
          </a:xfrm>
          <a:prstGeom prst="rect">
            <a:avLst/>
          </a:prstGeom>
          <a:ln w="12700">
            <a:miter lim="400000"/>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 name="The Right Activities"/>
          <p:cNvSpPr txBox="1"/>
          <p:nvPr/>
        </p:nvSpPr>
        <p:spPr>
          <a:xfrm>
            <a:off x="3257682" y="645497"/>
            <a:ext cx="5527666" cy="9594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lvl1pPr>
              <a:defRPr sz="8200" b="1" spc="-164">
                <a:solidFill>
                  <a:schemeClr val="accent4">
                    <a:hueOff val="194084"/>
                    <a:satOff val="18531"/>
                    <a:lumOff val="-10526"/>
                  </a:schemeClr>
                </a:solidFill>
                <a:latin typeface="+mn-lt"/>
                <a:ea typeface="+mn-ea"/>
                <a:cs typeface="+mn-cs"/>
                <a:sym typeface="Superclarendon Regular"/>
              </a:defRPr>
            </a:lvl1pPr>
          </a:lstStyle>
          <a:p>
            <a:r>
              <a:rPr sz="5766" dirty="0"/>
              <a:t>The Right </a:t>
            </a:r>
            <a:r>
              <a:rPr sz="5766" i="1" u="sng" dirty="0"/>
              <a:t>Activities</a:t>
            </a:r>
          </a:p>
        </p:txBody>
      </p:sp>
      <p:pic>
        <p:nvPicPr>
          <p:cNvPr id="359" name="Image" descr="Image"/>
          <p:cNvPicPr>
            <a:picLocks noChangeAspect="1"/>
          </p:cNvPicPr>
          <p:nvPr/>
        </p:nvPicPr>
        <p:blipFill>
          <a:blip r:embed="rId3"/>
          <a:stretch>
            <a:fillRect/>
          </a:stretch>
        </p:blipFill>
        <p:spPr>
          <a:xfrm>
            <a:off x="1655125" y="2718158"/>
            <a:ext cx="9035582" cy="1968147"/>
          </a:xfrm>
          <a:prstGeom prst="rect">
            <a:avLst/>
          </a:prstGeom>
          <a:ln w="12700">
            <a:miter lim="400000"/>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 name="The Right Thinking"/>
          <p:cNvSpPr txBox="1"/>
          <p:nvPr/>
        </p:nvSpPr>
        <p:spPr>
          <a:xfrm>
            <a:off x="3346022" y="645497"/>
            <a:ext cx="5398207" cy="9594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lvl1pPr>
              <a:defRPr sz="8200" b="1" spc="-164">
                <a:solidFill>
                  <a:schemeClr val="accent4">
                    <a:hueOff val="194084"/>
                    <a:satOff val="18531"/>
                    <a:lumOff val="-10526"/>
                  </a:schemeClr>
                </a:solidFill>
                <a:latin typeface="+mn-lt"/>
                <a:ea typeface="+mn-ea"/>
                <a:cs typeface="+mn-cs"/>
                <a:sym typeface="Superclarendon Regular"/>
              </a:defRPr>
            </a:lvl1pPr>
          </a:lstStyle>
          <a:p>
            <a:r>
              <a:rPr sz="5766" dirty="0"/>
              <a:t>The Right </a:t>
            </a:r>
            <a:r>
              <a:rPr sz="5766" i="1" u="sng" dirty="0"/>
              <a:t>Thinking</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1" name="Image" descr="Image"/>
          <p:cNvPicPr>
            <a:picLocks noChangeAspect="1"/>
          </p:cNvPicPr>
          <p:nvPr/>
        </p:nvPicPr>
        <p:blipFill>
          <a:blip r:embed="rId3"/>
          <a:stretch>
            <a:fillRect/>
          </a:stretch>
        </p:blipFill>
        <p:spPr>
          <a:xfrm>
            <a:off x="1815017" y="88431"/>
            <a:ext cx="9241818" cy="6730833"/>
          </a:xfrm>
          <a:prstGeom prst="rect">
            <a:avLst/>
          </a:prstGeom>
          <a:ln w="12700">
            <a:miter lim="400000"/>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46C913B-F86B-AD49-694A-C1DB8AF96FA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757501" y="643467"/>
            <a:ext cx="4456852" cy="557106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E7427E13-18A9-B1EF-CB21-16D8035F855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70682" y="643467"/>
            <a:ext cx="4470780"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58991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57200D-81EE-8529-95AD-65334C3F920B}"/>
              </a:ext>
            </a:extLst>
          </p:cNvPr>
          <p:cNvPicPr>
            <a:picLocks noChangeAspect="1"/>
          </p:cNvPicPr>
          <p:nvPr/>
        </p:nvPicPr>
        <p:blipFill>
          <a:blip r:embed="rId2"/>
          <a:stretch>
            <a:fillRect/>
          </a:stretch>
        </p:blipFill>
        <p:spPr>
          <a:xfrm>
            <a:off x="643467" y="689102"/>
            <a:ext cx="10905066" cy="5479796"/>
          </a:xfrm>
          <a:prstGeom prst="rect">
            <a:avLst/>
          </a:prstGeom>
        </p:spPr>
      </p:pic>
      <p:pic>
        <p:nvPicPr>
          <p:cNvPr id="3" name="Picture 2" descr="Red Left Arrow PNG">
            <a:extLst>
              <a:ext uri="{FF2B5EF4-FFF2-40B4-BE49-F238E27FC236}">
                <a16:creationId xmlns:a16="http://schemas.microsoft.com/office/drawing/2014/main" id="{369755E2-B0AB-F637-2CAB-5C98D0F7C9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1479" y="3523822"/>
            <a:ext cx="506571" cy="3909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800568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00CA90-C0F8-506D-83D6-E5AA4EB1A7A9}"/>
              </a:ext>
            </a:extLst>
          </p:cNvPr>
          <p:cNvSpPr>
            <a:spLocks noGrp="1"/>
          </p:cNvSpPr>
          <p:nvPr>
            <p:ph type="ctrTitle"/>
          </p:nvPr>
        </p:nvSpPr>
        <p:spPr>
          <a:xfrm>
            <a:off x="742950" y="742951"/>
            <a:ext cx="3476625" cy="4962524"/>
          </a:xfrm>
        </p:spPr>
        <p:txBody>
          <a:bodyPr vert="horz" lIns="91440" tIns="45720" rIns="91440" bIns="45720" rtlCol="0" anchor="ctr">
            <a:normAutofit/>
          </a:bodyPr>
          <a:lstStyle/>
          <a:p>
            <a:r>
              <a:rPr lang="en-US" sz="4800" kern="1200" dirty="0">
                <a:solidFill>
                  <a:srgbClr val="FFFFFF"/>
                </a:solidFill>
                <a:latin typeface="+mj-lt"/>
                <a:ea typeface="+mj-ea"/>
                <a:cs typeface="+mj-cs"/>
              </a:rPr>
              <a:t>First Aid for Sexual Issues</a:t>
            </a:r>
          </a:p>
        </p:txBody>
      </p:sp>
      <p:pic>
        <p:nvPicPr>
          <p:cNvPr id="8" name="Picture 2" descr="The World Turned Upside Down - Wikipedia">
            <a:extLst>
              <a:ext uri="{FF2B5EF4-FFF2-40B4-BE49-F238E27FC236}">
                <a16:creationId xmlns:a16="http://schemas.microsoft.com/office/drawing/2014/main" id="{F96B1A5D-6FE9-3343-B09C-8E66CC5501D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151786" y="492573"/>
            <a:ext cx="4557616" cy="588079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7BE37E3-8071-7265-8AD0-178DEAAEFD98}"/>
              </a:ext>
            </a:extLst>
          </p:cNvPr>
          <p:cNvSpPr txBox="1"/>
          <p:nvPr/>
        </p:nvSpPr>
        <p:spPr>
          <a:xfrm>
            <a:off x="6094476" y="6514601"/>
            <a:ext cx="6150768" cy="307777"/>
          </a:xfrm>
          <a:prstGeom prst="rect">
            <a:avLst/>
          </a:prstGeom>
          <a:noFill/>
        </p:spPr>
        <p:txBody>
          <a:bodyPr wrap="square">
            <a:spAutoFit/>
          </a:bodyPr>
          <a:lstStyle/>
          <a:p>
            <a:pPr algn="ctr">
              <a:spcAft>
                <a:spcPts val="600"/>
              </a:spcAft>
              <a:defRPr b="1">
                <a:latin typeface="Linux Libertine"/>
                <a:ea typeface="Linux Libertine"/>
                <a:cs typeface="Linux Libertine"/>
                <a:sym typeface="Linux Libertine"/>
              </a:defRPr>
            </a:pPr>
            <a:r>
              <a:rPr lang="en-US" sz="1400" dirty="0">
                <a:solidFill>
                  <a:schemeClr val="bg1"/>
                </a:solidFill>
              </a:rPr>
              <a:t>Ferdinand Bol  </a:t>
            </a:r>
            <a:r>
              <a:rPr lang="en-US" sz="1400" i="1" dirty="0">
                <a:solidFill>
                  <a:schemeClr val="bg1"/>
                </a:solidFill>
              </a:rPr>
              <a:t>Elijah Fed by an Angel </a:t>
            </a:r>
            <a:endParaRPr lang="en-US" sz="1400" i="1">
              <a:solidFill>
                <a:schemeClr val="bg1"/>
              </a:solidFill>
            </a:endParaRPr>
          </a:p>
        </p:txBody>
      </p:sp>
    </p:spTree>
    <p:extLst>
      <p:ext uri="{BB962C8B-B14F-4D97-AF65-F5344CB8AC3E}">
        <p14:creationId xmlns:p14="http://schemas.microsoft.com/office/powerpoint/2010/main" val="23285641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3" name="Rectangle 4102">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00CA90-C0F8-506D-83D6-E5AA4EB1A7A9}"/>
              </a:ext>
            </a:extLst>
          </p:cNvPr>
          <p:cNvSpPr>
            <a:spLocks noGrp="1"/>
          </p:cNvSpPr>
          <p:nvPr>
            <p:ph type="ctrTitle"/>
          </p:nvPr>
        </p:nvSpPr>
        <p:spPr>
          <a:xfrm>
            <a:off x="742950" y="742951"/>
            <a:ext cx="3476625" cy="4962524"/>
          </a:xfrm>
        </p:spPr>
        <p:txBody>
          <a:bodyPr vert="horz" lIns="91440" tIns="45720" rIns="91440" bIns="45720" rtlCol="0" anchor="ctr">
            <a:normAutofit/>
          </a:bodyPr>
          <a:lstStyle/>
          <a:p>
            <a:r>
              <a:rPr lang="en-US" sz="4800" kern="1200" dirty="0">
                <a:solidFill>
                  <a:srgbClr val="FFFFFF"/>
                </a:solidFill>
                <a:latin typeface="+mj-lt"/>
                <a:ea typeface="+mj-ea"/>
                <a:cs typeface="+mj-cs"/>
              </a:rPr>
              <a:t>First </a:t>
            </a:r>
            <a:r>
              <a:rPr lang="en-US" sz="4800" kern="1200">
                <a:solidFill>
                  <a:srgbClr val="FFFFFF"/>
                </a:solidFill>
                <a:latin typeface="+mj-lt"/>
                <a:ea typeface="+mj-ea"/>
                <a:cs typeface="+mj-cs"/>
              </a:rPr>
              <a:t>Aid for </a:t>
            </a:r>
            <a:r>
              <a:rPr lang="en-US" sz="4800" kern="1200" dirty="0">
                <a:solidFill>
                  <a:srgbClr val="FFFFFF"/>
                </a:solidFill>
                <a:latin typeface="+mj-lt"/>
                <a:ea typeface="+mj-ea"/>
                <a:cs typeface="+mj-cs"/>
              </a:rPr>
              <a:t>Sexual Issues</a:t>
            </a:r>
            <a:br>
              <a:rPr lang="en-US" sz="4800" kern="1200" dirty="0">
                <a:solidFill>
                  <a:srgbClr val="FFFFFF"/>
                </a:solidFill>
                <a:latin typeface="+mj-lt"/>
                <a:ea typeface="+mj-ea"/>
                <a:cs typeface="+mj-cs"/>
              </a:rPr>
            </a:br>
            <a:br>
              <a:rPr lang="en-US" sz="4800" kern="1200" dirty="0">
                <a:solidFill>
                  <a:srgbClr val="FFFFFF"/>
                </a:solidFill>
                <a:latin typeface="+mj-lt"/>
                <a:ea typeface="+mj-ea"/>
                <a:cs typeface="+mj-cs"/>
              </a:rPr>
            </a:br>
            <a:r>
              <a:rPr lang="en-US" sz="4800" kern="1200" dirty="0">
                <a:solidFill>
                  <a:srgbClr val="FFFFFF"/>
                </a:solidFill>
                <a:latin typeface="+mj-lt"/>
                <a:ea typeface="+mj-ea"/>
                <a:cs typeface="+mj-cs"/>
              </a:rPr>
              <a:t>John 4</a:t>
            </a:r>
          </a:p>
        </p:txBody>
      </p:sp>
      <p:pic>
        <p:nvPicPr>
          <p:cNvPr id="4098" name="Picture 2" descr="undefined">
            <a:extLst>
              <a:ext uri="{FF2B5EF4-FFF2-40B4-BE49-F238E27FC236}">
                <a16:creationId xmlns:a16="http://schemas.microsoft.com/office/drawing/2014/main" id="{56160EB3-4B70-37C2-23C2-6929A7DD4B0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153822" y="918048"/>
            <a:ext cx="6553545" cy="502984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7BE37E3-8071-7265-8AD0-178DEAAEFD98}"/>
              </a:ext>
            </a:extLst>
          </p:cNvPr>
          <p:cNvSpPr txBox="1"/>
          <p:nvPr/>
        </p:nvSpPr>
        <p:spPr>
          <a:xfrm>
            <a:off x="5556599" y="5967781"/>
            <a:ext cx="6150768" cy="523220"/>
          </a:xfrm>
          <a:prstGeom prst="rect">
            <a:avLst/>
          </a:prstGeom>
          <a:noFill/>
        </p:spPr>
        <p:txBody>
          <a:bodyPr wrap="square">
            <a:spAutoFit/>
          </a:bodyPr>
          <a:lstStyle/>
          <a:p>
            <a:pPr algn="ctr">
              <a:spcAft>
                <a:spcPts val="600"/>
              </a:spcAft>
              <a:defRPr b="1">
                <a:latin typeface="Linux Libertine"/>
                <a:ea typeface="Linux Libertine"/>
                <a:cs typeface="Linux Libertine"/>
                <a:sym typeface="Linux Libertine"/>
              </a:defRPr>
            </a:pPr>
            <a:r>
              <a:rPr lang="en-US" sz="1400" b="0" i="0" u="none" strike="noStrike" dirty="0">
                <a:solidFill>
                  <a:srgbClr val="202122"/>
                </a:solidFill>
                <a:effectLst/>
                <a:latin typeface="Arial" panose="020B0604020202020204" pitchFamily="34" charset="0"/>
              </a:rPr>
              <a:t>The </a:t>
            </a:r>
            <a:r>
              <a:rPr lang="en-US" sz="1400" b="0" i="1" u="none" strike="noStrike" dirty="0">
                <a:solidFill>
                  <a:srgbClr val="795CB2"/>
                </a:solidFill>
                <a:effectLst/>
                <a:latin typeface="Arial" panose="020B0604020202020204" pitchFamily="34" charset="0"/>
                <a:hlinkClick r:id="rId3" tooltip="Water of Life Discourse"/>
              </a:rPr>
              <a:t>Water of Life Discourse</a:t>
            </a:r>
            <a:r>
              <a:rPr lang="en-US" sz="1400" b="0" i="0" u="none" strike="noStrike" dirty="0">
                <a:solidFill>
                  <a:srgbClr val="202122"/>
                </a:solidFill>
                <a:effectLst/>
                <a:latin typeface="Arial" panose="020B0604020202020204" pitchFamily="34" charset="0"/>
              </a:rPr>
              <a:t> between Jesus and the </a:t>
            </a:r>
            <a:r>
              <a:rPr lang="en-US" sz="1400" b="0" i="1" u="none" strike="noStrike" dirty="0">
                <a:solidFill>
                  <a:srgbClr val="202122"/>
                </a:solidFill>
                <a:effectLst/>
                <a:latin typeface="Arial" panose="020B0604020202020204" pitchFamily="34" charset="0"/>
              </a:rPr>
              <a:t>Samaritan Woman at the Well</a:t>
            </a:r>
            <a:r>
              <a:rPr lang="en-US" sz="1400" b="0" i="0" u="none" strike="noStrike" dirty="0">
                <a:solidFill>
                  <a:srgbClr val="202122"/>
                </a:solidFill>
                <a:effectLst/>
                <a:latin typeface="Arial" panose="020B0604020202020204" pitchFamily="34" charset="0"/>
              </a:rPr>
              <a:t> by </a:t>
            </a:r>
            <a:r>
              <a:rPr lang="en-US" sz="1400" b="0" i="0" u="none" strike="noStrike" dirty="0">
                <a:solidFill>
                  <a:srgbClr val="795CB2"/>
                </a:solidFill>
                <a:effectLst/>
                <a:latin typeface="Arial" panose="020B0604020202020204" pitchFamily="34" charset="0"/>
                <a:hlinkClick r:id="rId4" tooltip="Angelika Kauffmann"/>
              </a:rPr>
              <a:t>Angelika Kauffmann</a:t>
            </a:r>
            <a:endParaRPr lang="en-US" sz="1400" i="1" dirty="0">
              <a:solidFill>
                <a:schemeClr val="bg1"/>
              </a:solidFill>
            </a:endParaRPr>
          </a:p>
        </p:txBody>
      </p:sp>
    </p:spTree>
    <p:extLst>
      <p:ext uri="{BB962C8B-B14F-4D97-AF65-F5344CB8AC3E}">
        <p14:creationId xmlns:p14="http://schemas.microsoft.com/office/powerpoint/2010/main" val="23343478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FFE04-B5EC-164E-8A69-1FA828DB712A}"/>
              </a:ext>
            </a:extLst>
          </p:cNvPr>
          <p:cNvSpPr>
            <a:spLocks noGrp="1"/>
          </p:cNvSpPr>
          <p:nvPr>
            <p:ph type="ctrTitle"/>
          </p:nvPr>
        </p:nvSpPr>
        <p:spPr>
          <a:xfrm>
            <a:off x="5354955" y="2116761"/>
            <a:ext cx="5998840" cy="3343135"/>
          </a:xfrm>
          <a:noFill/>
        </p:spPr>
        <p:txBody>
          <a:bodyPr vert="horz" lIns="91440" tIns="45720" rIns="91440" bIns="45720" rtlCol="0">
            <a:normAutofit fontScale="90000"/>
          </a:bodyPr>
          <a:lstStyle/>
          <a:p>
            <a:pPr algn="l"/>
            <a:r>
              <a:rPr lang="en-US" sz="5200" b="1" dirty="0">
                <a:solidFill>
                  <a:srgbClr val="FF0000"/>
                </a:solidFill>
              </a:rPr>
              <a:t>The Tools of the Responder</a:t>
            </a:r>
            <a:br>
              <a:rPr lang="en-US" sz="5200" b="1" dirty="0">
                <a:solidFill>
                  <a:srgbClr val="FF0000"/>
                </a:solidFill>
              </a:rPr>
            </a:br>
            <a:br>
              <a:rPr lang="en-US" sz="5200" b="1" dirty="0">
                <a:solidFill>
                  <a:srgbClr val="FF0000"/>
                </a:solidFill>
              </a:rPr>
            </a:br>
            <a:r>
              <a:rPr lang="en-US" sz="5200" b="1" dirty="0"/>
              <a:t>The Word: </a:t>
            </a:r>
            <a:r>
              <a:rPr lang="en-US" sz="5200" b="1" i="1" u="sng" dirty="0"/>
              <a:t>Truth</a:t>
            </a:r>
            <a:br>
              <a:rPr lang="en-US" sz="5200" b="1" dirty="0"/>
            </a:br>
            <a:r>
              <a:rPr lang="en-US" sz="5200" b="1" dirty="0"/>
              <a:t>Prayer</a:t>
            </a:r>
            <a:br>
              <a:rPr lang="en-US" sz="5200" b="1" dirty="0"/>
            </a:br>
            <a:r>
              <a:rPr lang="en-US" sz="5200" b="1" dirty="0"/>
              <a:t>The Church</a:t>
            </a:r>
            <a:br>
              <a:rPr lang="en-US" sz="5200" b="1" dirty="0"/>
            </a:br>
            <a:r>
              <a:rPr lang="en-US" sz="5200" b="1" dirty="0"/>
              <a:t>Your Relationships</a:t>
            </a:r>
            <a:br>
              <a:rPr lang="en-US" sz="5200" b="1" dirty="0"/>
            </a:br>
            <a:r>
              <a:rPr lang="en-US" sz="5200" b="1" dirty="0"/>
              <a:t>Your Words</a:t>
            </a:r>
          </a:p>
        </p:txBody>
      </p:sp>
      <p:pic>
        <p:nvPicPr>
          <p:cNvPr id="7" name="Picture 6" descr="A painting of a person&#10;&#10;Description automatically generated">
            <a:extLst>
              <a:ext uri="{FF2B5EF4-FFF2-40B4-BE49-F238E27FC236}">
                <a16:creationId xmlns:a16="http://schemas.microsoft.com/office/drawing/2014/main" id="{FF2657C2-D033-D047-93B8-439F6E1DC852}"/>
              </a:ext>
            </a:extLst>
          </p:cNvPr>
          <p:cNvPicPr>
            <a:picLocks noChangeAspect="1"/>
          </p:cNvPicPr>
          <p:nvPr/>
        </p:nvPicPr>
        <p:blipFill rotWithShape="1">
          <a:blip r:embed="rId3"/>
          <a:srcRect l="5057" r="5060"/>
          <a:stretch/>
        </p:blipFill>
        <p:spPr>
          <a:xfrm>
            <a:off x="20" y="10"/>
            <a:ext cx="4992985" cy="6857990"/>
          </a:xfrm>
          <a:prstGeom prst="rect">
            <a:avLst/>
          </a:prstGeom>
        </p:spPr>
      </p:pic>
      <p:sp>
        <p:nvSpPr>
          <p:cNvPr id="4" name="Rectangle 3">
            <a:extLst>
              <a:ext uri="{FF2B5EF4-FFF2-40B4-BE49-F238E27FC236}">
                <a16:creationId xmlns:a16="http://schemas.microsoft.com/office/drawing/2014/main" id="{78974FDF-00C6-6145-808C-EF83B7F2B140}"/>
              </a:ext>
            </a:extLst>
          </p:cNvPr>
          <p:cNvSpPr/>
          <p:nvPr/>
        </p:nvSpPr>
        <p:spPr>
          <a:xfrm>
            <a:off x="20" y="6172201"/>
            <a:ext cx="4992985" cy="685799"/>
          </a:xfrm>
          <a:prstGeom prst="rect">
            <a:avLst/>
          </a:prstGeom>
          <a:solidFill>
            <a:srgbClr val="000000">
              <a:alpha val="50000"/>
            </a:srgbClr>
          </a:solidFill>
          <a:ln>
            <a:noFill/>
          </a:ln>
        </p:spPr>
        <p:txBody>
          <a:bodyPr wrap="square">
            <a:noAutofit/>
          </a:bodyPr>
          <a:lstStyle/>
          <a:p>
            <a:pPr algn="ctr">
              <a:spcAft>
                <a:spcPts val="600"/>
              </a:spcAft>
            </a:pPr>
            <a:r>
              <a:rPr lang="en-US" sz="1300" b="1">
                <a:solidFill>
                  <a:srgbClr val="FFFFFF"/>
                </a:solidFill>
              </a:rPr>
              <a:t>The Good Samaritan by Vincent van Gogh</a:t>
            </a:r>
            <a:endParaRPr lang="en-US" sz="1300">
              <a:solidFill>
                <a:srgbClr val="FFFFFF"/>
              </a:solidFill>
            </a:endParaRPr>
          </a:p>
        </p:txBody>
      </p:sp>
    </p:spTree>
    <p:extLst>
      <p:ext uri="{BB962C8B-B14F-4D97-AF65-F5344CB8AC3E}">
        <p14:creationId xmlns:p14="http://schemas.microsoft.com/office/powerpoint/2010/main" val="33625002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918</TotalTime>
  <Words>4465</Words>
  <Application>Microsoft Macintosh PowerPoint</Application>
  <PresentationFormat>Widescreen</PresentationFormat>
  <Paragraphs>276</Paragraphs>
  <Slides>70</Slides>
  <Notes>40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70</vt:i4>
      </vt:variant>
    </vt:vector>
  </HeadingPairs>
  <TitlesOfParts>
    <vt:vector size="78" baseType="lpstr">
      <vt:lpstr>Arial</vt:lpstr>
      <vt:lpstr>Avenir Book</vt:lpstr>
      <vt:lpstr>Calibri</vt:lpstr>
      <vt:lpstr>Calibri Light</vt:lpstr>
      <vt:lpstr>Linux Libertine</vt:lpstr>
      <vt:lpstr>Merriweather</vt:lpstr>
      <vt:lpstr>system-ui</vt:lpstr>
      <vt:lpstr>Office Theme</vt:lpstr>
      <vt:lpstr>PowerPoint Presentation</vt:lpstr>
      <vt:lpstr>PowerPoint Presentation</vt:lpstr>
      <vt:lpstr>First Aid for Sexual Issues</vt:lpstr>
      <vt:lpstr>PowerPoint Presentation</vt:lpstr>
      <vt:lpstr>Less than 0.1% of the population has been assessed to struggle with gender dysphoria.</vt:lpstr>
      <vt:lpstr>PowerPoint Presentation</vt:lpstr>
      <vt:lpstr>PowerPoint Presentation</vt:lpstr>
      <vt:lpstr>First Aid for Sexual Issues  John 4</vt:lpstr>
      <vt:lpstr>The Tools of the Responder  The Word: Truth Prayer The Church Your Relationships Your Words</vt:lpstr>
      <vt:lpstr>Truth</vt:lpstr>
      <vt:lpstr>20 For the creature was made subject to vanity, not willingly, but by reason of him who hath subjected the same in hope, 21 Because the creature itself also shall be delivered from the bondage of corruption into the glorious liberty of the children of God. 22 For we know that the whole creation groaneth and travaileth in pain together until now.</vt:lpstr>
      <vt:lpstr>PowerPoint Presentation</vt:lpstr>
      <vt:lpstr>Examples</vt:lpstr>
      <vt:lpstr>PowerPoint Presentation</vt:lpstr>
      <vt:lpstr>Instill Hope</vt:lpstr>
      <vt:lpstr>PowerPoint Presentation</vt:lpstr>
      <vt:lpstr>For there are some eunuchs, which were so born from their mother's womb: and there are some eunuchs, which were made eunuchs of men: and there be eunuchs, which have made themselves eunuchs for the kingdom of heaven's sake. He that is able to receive it, let him receive it. Matthew 19:12</vt:lpstr>
      <vt:lpstr>The Tools of the Responder  The Word Prayer The Church Your Relationships Your Words</vt:lpstr>
      <vt:lpstr>Do we pray like Jonah or Abraham?</vt:lpstr>
      <vt:lpstr>The Tools of the Responder  The Word Prayer The Church Your Relationships Your Words</vt:lpstr>
      <vt:lpstr>PowerPoint Presentation</vt:lpstr>
      <vt:lpstr>PowerPoint Presentation</vt:lpstr>
      <vt:lpstr>The Tools of the Responder  The Word Prayer The Church Your Relationships Your Words</vt:lpstr>
      <vt:lpstr>PowerPoint Presentation</vt:lpstr>
      <vt:lpstr>PowerPoint Presentation</vt:lpstr>
      <vt:lpstr>PowerPoint Presentation</vt:lpstr>
      <vt:lpstr>The Tools of the Responder  The Word Prayer The Church Your Relationships Your Words</vt:lpstr>
      <vt:lpstr>PowerPoint Presentation</vt:lpstr>
      <vt:lpstr>PowerPoint Presentation</vt:lpstr>
      <vt:lpstr>PowerPoint Presentation</vt:lpstr>
      <vt:lpstr>PowerPoint Presentation</vt:lpstr>
      <vt:lpstr>The Techniques of the Responder Attend Observe Listen Care  Respond Act Find the Inn</vt:lpstr>
      <vt:lpstr>The Techniques of the Responder Attend Observe Listen Care  Respond Act Find the Inn</vt:lpstr>
      <vt:lpstr>Gender Dysphoria in Children (6 or more of the following for at least 6 months)</vt:lpstr>
      <vt:lpstr>The Techniques of the Responder Attend Observe Listen Care  Respond Act Find the Inn</vt:lpstr>
      <vt:lpstr>Suggestions from a Parent</vt:lpstr>
      <vt:lpstr>The Techniques of the Responder Attend Observe Listen Care  Respond Act Find the Inn</vt:lpstr>
      <vt:lpstr>PowerPoint Presentation</vt:lpstr>
      <vt:lpstr>The Techniques of the Responder Attend Observe Listen Care  Respond Act Find the Inn</vt:lpstr>
      <vt:lpstr>More suggestions from a parent . . . </vt:lpstr>
      <vt:lpstr>PowerPoint Presentation</vt:lpstr>
      <vt:lpstr>PowerPoint Presentation</vt:lpstr>
      <vt:lpstr>PowerPoint Presentation</vt:lpstr>
      <vt:lpstr>PowerPoint Presentation</vt:lpstr>
      <vt:lpstr>PowerPoint Presentation</vt:lpstr>
      <vt:lpstr>The Techniques of the Responder Attend Observe Listen Care  Respond Act Find the Inn</vt:lpstr>
      <vt:lpstr>Act</vt:lpstr>
      <vt:lpstr>The Right Approach</vt:lpstr>
      <vt:lpstr>The Right Approach: Build a Bridge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First Aid for Sexual Issues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Moody, Edward</dc:creator>
  <cp:lastModifiedBy>Moody, Edward</cp:lastModifiedBy>
  <cp:revision>56</cp:revision>
  <dcterms:created xsi:type="dcterms:W3CDTF">2023-06-07T17:52:19Z</dcterms:created>
  <dcterms:modified xsi:type="dcterms:W3CDTF">2024-01-27T17:02:10Z</dcterms:modified>
</cp:coreProperties>
</file>