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1001" r:id="rId2"/>
    <p:sldId id="327" r:id="rId3"/>
    <p:sldId id="256" r:id="rId4"/>
    <p:sldId id="1051" r:id="rId5"/>
    <p:sldId id="262" r:id="rId6"/>
    <p:sldId id="1043" r:id="rId7"/>
    <p:sldId id="1052" r:id="rId8"/>
    <p:sldId id="1053" r:id="rId9"/>
    <p:sldId id="1153" r:id="rId10"/>
    <p:sldId id="1154" r:id="rId11"/>
    <p:sldId id="1155" r:id="rId12"/>
    <p:sldId id="257" r:id="rId13"/>
    <p:sldId id="1156" r:id="rId14"/>
    <p:sldId id="1157" r:id="rId15"/>
    <p:sldId id="258" r:id="rId16"/>
    <p:sldId id="266" r:id="rId17"/>
    <p:sldId id="1037" r:id="rId18"/>
    <p:sldId id="1045" r:id="rId19"/>
    <p:sldId id="1039" r:id="rId20"/>
    <p:sldId id="1046" r:id="rId21"/>
    <p:sldId id="1038" r:id="rId22"/>
    <p:sldId id="1047" r:id="rId23"/>
    <p:sldId id="1035" r:id="rId24"/>
    <p:sldId id="1048" r:id="rId25"/>
    <p:sldId id="1049" r:id="rId26"/>
    <p:sldId id="1158" r:id="rId27"/>
    <p:sldId id="926" r:id="rId28"/>
    <p:sldId id="271" r:id="rId29"/>
    <p:sldId id="1160" r:id="rId30"/>
    <p:sldId id="1162" r:id="rId31"/>
    <p:sldId id="1161" r:id="rId32"/>
    <p:sldId id="1164" r:id="rId33"/>
    <p:sldId id="1166" r:id="rId34"/>
    <p:sldId id="1163" r:id="rId35"/>
    <p:sldId id="1165" r:id="rId36"/>
    <p:sldId id="1167" r:id="rId37"/>
    <p:sldId id="1168" r:id="rId38"/>
    <p:sldId id="1169" r:id="rId39"/>
    <p:sldId id="1159" r:id="rId40"/>
    <p:sldId id="1172" r:id="rId41"/>
    <p:sldId id="1173" r:id="rId42"/>
    <p:sldId id="1171" r:id="rId43"/>
    <p:sldId id="1174" r:id="rId44"/>
    <p:sldId id="1175" r:id="rId45"/>
    <p:sldId id="1176" r:id="rId46"/>
    <p:sldId id="1177" r:id="rId47"/>
    <p:sldId id="117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665"/>
  </p:normalViewPr>
  <p:slideViewPr>
    <p:cSldViewPr snapToGrid="0">
      <p:cViewPr varScale="1">
        <p:scale>
          <a:sx n="91" d="100"/>
          <a:sy n="91" d="100"/>
        </p:scale>
        <p:origin x="1376"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3EE00-8FFF-4E9C-9EFB-08C0AF2965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3C7CB4-1B33-48D0-9A7D-F6596E8AF135}">
      <dgm:prSet/>
      <dgm:spPr/>
      <dgm:t>
        <a:bodyPr/>
        <a:lstStyle/>
        <a:p>
          <a:r>
            <a:rPr lang="en-US" dirty="0"/>
            <a:t>Separation Anxiety Disorder</a:t>
          </a:r>
        </a:p>
      </dgm:t>
    </dgm:pt>
    <dgm:pt modelId="{275AC120-6578-4533-B329-0481FD4A6DC9}" type="parTrans" cxnId="{C6483A01-8687-45F7-8803-310DCD719083}">
      <dgm:prSet/>
      <dgm:spPr/>
      <dgm:t>
        <a:bodyPr/>
        <a:lstStyle/>
        <a:p>
          <a:endParaRPr lang="en-US"/>
        </a:p>
      </dgm:t>
    </dgm:pt>
    <dgm:pt modelId="{22446FBA-2163-45F8-9B28-8BF58842B9FC}" type="sibTrans" cxnId="{C6483A01-8687-45F7-8803-310DCD719083}">
      <dgm:prSet/>
      <dgm:spPr/>
      <dgm:t>
        <a:bodyPr/>
        <a:lstStyle/>
        <a:p>
          <a:endParaRPr lang="en-US"/>
        </a:p>
      </dgm:t>
    </dgm:pt>
    <dgm:pt modelId="{E7DC5367-0553-D64E-85CD-529C05C09940}" type="pres">
      <dgm:prSet presAssocID="{E623EE00-8FFF-4E9C-9EFB-08C0AF29650B}" presName="linear" presStyleCnt="0">
        <dgm:presLayoutVars>
          <dgm:animLvl val="lvl"/>
          <dgm:resizeHandles val="exact"/>
        </dgm:presLayoutVars>
      </dgm:prSet>
      <dgm:spPr/>
    </dgm:pt>
    <dgm:pt modelId="{233A7E11-58F5-2345-A118-B7ACF0C2650B}" type="pres">
      <dgm:prSet presAssocID="{F83C7CB4-1B33-48D0-9A7D-F6596E8AF135}" presName="parentText" presStyleLbl="node1" presStyleIdx="0" presStyleCnt="1">
        <dgm:presLayoutVars>
          <dgm:chMax val="0"/>
          <dgm:bulletEnabled val="1"/>
        </dgm:presLayoutVars>
      </dgm:prSet>
      <dgm:spPr/>
    </dgm:pt>
  </dgm:ptLst>
  <dgm:cxnLst>
    <dgm:cxn modelId="{C6483A01-8687-45F7-8803-310DCD719083}" srcId="{E623EE00-8FFF-4E9C-9EFB-08C0AF29650B}" destId="{F83C7CB4-1B33-48D0-9A7D-F6596E8AF135}" srcOrd="0" destOrd="0" parTransId="{275AC120-6578-4533-B329-0481FD4A6DC9}" sibTransId="{22446FBA-2163-45F8-9B28-8BF58842B9FC}"/>
    <dgm:cxn modelId="{DD265618-972B-BA4F-8375-11F4A901FA38}" type="presOf" srcId="{F83C7CB4-1B33-48D0-9A7D-F6596E8AF135}" destId="{233A7E11-58F5-2345-A118-B7ACF0C2650B}" srcOrd="0" destOrd="0" presId="urn:microsoft.com/office/officeart/2005/8/layout/vList2"/>
    <dgm:cxn modelId="{7610352B-A223-C442-95BD-C3F101E9B3DA}" type="presOf" srcId="{E623EE00-8FFF-4E9C-9EFB-08C0AF29650B}" destId="{E7DC5367-0553-D64E-85CD-529C05C09940}" srcOrd="0" destOrd="0" presId="urn:microsoft.com/office/officeart/2005/8/layout/vList2"/>
    <dgm:cxn modelId="{43BB9ED5-AF61-E54C-A862-FFABC9DE2173}" type="presParOf" srcId="{E7DC5367-0553-D64E-85CD-529C05C09940}" destId="{233A7E11-58F5-2345-A118-B7ACF0C265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3EE00-8FFF-4E9C-9EFB-08C0AF2965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C039131-79F2-47D3-BEEE-F1193E949E32}">
      <dgm:prSet/>
      <dgm:spPr/>
      <dgm:t>
        <a:bodyPr/>
        <a:lstStyle/>
        <a:p>
          <a:r>
            <a:rPr lang="en-US" dirty="0"/>
            <a:t>Social Anxiety Disorder</a:t>
          </a:r>
        </a:p>
      </dgm:t>
    </dgm:pt>
    <dgm:pt modelId="{A6E60984-F9F6-4F68-A1B6-E82F9639D1A9}" type="parTrans" cxnId="{03C356AA-A9BC-4780-855F-980F3AD884C2}">
      <dgm:prSet/>
      <dgm:spPr/>
      <dgm:t>
        <a:bodyPr/>
        <a:lstStyle/>
        <a:p>
          <a:endParaRPr lang="en-US"/>
        </a:p>
      </dgm:t>
    </dgm:pt>
    <dgm:pt modelId="{797E6CDB-1E49-43D0-8360-0DE714052D3E}" type="sibTrans" cxnId="{03C356AA-A9BC-4780-855F-980F3AD884C2}">
      <dgm:prSet/>
      <dgm:spPr/>
      <dgm:t>
        <a:bodyPr/>
        <a:lstStyle/>
        <a:p>
          <a:endParaRPr lang="en-US"/>
        </a:p>
      </dgm:t>
    </dgm:pt>
    <dgm:pt modelId="{E7DC5367-0553-D64E-85CD-529C05C09940}" type="pres">
      <dgm:prSet presAssocID="{E623EE00-8FFF-4E9C-9EFB-08C0AF29650B}" presName="linear" presStyleCnt="0">
        <dgm:presLayoutVars>
          <dgm:animLvl val="lvl"/>
          <dgm:resizeHandles val="exact"/>
        </dgm:presLayoutVars>
      </dgm:prSet>
      <dgm:spPr/>
    </dgm:pt>
    <dgm:pt modelId="{D6699DBA-1E70-194B-9C5B-C5CA9F0E8F94}" type="pres">
      <dgm:prSet presAssocID="{2C039131-79F2-47D3-BEEE-F1193E949E32}" presName="parentText" presStyleLbl="node1" presStyleIdx="0" presStyleCnt="1">
        <dgm:presLayoutVars>
          <dgm:chMax val="0"/>
          <dgm:bulletEnabled val="1"/>
        </dgm:presLayoutVars>
      </dgm:prSet>
      <dgm:spPr/>
    </dgm:pt>
  </dgm:ptLst>
  <dgm:cxnLst>
    <dgm:cxn modelId="{7610352B-A223-C442-95BD-C3F101E9B3DA}" type="presOf" srcId="{E623EE00-8FFF-4E9C-9EFB-08C0AF29650B}" destId="{E7DC5367-0553-D64E-85CD-529C05C09940}" srcOrd="0" destOrd="0" presId="urn:microsoft.com/office/officeart/2005/8/layout/vList2"/>
    <dgm:cxn modelId="{C6877B2C-12D6-BD4F-9BFC-5BCADD75D9DE}" type="presOf" srcId="{2C039131-79F2-47D3-BEEE-F1193E949E32}" destId="{D6699DBA-1E70-194B-9C5B-C5CA9F0E8F94}" srcOrd="0" destOrd="0" presId="urn:microsoft.com/office/officeart/2005/8/layout/vList2"/>
    <dgm:cxn modelId="{03C356AA-A9BC-4780-855F-980F3AD884C2}" srcId="{E623EE00-8FFF-4E9C-9EFB-08C0AF29650B}" destId="{2C039131-79F2-47D3-BEEE-F1193E949E32}" srcOrd="0" destOrd="0" parTransId="{A6E60984-F9F6-4F68-A1B6-E82F9639D1A9}" sibTransId="{797E6CDB-1E49-43D0-8360-0DE714052D3E}"/>
    <dgm:cxn modelId="{B996B7F4-12A3-A84D-A922-3BC936431F94}" type="presParOf" srcId="{E7DC5367-0553-D64E-85CD-529C05C09940}" destId="{D6699DBA-1E70-194B-9C5B-C5CA9F0E8F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3EE00-8FFF-4E9C-9EFB-08C0AF2965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3C7CB4-1B33-48D0-9A7D-F6596E8AF135}">
      <dgm:prSet/>
      <dgm:spPr/>
      <dgm:t>
        <a:bodyPr/>
        <a:lstStyle/>
        <a:p>
          <a:r>
            <a:rPr lang="en-US" dirty="0"/>
            <a:t>Separation Anxiety Disorder</a:t>
          </a:r>
        </a:p>
      </dgm:t>
    </dgm:pt>
    <dgm:pt modelId="{275AC120-6578-4533-B329-0481FD4A6DC9}" type="parTrans" cxnId="{C6483A01-8687-45F7-8803-310DCD719083}">
      <dgm:prSet/>
      <dgm:spPr/>
      <dgm:t>
        <a:bodyPr/>
        <a:lstStyle/>
        <a:p>
          <a:endParaRPr lang="en-US"/>
        </a:p>
      </dgm:t>
    </dgm:pt>
    <dgm:pt modelId="{22446FBA-2163-45F8-9B28-8BF58842B9FC}" type="sibTrans" cxnId="{C6483A01-8687-45F7-8803-310DCD719083}">
      <dgm:prSet/>
      <dgm:spPr/>
      <dgm:t>
        <a:bodyPr/>
        <a:lstStyle/>
        <a:p>
          <a:endParaRPr lang="en-US"/>
        </a:p>
      </dgm:t>
    </dgm:pt>
    <dgm:pt modelId="{2C039131-79F2-47D3-BEEE-F1193E949E32}">
      <dgm:prSet/>
      <dgm:spPr/>
      <dgm:t>
        <a:bodyPr/>
        <a:lstStyle/>
        <a:p>
          <a:r>
            <a:rPr lang="en-US" dirty="0"/>
            <a:t>Social Anxiety Disorder</a:t>
          </a:r>
        </a:p>
      </dgm:t>
    </dgm:pt>
    <dgm:pt modelId="{A6E60984-F9F6-4F68-A1B6-E82F9639D1A9}" type="parTrans" cxnId="{03C356AA-A9BC-4780-855F-980F3AD884C2}">
      <dgm:prSet/>
      <dgm:spPr/>
      <dgm:t>
        <a:bodyPr/>
        <a:lstStyle/>
        <a:p>
          <a:endParaRPr lang="en-US"/>
        </a:p>
      </dgm:t>
    </dgm:pt>
    <dgm:pt modelId="{797E6CDB-1E49-43D0-8360-0DE714052D3E}" type="sibTrans" cxnId="{03C356AA-A9BC-4780-855F-980F3AD884C2}">
      <dgm:prSet/>
      <dgm:spPr/>
      <dgm:t>
        <a:bodyPr/>
        <a:lstStyle/>
        <a:p>
          <a:endParaRPr lang="en-US"/>
        </a:p>
      </dgm:t>
    </dgm:pt>
    <dgm:pt modelId="{5EACABA5-CE48-4102-AE94-628E385941A5}">
      <dgm:prSet/>
      <dgm:spPr/>
      <dgm:t>
        <a:bodyPr/>
        <a:lstStyle/>
        <a:p>
          <a:r>
            <a:rPr lang="en-US" i="1" u="sng" dirty="0"/>
            <a:t>Generalized</a:t>
          </a:r>
          <a:r>
            <a:rPr lang="en-US" dirty="0"/>
            <a:t> Anxiety Disorder</a:t>
          </a:r>
        </a:p>
      </dgm:t>
    </dgm:pt>
    <dgm:pt modelId="{B0C80275-DA82-4EA3-BC82-75DDAED5D815}" type="parTrans" cxnId="{11DD7AF4-1828-486C-9464-C3751D9D72AD}">
      <dgm:prSet/>
      <dgm:spPr/>
      <dgm:t>
        <a:bodyPr/>
        <a:lstStyle/>
        <a:p>
          <a:endParaRPr lang="en-US"/>
        </a:p>
      </dgm:t>
    </dgm:pt>
    <dgm:pt modelId="{68093D2E-BBCD-4ADE-8FEE-0514910B08FE}" type="sibTrans" cxnId="{11DD7AF4-1828-486C-9464-C3751D9D72AD}">
      <dgm:prSet/>
      <dgm:spPr/>
      <dgm:t>
        <a:bodyPr/>
        <a:lstStyle/>
        <a:p>
          <a:endParaRPr lang="en-US"/>
        </a:p>
      </dgm:t>
    </dgm:pt>
    <dgm:pt modelId="{E7DC5367-0553-D64E-85CD-529C05C09940}" type="pres">
      <dgm:prSet presAssocID="{E623EE00-8FFF-4E9C-9EFB-08C0AF29650B}" presName="linear" presStyleCnt="0">
        <dgm:presLayoutVars>
          <dgm:animLvl val="lvl"/>
          <dgm:resizeHandles val="exact"/>
        </dgm:presLayoutVars>
      </dgm:prSet>
      <dgm:spPr/>
    </dgm:pt>
    <dgm:pt modelId="{233A7E11-58F5-2345-A118-B7ACF0C2650B}" type="pres">
      <dgm:prSet presAssocID="{F83C7CB4-1B33-48D0-9A7D-F6596E8AF135}" presName="parentText" presStyleLbl="node1" presStyleIdx="0" presStyleCnt="3">
        <dgm:presLayoutVars>
          <dgm:chMax val="0"/>
          <dgm:bulletEnabled val="1"/>
        </dgm:presLayoutVars>
      </dgm:prSet>
      <dgm:spPr/>
    </dgm:pt>
    <dgm:pt modelId="{94BE9F90-D245-5044-B722-113E6C94800D}" type="pres">
      <dgm:prSet presAssocID="{22446FBA-2163-45F8-9B28-8BF58842B9FC}" presName="spacer" presStyleCnt="0"/>
      <dgm:spPr/>
    </dgm:pt>
    <dgm:pt modelId="{D6699DBA-1E70-194B-9C5B-C5CA9F0E8F94}" type="pres">
      <dgm:prSet presAssocID="{2C039131-79F2-47D3-BEEE-F1193E949E32}" presName="parentText" presStyleLbl="node1" presStyleIdx="1" presStyleCnt="3">
        <dgm:presLayoutVars>
          <dgm:chMax val="0"/>
          <dgm:bulletEnabled val="1"/>
        </dgm:presLayoutVars>
      </dgm:prSet>
      <dgm:spPr/>
    </dgm:pt>
    <dgm:pt modelId="{439F5DAA-28AF-624B-AAD8-B0A15F2FC1AF}" type="pres">
      <dgm:prSet presAssocID="{797E6CDB-1E49-43D0-8360-0DE714052D3E}" presName="spacer" presStyleCnt="0"/>
      <dgm:spPr/>
    </dgm:pt>
    <dgm:pt modelId="{D672F2DE-6746-2D44-87B7-F083759787C8}" type="pres">
      <dgm:prSet presAssocID="{5EACABA5-CE48-4102-AE94-628E385941A5}" presName="parentText" presStyleLbl="node1" presStyleIdx="2" presStyleCnt="3">
        <dgm:presLayoutVars>
          <dgm:chMax val="0"/>
          <dgm:bulletEnabled val="1"/>
        </dgm:presLayoutVars>
      </dgm:prSet>
      <dgm:spPr/>
    </dgm:pt>
  </dgm:ptLst>
  <dgm:cxnLst>
    <dgm:cxn modelId="{C6483A01-8687-45F7-8803-310DCD719083}" srcId="{E623EE00-8FFF-4E9C-9EFB-08C0AF29650B}" destId="{F83C7CB4-1B33-48D0-9A7D-F6596E8AF135}" srcOrd="0" destOrd="0" parTransId="{275AC120-6578-4533-B329-0481FD4A6DC9}" sibTransId="{22446FBA-2163-45F8-9B28-8BF58842B9FC}"/>
    <dgm:cxn modelId="{82DE5813-3452-304D-ACE6-CC04855048C3}" type="presOf" srcId="{5EACABA5-CE48-4102-AE94-628E385941A5}" destId="{D672F2DE-6746-2D44-87B7-F083759787C8}" srcOrd="0" destOrd="0" presId="urn:microsoft.com/office/officeart/2005/8/layout/vList2"/>
    <dgm:cxn modelId="{DD265618-972B-BA4F-8375-11F4A901FA38}" type="presOf" srcId="{F83C7CB4-1B33-48D0-9A7D-F6596E8AF135}" destId="{233A7E11-58F5-2345-A118-B7ACF0C2650B}" srcOrd="0" destOrd="0" presId="urn:microsoft.com/office/officeart/2005/8/layout/vList2"/>
    <dgm:cxn modelId="{7610352B-A223-C442-95BD-C3F101E9B3DA}" type="presOf" srcId="{E623EE00-8FFF-4E9C-9EFB-08C0AF29650B}" destId="{E7DC5367-0553-D64E-85CD-529C05C09940}" srcOrd="0" destOrd="0" presId="urn:microsoft.com/office/officeart/2005/8/layout/vList2"/>
    <dgm:cxn modelId="{C6877B2C-12D6-BD4F-9BFC-5BCADD75D9DE}" type="presOf" srcId="{2C039131-79F2-47D3-BEEE-F1193E949E32}" destId="{D6699DBA-1E70-194B-9C5B-C5CA9F0E8F94}" srcOrd="0" destOrd="0" presId="urn:microsoft.com/office/officeart/2005/8/layout/vList2"/>
    <dgm:cxn modelId="{03C356AA-A9BC-4780-855F-980F3AD884C2}" srcId="{E623EE00-8FFF-4E9C-9EFB-08C0AF29650B}" destId="{2C039131-79F2-47D3-BEEE-F1193E949E32}" srcOrd="1" destOrd="0" parTransId="{A6E60984-F9F6-4F68-A1B6-E82F9639D1A9}" sibTransId="{797E6CDB-1E49-43D0-8360-0DE714052D3E}"/>
    <dgm:cxn modelId="{11DD7AF4-1828-486C-9464-C3751D9D72AD}" srcId="{E623EE00-8FFF-4E9C-9EFB-08C0AF29650B}" destId="{5EACABA5-CE48-4102-AE94-628E385941A5}" srcOrd="2" destOrd="0" parTransId="{B0C80275-DA82-4EA3-BC82-75DDAED5D815}" sibTransId="{68093D2E-BBCD-4ADE-8FEE-0514910B08FE}"/>
    <dgm:cxn modelId="{43BB9ED5-AF61-E54C-A862-FFABC9DE2173}" type="presParOf" srcId="{E7DC5367-0553-D64E-85CD-529C05C09940}" destId="{233A7E11-58F5-2345-A118-B7ACF0C2650B}" srcOrd="0" destOrd="0" presId="urn:microsoft.com/office/officeart/2005/8/layout/vList2"/>
    <dgm:cxn modelId="{FEB8EA37-FE13-C548-A359-0FAD11A52B0D}" type="presParOf" srcId="{E7DC5367-0553-D64E-85CD-529C05C09940}" destId="{94BE9F90-D245-5044-B722-113E6C94800D}" srcOrd="1" destOrd="0" presId="urn:microsoft.com/office/officeart/2005/8/layout/vList2"/>
    <dgm:cxn modelId="{B996B7F4-12A3-A84D-A922-3BC936431F94}" type="presParOf" srcId="{E7DC5367-0553-D64E-85CD-529C05C09940}" destId="{D6699DBA-1E70-194B-9C5B-C5CA9F0E8F94}" srcOrd="2" destOrd="0" presId="urn:microsoft.com/office/officeart/2005/8/layout/vList2"/>
    <dgm:cxn modelId="{0943E3BF-FBEF-FF48-B502-7F288F4E6950}" type="presParOf" srcId="{E7DC5367-0553-D64E-85CD-529C05C09940}" destId="{439F5DAA-28AF-624B-AAD8-B0A15F2FC1AF}" srcOrd="3" destOrd="0" presId="urn:microsoft.com/office/officeart/2005/8/layout/vList2"/>
    <dgm:cxn modelId="{6FC8C749-B230-1146-BD74-3686D5E6611E}" type="presParOf" srcId="{E7DC5367-0553-D64E-85CD-529C05C09940}" destId="{D672F2DE-6746-2D44-87B7-F083759787C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23EE00-8FFF-4E9C-9EFB-08C0AF2965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3C7CB4-1B33-48D0-9A7D-F6596E8AF135}">
      <dgm:prSet/>
      <dgm:spPr/>
      <dgm:t>
        <a:bodyPr/>
        <a:lstStyle/>
        <a:p>
          <a:r>
            <a:rPr lang="en-US" dirty="0"/>
            <a:t>Separation Anxiety Disorder</a:t>
          </a:r>
        </a:p>
      </dgm:t>
    </dgm:pt>
    <dgm:pt modelId="{275AC120-6578-4533-B329-0481FD4A6DC9}" type="parTrans" cxnId="{C6483A01-8687-45F7-8803-310DCD719083}">
      <dgm:prSet/>
      <dgm:spPr/>
      <dgm:t>
        <a:bodyPr/>
        <a:lstStyle/>
        <a:p>
          <a:endParaRPr lang="en-US"/>
        </a:p>
      </dgm:t>
    </dgm:pt>
    <dgm:pt modelId="{22446FBA-2163-45F8-9B28-8BF58842B9FC}" type="sibTrans" cxnId="{C6483A01-8687-45F7-8803-310DCD719083}">
      <dgm:prSet/>
      <dgm:spPr/>
      <dgm:t>
        <a:bodyPr/>
        <a:lstStyle/>
        <a:p>
          <a:endParaRPr lang="en-US"/>
        </a:p>
      </dgm:t>
    </dgm:pt>
    <dgm:pt modelId="{2C039131-79F2-47D3-BEEE-F1193E949E32}">
      <dgm:prSet/>
      <dgm:spPr/>
      <dgm:t>
        <a:bodyPr/>
        <a:lstStyle/>
        <a:p>
          <a:r>
            <a:rPr lang="en-US" dirty="0"/>
            <a:t>Social Anxiety Disorder</a:t>
          </a:r>
        </a:p>
      </dgm:t>
    </dgm:pt>
    <dgm:pt modelId="{A6E60984-F9F6-4F68-A1B6-E82F9639D1A9}" type="parTrans" cxnId="{03C356AA-A9BC-4780-855F-980F3AD884C2}">
      <dgm:prSet/>
      <dgm:spPr/>
      <dgm:t>
        <a:bodyPr/>
        <a:lstStyle/>
        <a:p>
          <a:endParaRPr lang="en-US"/>
        </a:p>
      </dgm:t>
    </dgm:pt>
    <dgm:pt modelId="{797E6CDB-1E49-43D0-8360-0DE714052D3E}" type="sibTrans" cxnId="{03C356AA-A9BC-4780-855F-980F3AD884C2}">
      <dgm:prSet/>
      <dgm:spPr/>
      <dgm:t>
        <a:bodyPr/>
        <a:lstStyle/>
        <a:p>
          <a:endParaRPr lang="en-US"/>
        </a:p>
      </dgm:t>
    </dgm:pt>
    <dgm:pt modelId="{5EACABA5-CE48-4102-AE94-628E385941A5}">
      <dgm:prSet/>
      <dgm:spPr/>
      <dgm:t>
        <a:bodyPr/>
        <a:lstStyle/>
        <a:p>
          <a:r>
            <a:rPr lang="en-US" dirty="0"/>
            <a:t>Generalized Anxiety Disorder</a:t>
          </a:r>
        </a:p>
      </dgm:t>
    </dgm:pt>
    <dgm:pt modelId="{B0C80275-DA82-4EA3-BC82-75DDAED5D815}" type="parTrans" cxnId="{11DD7AF4-1828-486C-9464-C3751D9D72AD}">
      <dgm:prSet/>
      <dgm:spPr/>
      <dgm:t>
        <a:bodyPr/>
        <a:lstStyle/>
        <a:p>
          <a:endParaRPr lang="en-US"/>
        </a:p>
      </dgm:t>
    </dgm:pt>
    <dgm:pt modelId="{68093D2E-BBCD-4ADE-8FEE-0514910B08FE}" type="sibTrans" cxnId="{11DD7AF4-1828-486C-9464-C3751D9D72AD}">
      <dgm:prSet/>
      <dgm:spPr/>
      <dgm:t>
        <a:bodyPr/>
        <a:lstStyle/>
        <a:p>
          <a:endParaRPr lang="en-US"/>
        </a:p>
      </dgm:t>
    </dgm:pt>
    <dgm:pt modelId="{16E5CEBE-80E2-4D30-8866-54D2DBBDDF3E}">
      <dgm:prSet/>
      <dgm:spPr/>
      <dgm:t>
        <a:bodyPr/>
        <a:lstStyle/>
        <a:p>
          <a:r>
            <a:rPr lang="en-US" i="1" u="sng" dirty="0"/>
            <a:t>Obsessive-compulsive</a:t>
          </a:r>
          <a:r>
            <a:rPr lang="en-US" dirty="0"/>
            <a:t> Disorder</a:t>
          </a:r>
        </a:p>
      </dgm:t>
    </dgm:pt>
    <dgm:pt modelId="{46B8A6CC-CAE4-4C01-A9FC-A91102D88847}" type="parTrans" cxnId="{492FD7FE-0A17-483F-8510-F56D2F845159}">
      <dgm:prSet/>
      <dgm:spPr/>
      <dgm:t>
        <a:bodyPr/>
        <a:lstStyle/>
        <a:p>
          <a:endParaRPr lang="en-US"/>
        </a:p>
      </dgm:t>
    </dgm:pt>
    <dgm:pt modelId="{7ECEC564-1A7D-4A48-B0A7-E99C58EC9E87}" type="sibTrans" cxnId="{492FD7FE-0A17-483F-8510-F56D2F845159}">
      <dgm:prSet/>
      <dgm:spPr/>
      <dgm:t>
        <a:bodyPr/>
        <a:lstStyle/>
        <a:p>
          <a:endParaRPr lang="en-US"/>
        </a:p>
      </dgm:t>
    </dgm:pt>
    <dgm:pt modelId="{E7DC5367-0553-D64E-85CD-529C05C09940}" type="pres">
      <dgm:prSet presAssocID="{E623EE00-8FFF-4E9C-9EFB-08C0AF29650B}" presName="linear" presStyleCnt="0">
        <dgm:presLayoutVars>
          <dgm:animLvl val="lvl"/>
          <dgm:resizeHandles val="exact"/>
        </dgm:presLayoutVars>
      </dgm:prSet>
      <dgm:spPr/>
    </dgm:pt>
    <dgm:pt modelId="{233A7E11-58F5-2345-A118-B7ACF0C2650B}" type="pres">
      <dgm:prSet presAssocID="{F83C7CB4-1B33-48D0-9A7D-F6596E8AF135}" presName="parentText" presStyleLbl="node1" presStyleIdx="0" presStyleCnt="4">
        <dgm:presLayoutVars>
          <dgm:chMax val="0"/>
          <dgm:bulletEnabled val="1"/>
        </dgm:presLayoutVars>
      </dgm:prSet>
      <dgm:spPr/>
    </dgm:pt>
    <dgm:pt modelId="{94BE9F90-D245-5044-B722-113E6C94800D}" type="pres">
      <dgm:prSet presAssocID="{22446FBA-2163-45F8-9B28-8BF58842B9FC}" presName="spacer" presStyleCnt="0"/>
      <dgm:spPr/>
    </dgm:pt>
    <dgm:pt modelId="{D6699DBA-1E70-194B-9C5B-C5CA9F0E8F94}" type="pres">
      <dgm:prSet presAssocID="{2C039131-79F2-47D3-BEEE-F1193E949E32}" presName="parentText" presStyleLbl="node1" presStyleIdx="1" presStyleCnt="4">
        <dgm:presLayoutVars>
          <dgm:chMax val="0"/>
          <dgm:bulletEnabled val="1"/>
        </dgm:presLayoutVars>
      </dgm:prSet>
      <dgm:spPr/>
    </dgm:pt>
    <dgm:pt modelId="{439F5DAA-28AF-624B-AAD8-B0A15F2FC1AF}" type="pres">
      <dgm:prSet presAssocID="{797E6CDB-1E49-43D0-8360-0DE714052D3E}" presName="spacer" presStyleCnt="0"/>
      <dgm:spPr/>
    </dgm:pt>
    <dgm:pt modelId="{D672F2DE-6746-2D44-87B7-F083759787C8}" type="pres">
      <dgm:prSet presAssocID="{5EACABA5-CE48-4102-AE94-628E385941A5}" presName="parentText" presStyleLbl="node1" presStyleIdx="2" presStyleCnt="4">
        <dgm:presLayoutVars>
          <dgm:chMax val="0"/>
          <dgm:bulletEnabled val="1"/>
        </dgm:presLayoutVars>
      </dgm:prSet>
      <dgm:spPr/>
    </dgm:pt>
    <dgm:pt modelId="{683B9B65-BDA0-E049-8881-DAF4CEFDCFCB}" type="pres">
      <dgm:prSet presAssocID="{68093D2E-BBCD-4ADE-8FEE-0514910B08FE}" presName="spacer" presStyleCnt="0"/>
      <dgm:spPr/>
    </dgm:pt>
    <dgm:pt modelId="{31EF7D44-8EF7-C041-99DB-302B2AF52A3A}" type="pres">
      <dgm:prSet presAssocID="{16E5CEBE-80E2-4D30-8866-54D2DBBDDF3E}" presName="parentText" presStyleLbl="node1" presStyleIdx="3" presStyleCnt="4">
        <dgm:presLayoutVars>
          <dgm:chMax val="0"/>
          <dgm:bulletEnabled val="1"/>
        </dgm:presLayoutVars>
      </dgm:prSet>
      <dgm:spPr/>
    </dgm:pt>
  </dgm:ptLst>
  <dgm:cxnLst>
    <dgm:cxn modelId="{C6483A01-8687-45F7-8803-310DCD719083}" srcId="{E623EE00-8FFF-4E9C-9EFB-08C0AF29650B}" destId="{F83C7CB4-1B33-48D0-9A7D-F6596E8AF135}" srcOrd="0" destOrd="0" parTransId="{275AC120-6578-4533-B329-0481FD4A6DC9}" sibTransId="{22446FBA-2163-45F8-9B28-8BF58842B9FC}"/>
    <dgm:cxn modelId="{82DE5813-3452-304D-ACE6-CC04855048C3}" type="presOf" srcId="{5EACABA5-CE48-4102-AE94-628E385941A5}" destId="{D672F2DE-6746-2D44-87B7-F083759787C8}" srcOrd="0" destOrd="0" presId="urn:microsoft.com/office/officeart/2005/8/layout/vList2"/>
    <dgm:cxn modelId="{DD265618-972B-BA4F-8375-11F4A901FA38}" type="presOf" srcId="{F83C7CB4-1B33-48D0-9A7D-F6596E8AF135}" destId="{233A7E11-58F5-2345-A118-B7ACF0C2650B}" srcOrd="0" destOrd="0" presId="urn:microsoft.com/office/officeart/2005/8/layout/vList2"/>
    <dgm:cxn modelId="{7610352B-A223-C442-95BD-C3F101E9B3DA}" type="presOf" srcId="{E623EE00-8FFF-4E9C-9EFB-08C0AF29650B}" destId="{E7DC5367-0553-D64E-85CD-529C05C09940}" srcOrd="0" destOrd="0" presId="urn:microsoft.com/office/officeart/2005/8/layout/vList2"/>
    <dgm:cxn modelId="{C6877B2C-12D6-BD4F-9BFC-5BCADD75D9DE}" type="presOf" srcId="{2C039131-79F2-47D3-BEEE-F1193E949E32}" destId="{D6699DBA-1E70-194B-9C5B-C5CA9F0E8F94}" srcOrd="0" destOrd="0" presId="urn:microsoft.com/office/officeart/2005/8/layout/vList2"/>
    <dgm:cxn modelId="{03C356AA-A9BC-4780-855F-980F3AD884C2}" srcId="{E623EE00-8FFF-4E9C-9EFB-08C0AF29650B}" destId="{2C039131-79F2-47D3-BEEE-F1193E949E32}" srcOrd="1" destOrd="0" parTransId="{A6E60984-F9F6-4F68-A1B6-E82F9639D1A9}" sibTransId="{797E6CDB-1E49-43D0-8360-0DE714052D3E}"/>
    <dgm:cxn modelId="{62B779D7-713A-2547-A56A-65B65E753E39}" type="presOf" srcId="{16E5CEBE-80E2-4D30-8866-54D2DBBDDF3E}" destId="{31EF7D44-8EF7-C041-99DB-302B2AF52A3A}" srcOrd="0" destOrd="0" presId="urn:microsoft.com/office/officeart/2005/8/layout/vList2"/>
    <dgm:cxn modelId="{11DD7AF4-1828-486C-9464-C3751D9D72AD}" srcId="{E623EE00-8FFF-4E9C-9EFB-08C0AF29650B}" destId="{5EACABA5-CE48-4102-AE94-628E385941A5}" srcOrd="2" destOrd="0" parTransId="{B0C80275-DA82-4EA3-BC82-75DDAED5D815}" sibTransId="{68093D2E-BBCD-4ADE-8FEE-0514910B08FE}"/>
    <dgm:cxn modelId="{492FD7FE-0A17-483F-8510-F56D2F845159}" srcId="{E623EE00-8FFF-4E9C-9EFB-08C0AF29650B}" destId="{16E5CEBE-80E2-4D30-8866-54D2DBBDDF3E}" srcOrd="3" destOrd="0" parTransId="{46B8A6CC-CAE4-4C01-A9FC-A91102D88847}" sibTransId="{7ECEC564-1A7D-4A48-B0A7-E99C58EC9E87}"/>
    <dgm:cxn modelId="{43BB9ED5-AF61-E54C-A862-FFABC9DE2173}" type="presParOf" srcId="{E7DC5367-0553-D64E-85CD-529C05C09940}" destId="{233A7E11-58F5-2345-A118-B7ACF0C2650B}" srcOrd="0" destOrd="0" presId="urn:microsoft.com/office/officeart/2005/8/layout/vList2"/>
    <dgm:cxn modelId="{FEB8EA37-FE13-C548-A359-0FAD11A52B0D}" type="presParOf" srcId="{E7DC5367-0553-D64E-85CD-529C05C09940}" destId="{94BE9F90-D245-5044-B722-113E6C94800D}" srcOrd="1" destOrd="0" presId="urn:microsoft.com/office/officeart/2005/8/layout/vList2"/>
    <dgm:cxn modelId="{B996B7F4-12A3-A84D-A922-3BC936431F94}" type="presParOf" srcId="{E7DC5367-0553-D64E-85CD-529C05C09940}" destId="{D6699DBA-1E70-194B-9C5B-C5CA9F0E8F94}" srcOrd="2" destOrd="0" presId="urn:microsoft.com/office/officeart/2005/8/layout/vList2"/>
    <dgm:cxn modelId="{0943E3BF-FBEF-FF48-B502-7F288F4E6950}" type="presParOf" srcId="{E7DC5367-0553-D64E-85CD-529C05C09940}" destId="{439F5DAA-28AF-624B-AAD8-B0A15F2FC1AF}" srcOrd="3" destOrd="0" presId="urn:microsoft.com/office/officeart/2005/8/layout/vList2"/>
    <dgm:cxn modelId="{6FC8C749-B230-1146-BD74-3686D5E6611E}" type="presParOf" srcId="{E7DC5367-0553-D64E-85CD-529C05C09940}" destId="{D672F2DE-6746-2D44-87B7-F083759787C8}" srcOrd="4" destOrd="0" presId="urn:microsoft.com/office/officeart/2005/8/layout/vList2"/>
    <dgm:cxn modelId="{149BEBBB-1DF8-D84D-905A-26347872D373}" type="presParOf" srcId="{E7DC5367-0553-D64E-85CD-529C05C09940}" destId="{683B9B65-BDA0-E049-8881-DAF4CEFDCFCB}" srcOrd="5" destOrd="0" presId="urn:microsoft.com/office/officeart/2005/8/layout/vList2"/>
    <dgm:cxn modelId="{5A38FDC3-F324-2F4D-962F-895362431D3A}" type="presParOf" srcId="{E7DC5367-0553-D64E-85CD-529C05C09940}" destId="{31EF7D44-8EF7-C041-99DB-302B2AF52A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3EE00-8FFF-4E9C-9EFB-08C0AF2965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83C7CB4-1B33-48D0-9A7D-F6596E8AF135}">
      <dgm:prSet/>
      <dgm:spPr/>
      <dgm:t>
        <a:bodyPr/>
        <a:lstStyle/>
        <a:p>
          <a:r>
            <a:rPr lang="en-US" dirty="0"/>
            <a:t>Separation Anxiety Disorder</a:t>
          </a:r>
        </a:p>
      </dgm:t>
    </dgm:pt>
    <dgm:pt modelId="{275AC120-6578-4533-B329-0481FD4A6DC9}" type="parTrans" cxnId="{C6483A01-8687-45F7-8803-310DCD719083}">
      <dgm:prSet/>
      <dgm:spPr/>
      <dgm:t>
        <a:bodyPr/>
        <a:lstStyle/>
        <a:p>
          <a:endParaRPr lang="en-US"/>
        </a:p>
      </dgm:t>
    </dgm:pt>
    <dgm:pt modelId="{22446FBA-2163-45F8-9B28-8BF58842B9FC}" type="sibTrans" cxnId="{C6483A01-8687-45F7-8803-310DCD719083}">
      <dgm:prSet/>
      <dgm:spPr/>
      <dgm:t>
        <a:bodyPr/>
        <a:lstStyle/>
        <a:p>
          <a:endParaRPr lang="en-US"/>
        </a:p>
      </dgm:t>
    </dgm:pt>
    <dgm:pt modelId="{2C039131-79F2-47D3-BEEE-F1193E949E32}">
      <dgm:prSet/>
      <dgm:spPr/>
      <dgm:t>
        <a:bodyPr/>
        <a:lstStyle/>
        <a:p>
          <a:r>
            <a:rPr lang="en-US" dirty="0"/>
            <a:t>Social Anxiety Disorder</a:t>
          </a:r>
        </a:p>
      </dgm:t>
    </dgm:pt>
    <dgm:pt modelId="{A6E60984-F9F6-4F68-A1B6-E82F9639D1A9}" type="parTrans" cxnId="{03C356AA-A9BC-4780-855F-980F3AD884C2}">
      <dgm:prSet/>
      <dgm:spPr/>
      <dgm:t>
        <a:bodyPr/>
        <a:lstStyle/>
        <a:p>
          <a:endParaRPr lang="en-US"/>
        </a:p>
      </dgm:t>
    </dgm:pt>
    <dgm:pt modelId="{797E6CDB-1E49-43D0-8360-0DE714052D3E}" type="sibTrans" cxnId="{03C356AA-A9BC-4780-855F-980F3AD884C2}">
      <dgm:prSet/>
      <dgm:spPr/>
      <dgm:t>
        <a:bodyPr/>
        <a:lstStyle/>
        <a:p>
          <a:endParaRPr lang="en-US"/>
        </a:p>
      </dgm:t>
    </dgm:pt>
    <dgm:pt modelId="{5EACABA5-CE48-4102-AE94-628E385941A5}">
      <dgm:prSet/>
      <dgm:spPr/>
      <dgm:t>
        <a:bodyPr/>
        <a:lstStyle/>
        <a:p>
          <a:r>
            <a:rPr lang="en-US" dirty="0"/>
            <a:t>Generalized Anxiety Disorder</a:t>
          </a:r>
        </a:p>
      </dgm:t>
    </dgm:pt>
    <dgm:pt modelId="{B0C80275-DA82-4EA3-BC82-75DDAED5D815}" type="parTrans" cxnId="{11DD7AF4-1828-486C-9464-C3751D9D72AD}">
      <dgm:prSet/>
      <dgm:spPr/>
      <dgm:t>
        <a:bodyPr/>
        <a:lstStyle/>
        <a:p>
          <a:endParaRPr lang="en-US"/>
        </a:p>
      </dgm:t>
    </dgm:pt>
    <dgm:pt modelId="{68093D2E-BBCD-4ADE-8FEE-0514910B08FE}" type="sibTrans" cxnId="{11DD7AF4-1828-486C-9464-C3751D9D72AD}">
      <dgm:prSet/>
      <dgm:spPr/>
      <dgm:t>
        <a:bodyPr/>
        <a:lstStyle/>
        <a:p>
          <a:endParaRPr lang="en-US"/>
        </a:p>
      </dgm:t>
    </dgm:pt>
    <dgm:pt modelId="{16E5CEBE-80E2-4D30-8866-54D2DBBDDF3E}">
      <dgm:prSet/>
      <dgm:spPr/>
      <dgm:t>
        <a:bodyPr/>
        <a:lstStyle/>
        <a:p>
          <a:r>
            <a:rPr lang="en-US" dirty="0"/>
            <a:t>Obsessive-compulsive Disorder</a:t>
          </a:r>
        </a:p>
      </dgm:t>
    </dgm:pt>
    <dgm:pt modelId="{46B8A6CC-CAE4-4C01-A9FC-A91102D88847}" type="parTrans" cxnId="{492FD7FE-0A17-483F-8510-F56D2F845159}">
      <dgm:prSet/>
      <dgm:spPr/>
      <dgm:t>
        <a:bodyPr/>
        <a:lstStyle/>
        <a:p>
          <a:endParaRPr lang="en-US"/>
        </a:p>
      </dgm:t>
    </dgm:pt>
    <dgm:pt modelId="{7ECEC564-1A7D-4A48-B0A7-E99C58EC9E87}" type="sibTrans" cxnId="{492FD7FE-0A17-483F-8510-F56D2F845159}">
      <dgm:prSet/>
      <dgm:spPr/>
      <dgm:t>
        <a:bodyPr/>
        <a:lstStyle/>
        <a:p>
          <a:endParaRPr lang="en-US"/>
        </a:p>
      </dgm:t>
    </dgm:pt>
    <dgm:pt modelId="{F818E3F9-B06F-4845-A636-8AB5BAAF9E67}">
      <dgm:prSet/>
      <dgm:spPr/>
      <dgm:t>
        <a:bodyPr/>
        <a:lstStyle/>
        <a:p>
          <a:r>
            <a:rPr lang="en-US" i="1" u="sng" dirty="0"/>
            <a:t>Posttraumatic</a:t>
          </a:r>
          <a:r>
            <a:rPr lang="en-US" dirty="0"/>
            <a:t> Stress Disorder</a:t>
          </a:r>
        </a:p>
      </dgm:t>
    </dgm:pt>
    <dgm:pt modelId="{7214DB28-C81F-4890-BEEB-66DA6A45EDBE}" type="parTrans" cxnId="{018F839E-5AF2-405B-A8E8-134A4948839E}">
      <dgm:prSet/>
      <dgm:spPr/>
      <dgm:t>
        <a:bodyPr/>
        <a:lstStyle/>
        <a:p>
          <a:endParaRPr lang="en-US"/>
        </a:p>
      </dgm:t>
    </dgm:pt>
    <dgm:pt modelId="{F0A80DB9-4280-42D4-A567-486621368563}" type="sibTrans" cxnId="{018F839E-5AF2-405B-A8E8-134A4948839E}">
      <dgm:prSet/>
      <dgm:spPr/>
      <dgm:t>
        <a:bodyPr/>
        <a:lstStyle/>
        <a:p>
          <a:endParaRPr lang="en-US"/>
        </a:p>
      </dgm:t>
    </dgm:pt>
    <dgm:pt modelId="{B2B9332C-BCBF-894A-B7F3-566B465FDFB9}" type="pres">
      <dgm:prSet presAssocID="{E623EE00-8FFF-4E9C-9EFB-08C0AF29650B}" presName="diagram" presStyleCnt="0">
        <dgm:presLayoutVars>
          <dgm:dir/>
          <dgm:resizeHandles val="exact"/>
        </dgm:presLayoutVars>
      </dgm:prSet>
      <dgm:spPr/>
    </dgm:pt>
    <dgm:pt modelId="{BAED7392-CDB4-1745-B6DD-241F49870DB5}" type="pres">
      <dgm:prSet presAssocID="{F83C7CB4-1B33-48D0-9A7D-F6596E8AF135}" presName="node" presStyleLbl="node1" presStyleIdx="0" presStyleCnt="5">
        <dgm:presLayoutVars>
          <dgm:bulletEnabled val="1"/>
        </dgm:presLayoutVars>
      </dgm:prSet>
      <dgm:spPr/>
    </dgm:pt>
    <dgm:pt modelId="{2EFBA3F3-3FA1-FD40-88CC-33DBD429CC1D}" type="pres">
      <dgm:prSet presAssocID="{22446FBA-2163-45F8-9B28-8BF58842B9FC}" presName="sibTrans" presStyleCnt="0"/>
      <dgm:spPr/>
    </dgm:pt>
    <dgm:pt modelId="{3BCA0F46-1923-D448-8647-6ABE8B5961F9}" type="pres">
      <dgm:prSet presAssocID="{2C039131-79F2-47D3-BEEE-F1193E949E32}" presName="node" presStyleLbl="node1" presStyleIdx="1" presStyleCnt="5">
        <dgm:presLayoutVars>
          <dgm:bulletEnabled val="1"/>
        </dgm:presLayoutVars>
      </dgm:prSet>
      <dgm:spPr/>
    </dgm:pt>
    <dgm:pt modelId="{80AFA643-F0CB-C140-AB95-CB89B39E615E}" type="pres">
      <dgm:prSet presAssocID="{797E6CDB-1E49-43D0-8360-0DE714052D3E}" presName="sibTrans" presStyleCnt="0"/>
      <dgm:spPr/>
    </dgm:pt>
    <dgm:pt modelId="{9BFC1911-6224-B247-AB7A-212B30EFF040}" type="pres">
      <dgm:prSet presAssocID="{5EACABA5-CE48-4102-AE94-628E385941A5}" presName="node" presStyleLbl="node1" presStyleIdx="2" presStyleCnt="5">
        <dgm:presLayoutVars>
          <dgm:bulletEnabled val="1"/>
        </dgm:presLayoutVars>
      </dgm:prSet>
      <dgm:spPr/>
    </dgm:pt>
    <dgm:pt modelId="{0B598A72-4E03-A74B-8A6E-30374B77C7E0}" type="pres">
      <dgm:prSet presAssocID="{68093D2E-BBCD-4ADE-8FEE-0514910B08FE}" presName="sibTrans" presStyleCnt="0"/>
      <dgm:spPr/>
    </dgm:pt>
    <dgm:pt modelId="{B3BA479E-1AE9-FE45-96A9-0E590E043EF2}" type="pres">
      <dgm:prSet presAssocID="{16E5CEBE-80E2-4D30-8866-54D2DBBDDF3E}" presName="node" presStyleLbl="node1" presStyleIdx="3" presStyleCnt="5">
        <dgm:presLayoutVars>
          <dgm:bulletEnabled val="1"/>
        </dgm:presLayoutVars>
      </dgm:prSet>
      <dgm:spPr/>
    </dgm:pt>
    <dgm:pt modelId="{C14CA828-3E79-B143-86ED-4C14DBF91FD7}" type="pres">
      <dgm:prSet presAssocID="{7ECEC564-1A7D-4A48-B0A7-E99C58EC9E87}" presName="sibTrans" presStyleCnt="0"/>
      <dgm:spPr/>
    </dgm:pt>
    <dgm:pt modelId="{6EE38BE6-1E8D-DB40-887F-A4815A55E59B}" type="pres">
      <dgm:prSet presAssocID="{F818E3F9-B06F-4845-A636-8AB5BAAF9E67}" presName="node" presStyleLbl="node1" presStyleIdx="4" presStyleCnt="5">
        <dgm:presLayoutVars>
          <dgm:bulletEnabled val="1"/>
        </dgm:presLayoutVars>
      </dgm:prSet>
      <dgm:spPr/>
    </dgm:pt>
  </dgm:ptLst>
  <dgm:cxnLst>
    <dgm:cxn modelId="{C6483A01-8687-45F7-8803-310DCD719083}" srcId="{E623EE00-8FFF-4E9C-9EFB-08C0AF29650B}" destId="{F83C7CB4-1B33-48D0-9A7D-F6596E8AF135}" srcOrd="0" destOrd="0" parTransId="{275AC120-6578-4533-B329-0481FD4A6DC9}" sibTransId="{22446FBA-2163-45F8-9B28-8BF58842B9FC}"/>
    <dgm:cxn modelId="{E657B80A-D6C5-EF48-83AD-C41C1B531CBB}" type="presOf" srcId="{16E5CEBE-80E2-4D30-8866-54D2DBBDDF3E}" destId="{B3BA479E-1AE9-FE45-96A9-0E590E043EF2}" srcOrd="0" destOrd="0" presId="urn:microsoft.com/office/officeart/2005/8/layout/default"/>
    <dgm:cxn modelId="{18828538-7403-F746-84E9-23F40DE6B6F6}" type="presOf" srcId="{5EACABA5-CE48-4102-AE94-628E385941A5}" destId="{9BFC1911-6224-B247-AB7A-212B30EFF040}" srcOrd="0" destOrd="0" presId="urn:microsoft.com/office/officeart/2005/8/layout/default"/>
    <dgm:cxn modelId="{76A8E845-E10D-3448-BDFE-44FB9A52BF65}" type="presOf" srcId="{F83C7CB4-1B33-48D0-9A7D-F6596E8AF135}" destId="{BAED7392-CDB4-1745-B6DD-241F49870DB5}" srcOrd="0" destOrd="0" presId="urn:microsoft.com/office/officeart/2005/8/layout/default"/>
    <dgm:cxn modelId="{018F839E-5AF2-405B-A8E8-134A4948839E}" srcId="{E623EE00-8FFF-4E9C-9EFB-08C0AF29650B}" destId="{F818E3F9-B06F-4845-A636-8AB5BAAF9E67}" srcOrd="4" destOrd="0" parTransId="{7214DB28-C81F-4890-BEEB-66DA6A45EDBE}" sibTransId="{F0A80DB9-4280-42D4-A567-486621368563}"/>
    <dgm:cxn modelId="{8F3128A0-BBFC-3D4D-A930-5555628E3515}" type="presOf" srcId="{F818E3F9-B06F-4845-A636-8AB5BAAF9E67}" destId="{6EE38BE6-1E8D-DB40-887F-A4815A55E59B}" srcOrd="0" destOrd="0" presId="urn:microsoft.com/office/officeart/2005/8/layout/default"/>
    <dgm:cxn modelId="{03C356AA-A9BC-4780-855F-980F3AD884C2}" srcId="{E623EE00-8FFF-4E9C-9EFB-08C0AF29650B}" destId="{2C039131-79F2-47D3-BEEE-F1193E949E32}" srcOrd="1" destOrd="0" parTransId="{A6E60984-F9F6-4F68-A1B6-E82F9639D1A9}" sibTransId="{797E6CDB-1E49-43D0-8360-0DE714052D3E}"/>
    <dgm:cxn modelId="{F0D236CE-02E3-7241-8936-205E6799E1E4}" type="presOf" srcId="{2C039131-79F2-47D3-BEEE-F1193E949E32}" destId="{3BCA0F46-1923-D448-8647-6ABE8B5961F9}" srcOrd="0" destOrd="0" presId="urn:microsoft.com/office/officeart/2005/8/layout/default"/>
    <dgm:cxn modelId="{5B15B0D9-4ACB-DF40-8BF5-E34DD3014E83}" type="presOf" srcId="{E623EE00-8FFF-4E9C-9EFB-08C0AF29650B}" destId="{B2B9332C-BCBF-894A-B7F3-566B465FDFB9}" srcOrd="0" destOrd="0" presId="urn:microsoft.com/office/officeart/2005/8/layout/default"/>
    <dgm:cxn modelId="{11DD7AF4-1828-486C-9464-C3751D9D72AD}" srcId="{E623EE00-8FFF-4E9C-9EFB-08C0AF29650B}" destId="{5EACABA5-CE48-4102-AE94-628E385941A5}" srcOrd="2" destOrd="0" parTransId="{B0C80275-DA82-4EA3-BC82-75DDAED5D815}" sibTransId="{68093D2E-BBCD-4ADE-8FEE-0514910B08FE}"/>
    <dgm:cxn modelId="{492FD7FE-0A17-483F-8510-F56D2F845159}" srcId="{E623EE00-8FFF-4E9C-9EFB-08C0AF29650B}" destId="{16E5CEBE-80E2-4D30-8866-54D2DBBDDF3E}" srcOrd="3" destOrd="0" parTransId="{46B8A6CC-CAE4-4C01-A9FC-A91102D88847}" sibTransId="{7ECEC564-1A7D-4A48-B0A7-E99C58EC9E87}"/>
    <dgm:cxn modelId="{D4F740FF-64CA-8E43-AD7F-23627978ACEB}" type="presParOf" srcId="{B2B9332C-BCBF-894A-B7F3-566B465FDFB9}" destId="{BAED7392-CDB4-1745-B6DD-241F49870DB5}" srcOrd="0" destOrd="0" presId="urn:microsoft.com/office/officeart/2005/8/layout/default"/>
    <dgm:cxn modelId="{8FD75D0A-EDBD-AB44-A7F5-25BCC8EC3E60}" type="presParOf" srcId="{B2B9332C-BCBF-894A-B7F3-566B465FDFB9}" destId="{2EFBA3F3-3FA1-FD40-88CC-33DBD429CC1D}" srcOrd="1" destOrd="0" presId="urn:microsoft.com/office/officeart/2005/8/layout/default"/>
    <dgm:cxn modelId="{552B97A2-1170-F84C-9C32-791E46F7E8AF}" type="presParOf" srcId="{B2B9332C-BCBF-894A-B7F3-566B465FDFB9}" destId="{3BCA0F46-1923-D448-8647-6ABE8B5961F9}" srcOrd="2" destOrd="0" presId="urn:microsoft.com/office/officeart/2005/8/layout/default"/>
    <dgm:cxn modelId="{C7A094DC-A292-6141-978D-447C1DB31F16}" type="presParOf" srcId="{B2B9332C-BCBF-894A-B7F3-566B465FDFB9}" destId="{80AFA643-F0CB-C140-AB95-CB89B39E615E}" srcOrd="3" destOrd="0" presId="urn:microsoft.com/office/officeart/2005/8/layout/default"/>
    <dgm:cxn modelId="{77603A46-7C54-D943-8A25-175D6E5758E4}" type="presParOf" srcId="{B2B9332C-BCBF-894A-B7F3-566B465FDFB9}" destId="{9BFC1911-6224-B247-AB7A-212B30EFF040}" srcOrd="4" destOrd="0" presId="urn:microsoft.com/office/officeart/2005/8/layout/default"/>
    <dgm:cxn modelId="{42AC2234-956B-1D45-9964-109C05D3D7B3}" type="presParOf" srcId="{B2B9332C-BCBF-894A-B7F3-566B465FDFB9}" destId="{0B598A72-4E03-A74B-8A6E-30374B77C7E0}" srcOrd="5" destOrd="0" presId="urn:microsoft.com/office/officeart/2005/8/layout/default"/>
    <dgm:cxn modelId="{5D8539D5-C28B-584B-9213-4C7D391C730C}" type="presParOf" srcId="{B2B9332C-BCBF-894A-B7F3-566B465FDFB9}" destId="{B3BA479E-1AE9-FE45-96A9-0E590E043EF2}" srcOrd="6" destOrd="0" presId="urn:microsoft.com/office/officeart/2005/8/layout/default"/>
    <dgm:cxn modelId="{DED70DA0-BE7E-D444-9501-A8CE3F09DF67}" type="presParOf" srcId="{B2B9332C-BCBF-894A-B7F3-566B465FDFB9}" destId="{C14CA828-3E79-B143-86ED-4C14DBF91FD7}" srcOrd="7" destOrd="0" presId="urn:microsoft.com/office/officeart/2005/8/layout/default"/>
    <dgm:cxn modelId="{E204C269-E5F8-A94D-AB13-7C621EC4A801}" type="presParOf" srcId="{B2B9332C-BCBF-894A-B7F3-566B465FDFB9}" destId="{6EE38BE6-1E8D-DB40-887F-A4815A55E59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23EE00-8FFF-4E9C-9EFB-08C0AF29650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83C7CB4-1B33-48D0-9A7D-F6596E8AF135}">
      <dgm:prSet/>
      <dgm:spPr/>
      <dgm:t>
        <a:bodyPr/>
        <a:lstStyle/>
        <a:p>
          <a:r>
            <a:rPr lang="en-US" dirty="0"/>
            <a:t>Separation Anxiety Disorder</a:t>
          </a:r>
        </a:p>
      </dgm:t>
    </dgm:pt>
    <dgm:pt modelId="{275AC120-6578-4533-B329-0481FD4A6DC9}" type="parTrans" cxnId="{C6483A01-8687-45F7-8803-310DCD719083}">
      <dgm:prSet/>
      <dgm:spPr/>
      <dgm:t>
        <a:bodyPr/>
        <a:lstStyle/>
        <a:p>
          <a:endParaRPr lang="en-US"/>
        </a:p>
      </dgm:t>
    </dgm:pt>
    <dgm:pt modelId="{22446FBA-2163-45F8-9B28-8BF58842B9FC}" type="sibTrans" cxnId="{C6483A01-8687-45F7-8803-310DCD719083}">
      <dgm:prSet/>
      <dgm:spPr/>
      <dgm:t>
        <a:bodyPr/>
        <a:lstStyle/>
        <a:p>
          <a:endParaRPr lang="en-US"/>
        </a:p>
      </dgm:t>
    </dgm:pt>
    <dgm:pt modelId="{2C039131-79F2-47D3-BEEE-F1193E949E32}">
      <dgm:prSet/>
      <dgm:spPr/>
      <dgm:t>
        <a:bodyPr/>
        <a:lstStyle/>
        <a:p>
          <a:r>
            <a:rPr lang="en-US" dirty="0"/>
            <a:t>Social Anxiety Disorder</a:t>
          </a:r>
        </a:p>
      </dgm:t>
    </dgm:pt>
    <dgm:pt modelId="{A6E60984-F9F6-4F68-A1B6-E82F9639D1A9}" type="parTrans" cxnId="{03C356AA-A9BC-4780-855F-980F3AD884C2}">
      <dgm:prSet/>
      <dgm:spPr/>
      <dgm:t>
        <a:bodyPr/>
        <a:lstStyle/>
        <a:p>
          <a:endParaRPr lang="en-US"/>
        </a:p>
      </dgm:t>
    </dgm:pt>
    <dgm:pt modelId="{797E6CDB-1E49-43D0-8360-0DE714052D3E}" type="sibTrans" cxnId="{03C356AA-A9BC-4780-855F-980F3AD884C2}">
      <dgm:prSet/>
      <dgm:spPr/>
      <dgm:t>
        <a:bodyPr/>
        <a:lstStyle/>
        <a:p>
          <a:endParaRPr lang="en-US"/>
        </a:p>
      </dgm:t>
    </dgm:pt>
    <dgm:pt modelId="{5EACABA5-CE48-4102-AE94-628E385941A5}">
      <dgm:prSet/>
      <dgm:spPr/>
      <dgm:t>
        <a:bodyPr/>
        <a:lstStyle/>
        <a:p>
          <a:r>
            <a:rPr lang="en-US" dirty="0"/>
            <a:t>Generalized Anxiety Disorder</a:t>
          </a:r>
        </a:p>
      </dgm:t>
    </dgm:pt>
    <dgm:pt modelId="{B0C80275-DA82-4EA3-BC82-75DDAED5D815}" type="parTrans" cxnId="{11DD7AF4-1828-486C-9464-C3751D9D72AD}">
      <dgm:prSet/>
      <dgm:spPr/>
      <dgm:t>
        <a:bodyPr/>
        <a:lstStyle/>
        <a:p>
          <a:endParaRPr lang="en-US"/>
        </a:p>
      </dgm:t>
    </dgm:pt>
    <dgm:pt modelId="{68093D2E-BBCD-4ADE-8FEE-0514910B08FE}" type="sibTrans" cxnId="{11DD7AF4-1828-486C-9464-C3751D9D72AD}">
      <dgm:prSet/>
      <dgm:spPr/>
      <dgm:t>
        <a:bodyPr/>
        <a:lstStyle/>
        <a:p>
          <a:endParaRPr lang="en-US"/>
        </a:p>
      </dgm:t>
    </dgm:pt>
    <dgm:pt modelId="{16E5CEBE-80E2-4D30-8866-54D2DBBDDF3E}">
      <dgm:prSet/>
      <dgm:spPr/>
      <dgm:t>
        <a:bodyPr/>
        <a:lstStyle/>
        <a:p>
          <a:r>
            <a:rPr lang="en-US" dirty="0"/>
            <a:t>Obsessive-compulsive Disorder</a:t>
          </a:r>
        </a:p>
      </dgm:t>
    </dgm:pt>
    <dgm:pt modelId="{46B8A6CC-CAE4-4C01-A9FC-A91102D88847}" type="parTrans" cxnId="{492FD7FE-0A17-483F-8510-F56D2F845159}">
      <dgm:prSet/>
      <dgm:spPr/>
      <dgm:t>
        <a:bodyPr/>
        <a:lstStyle/>
        <a:p>
          <a:endParaRPr lang="en-US"/>
        </a:p>
      </dgm:t>
    </dgm:pt>
    <dgm:pt modelId="{7ECEC564-1A7D-4A48-B0A7-E99C58EC9E87}" type="sibTrans" cxnId="{492FD7FE-0A17-483F-8510-F56D2F845159}">
      <dgm:prSet/>
      <dgm:spPr/>
      <dgm:t>
        <a:bodyPr/>
        <a:lstStyle/>
        <a:p>
          <a:endParaRPr lang="en-US"/>
        </a:p>
      </dgm:t>
    </dgm:pt>
    <dgm:pt modelId="{F818E3F9-B06F-4845-A636-8AB5BAAF9E67}">
      <dgm:prSet/>
      <dgm:spPr/>
      <dgm:t>
        <a:bodyPr/>
        <a:lstStyle/>
        <a:p>
          <a:r>
            <a:rPr lang="en-US" dirty="0"/>
            <a:t>Posttraumatic Stress Disorder</a:t>
          </a:r>
        </a:p>
      </dgm:t>
    </dgm:pt>
    <dgm:pt modelId="{7214DB28-C81F-4890-BEEB-66DA6A45EDBE}" type="parTrans" cxnId="{018F839E-5AF2-405B-A8E8-134A4948839E}">
      <dgm:prSet/>
      <dgm:spPr/>
      <dgm:t>
        <a:bodyPr/>
        <a:lstStyle/>
        <a:p>
          <a:endParaRPr lang="en-US"/>
        </a:p>
      </dgm:t>
    </dgm:pt>
    <dgm:pt modelId="{F0A80DB9-4280-42D4-A567-486621368563}" type="sibTrans" cxnId="{018F839E-5AF2-405B-A8E8-134A4948839E}">
      <dgm:prSet/>
      <dgm:spPr/>
      <dgm:t>
        <a:bodyPr/>
        <a:lstStyle/>
        <a:p>
          <a:endParaRPr lang="en-US"/>
        </a:p>
      </dgm:t>
    </dgm:pt>
    <dgm:pt modelId="{4D467E00-0A42-514C-8632-E018A6BE5386}">
      <dgm:prSet/>
      <dgm:spPr/>
      <dgm:t>
        <a:bodyPr/>
        <a:lstStyle/>
        <a:p>
          <a:r>
            <a:rPr lang="en-US" i="1" u="sng" dirty="0"/>
            <a:t>Panic</a:t>
          </a:r>
          <a:r>
            <a:rPr lang="en-US" dirty="0"/>
            <a:t> Disorder</a:t>
          </a:r>
        </a:p>
      </dgm:t>
    </dgm:pt>
    <dgm:pt modelId="{14075400-E762-FB47-A04C-6881191C13F1}" type="parTrans" cxnId="{28AFCA75-C263-6D4A-BDD8-48CFD8D30006}">
      <dgm:prSet/>
      <dgm:spPr/>
      <dgm:t>
        <a:bodyPr/>
        <a:lstStyle/>
        <a:p>
          <a:endParaRPr lang="en-US"/>
        </a:p>
      </dgm:t>
    </dgm:pt>
    <dgm:pt modelId="{1C238DBB-4468-BB44-903D-61E03D61C145}" type="sibTrans" cxnId="{28AFCA75-C263-6D4A-BDD8-48CFD8D30006}">
      <dgm:prSet/>
      <dgm:spPr/>
      <dgm:t>
        <a:bodyPr/>
        <a:lstStyle/>
        <a:p>
          <a:endParaRPr lang="en-US"/>
        </a:p>
      </dgm:t>
    </dgm:pt>
    <dgm:pt modelId="{EB4E3010-6210-6A4F-91B2-55F6B6B9980D}" type="pres">
      <dgm:prSet presAssocID="{E623EE00-8FFF-4E9C-9EFB-08C0AF29650B}" presName="diagram" presStyleCnt="0">
        <dgm:presLayoutVars>
          <dgm:dir/>
          <dgm:resizeHandles val="exact"/>
        </dgm:presLayoutVars>
      </dgm:prSet>
      <dgm:spPr/>
    </dgm:pt>
    <dgm:pt modelId="{B6F25A11-64B2-2648-AC02-0B3B60F64F5D}" type="pres">
      <dgm:prSet presAssocID="{F83C7CB4-1B33-48D0-9A7D-F6596E8AF135}" presName="node" presStyleLbl="node1" presStyleIdx="0" presStyleCnt="6">
        <dgm:presLayoutVars>
          <dgm:bulletEnabled val="1"/>
        </dgm:presLayoutVars>
      </dgm:prSet>
      <dgm:spPr/>
    </dgm:pt>
    <dgm:pt modelId="{554516E0-CC19-3D4B-8354-C91F6EC7CF0A}" type="pres">
      <dgm:prSet presAssocID="{22446FBA-2163-45F8-9B28-8BF58842B9FC}" presName="sibTrans" presStyleCnt="0"/>
      <dgm:spPr/>
    </dgm:pt>
    <dgm:pt modelId="{C5DFBD0E-42B6-7F4B-BB8F-163E339D134B}" type="pres">
      <dgm:prSet presAssocID="{2C039131-79F2-47D3-BEEE-F1193E949E32}" presName="node" presStyleLbl="node1" presStyleIdx="1" presStyleCnt="6">
        <dgm:presLayoutVars>
          <dgm:bulletEnabled val="1"/>
        </dgm:presLayoutVars>
      </dgm:prSet>
      <dgm:spPr/>
    </dgm:pt>
    <dgm:pt modelId="{78A5E7AB-A79E-334C-8A30-585B9B144D7E}" type="pres">
      <dgm:prSet presAssocID="{797E6CDB-1E49-43D0-8360-0DE714052D3E}" presName="sibTrans" presStyleCnt="0"/>
      <dgm:spPr/>
    </dgm:pt>
    <dgm:pt modelId="{02DF25B3-08EA-0540-A95A-A6F486A8069B}" type="pres">
      <dgm:prSet presAssocID="{5EACABA5-CE48-4102-AE94-628E385941A5}" presName="node" presStyleLbl="node1" presStyleIdx="2" presStyleCnt="6">
        <dgm:presLayoutVars>
          <dgm:bulletEnabled val="1"/>
        </dgm:presLayoutVars>
      </dgm:prSet>
      <dgm:spPr/>
    </dgm:pt>
    <dgm:pt modelId="{5BE2EF6A-ABC5-BC41-9BD6-F746351BB118}" type="pres">
      <dgm:prSet presAssocID="{68093D2E-BBCD-4ADE-8FEE-0514910B08FE}" presName="sibTrans" presStyleCnt="0"/>
      <dgm:spPr/>
    </dgm:pt>
    <dgm:pt modelId="{67A1F406-2037-7A4E-977A-17DE0BDB4D95}" type="pres">
      <dgm:prSet presAssocID="{16E5CEBE-80E2-4D30-8866-54D2DBBDDF3E}" presName="node" presStyleLbl="node1" presStyleIdx="3" presStyleCnt="6">
        <dgm:presLayoutVars>
          <dgm:bulletEnabled val="1"/>
        </dgm:presLayoutVars>
      </dgm:prSet>
      <dgm:spPr/>
    </dgm:pt>
    <dgm:pt modelId="{DEE9638E-1977-1041-B99F-75B4BAC780BA}" type="pres">
      <dgm:prSet presAssocID="{7ECEC564-1A7D-4A48-B0A7-E99C58EC9E87}" presName="sibTrans" presStyleCnt="0"/>
      <dgm:spPr/>
    </dgm:pt>
    <dgm:pt modelId="{A93508E3-7079-BF4F-8908-E7D4433EAB33}" type="pres">
      <dgm:prSet presAssocID="{F818E3F9-B06F-4845-A636-8AB5BAAF9E67}" presName="node" presStyleLbl="node1" presStyleIdx="4" presStyleCnt="6">
        <dgm:presLayoutVars>
          <dgm:bulletEnabled val="1"/>
        </dgm:presLayoutVars>
      </dgm:prSet>
      <dgm:spPr/>
    </dgm:pt>
    <dgm:pt modelId="{27DE4330-448C-A74F-A23C-14ABBA8908F6}" type="pres">
      <dgm:prSet presAssocID="{F0A80DB9-4280-42D4-A567-486621368563}" presName="sibTrans" presStyleCnt="0"/>
      <dgm:spPr/>
    </dgm:pt>
    <dgm:pt modelId="{2E634CBD-0528-0C42-8858-ED8D3D44FCC8}" type="pres">
      <dgm:prSet presAssocID="{4D467E00-0A42-514C-8632-E018A6BE5386}" presName="node" presStyleLbl="node1" presStyleIdx="5" presStyleCnt="6">
        <dgm:presLayoutVars>
          <dgm:bulletEnabled val="1"/>
        </dgm:presLayoutVars>
      </dgm:prSet>
      <dgm:spPr/>
    </dgm:pt>
  </dgm:ptLst>
  <dgm:cxnLst>
    <dgm:cxn modelId="{C6483A01-8687-45F7-8803-310DCD719083}" srcId="{E623EE00-8FFF-4E9C-9EFB-08C0AF29650B}" destId="{F83C7CB4-1B33-48D0-9A7D-F6596E8AF135}" srcOrd="0" destOrd="0" parTransId="{275AC120-6578-4533-B329-0481FD4A6DC9}" sibTransId="{22446FBA-2163-45F8-9B28-8BF58842B9FC}"/>
    <dgm:cxn modelId="{F6870932-8F64-314A-B2E0-2E694734D0AE}" type="presOf" srcId="{5EACABA5-CE48-4102-AE94-628E385941A5}" destId="{02DF25B3-08EA-0540-A95A-A6F486A8069B}" srcOrd="0" destOrd="0" presId="urn:microsoft.com/office/officeart/2005/8/layout/default"/>
    <dgm:cxn modelId="{CFB00063-3A78-2B47-AD8D-863051B829BC}" type="presOf" srcId="{4D467E00-0A42-514C-8632-E018A6BE5386}" destId="{2E634CBD-0528-0C42-8858-ED8D3D44FCC8}" srcOrd="0" destOrd="0" presId="urn:microsoft.com/office/officeart/2005/8/layout/default"/>
    <dgm:cxn modelId="{28AFCA75-C263-6D4A-BDD8-48CFD8D30006}" srcId="{E623EE00-8FFF-4E9C-9EFB-08C0AF29650B}" destId="{4D467E00-0A42-514C-8632-E018A6BE5386}" srcOrd="5" destOrd="0" parTransId="{14075400-E762-FB47-A04C-6881191C13F1}" sibTransId="{1C238DBB-4468-BB44-903D-61E03D61C145}"/>
    <dgm:cxn modelId="{1043F57E-2629-3142-95A2-31284DBC8BFE}" type="presOf" srcId="{2C039131-79F2-47D3-BEEE-F1193E949E32}" destId="{C5DFBD0E-42B6-7F4B-BB8F-163E339D134B}" srcOrd="0" destOrd="0" presId="urn:microsoft.com/office/officeart/2005/8/layout/default"/>
    <dgm:cxn modelId="{018F839E-5AF2-405B-A8E8-134A4948839E}" srcId="{E623EE00-8FFF-4E9C-9EFB-08C0AF29650B}" destId="{F818E3F9-B06F-4845-A636-8AB5BAAF9E67}" srcOrd="4" destOrd="0" parTransId="{7214DB28-C81F-4890-BEEB-66DA6A45EDBE}" sibTransId="{F0A80DB9-4280-42D4-A567-486621368563}"/>
    <dgm:cxn modelId="{03C356AA-A9BC-4780-855F-980F3AD884C2}" srcId="{E623EE00-8FFF-4E9C-9EFB-08C0AF29650B}" destId="{2C039131-79F2-47D3-BEEE-F1193E949E32}" srcOrd="1" destOrd="0" parTransId="{A6E60984-F9F6-4F68-A1B6-E82F9639D1A9}" sibTransId="{797E6CDB-1E49-43D0-8360-0DE714052D3E}"/>
    <dgm:cxn modelId="{FB5E8AC6-9A83-6842-99B5-E48DC2DF4824}" type="presOf" srcId="{F818E3F9-B06F-4845-A636-8AB5BAAF9E67}" destId="{A93508E3-7079-BF4F-8908-E7D4433EAB33}" srcOrd="0" destOrd="0" presId="urn:microsoft.com/office/officeart/2005/8/layout/default"/>
    <dgm:cxn modelId="{B34E03E9-6B6D-0C4E-BEB7-571B9FB40A7C}" type="presOf" srcId="{E623EE00-8FFF-4E9C-9EFB-08C0AF29650B}" destId="{EB4E3010-6210-6A4F-91B2-55F6B6B9980D}" srcOrd="0" destOrd="0" presId="urn:microsoft.com/office/officeart/2005/8/layout/default"/>
    <dgm:cxn modelId="{11DD7AF4-1828-486C-9464-C3751D9D72AD}" srcId="{E623EE00-8FFF-4E9C-9EFB-08C0AF29650B}" destId="{5EACABA5-CE48-4102-AE94-628E385941A5}" srcOrd="2" destOrd="0" parTransId="{B0C80275-DA82-4EA3-BC82-75DDAED5D815}" sibTransId="{68093D2E-BBCD-4ADE-8FEE-0514910B08FE}"/>
    <dgm:cxn modelId="{53FE57F6-0609-C447-8535-1225A8EE144B}" type="presOf" srcId="{16E5CEBE-80E2-4D30-8866-54D2DBBDDF3E}" destId="{67A1F406-2037-7A4E-977A-17DE0BDB4D95}" srcOrd="0" destOrd="0" presId="urn:microsoft.com/office/officeart/2005/8/layout/default"/>
    <dgm:cxn modelId="{8F261CFD-7A39-C341-8FEC-CE67C7E25675}" type="presOf" srcId="{F83C7CB4-1B33-48D0-9A7D-F6596E8AF135}" destId="{B6F25A11-64B2-2648-AC02-0B3B60F64F5D}" srcOrd="0" destOrd="0" presId="urn:microsoft.com/office/officeart/2005/8/layout/default"/>
    <dgm:cxn modelId="{492FD7FE-0A17-483F-8510-F56D2F845159}" srcId="{E623EE00-8FFF-4E9C-9EFB-08C0AF29650B}" destId="{16E5CEBE-80E2-4D30-8866-54D2DBBDDF3E}" srcOrd="3" destOrd="0" parTransId="{46B8A6CC-CAE4-4C01-A9FC-A91102D88847}" sibTransId="{7ECEC564-1A7D-4A48-B0A7-E99C58EC9E87}"/>
    <dgm:cxn modelId="{45EC4CEA-2671-8B4F-9B93-76DFAA33A5CC}" type="presParOf" srcId="{EB4E3010-6210-6A4F-91B2-55F6B6B9980D}" destId="{B6F25A11-64B2-2648-AC02-0B3B60F64F5D}" srcOrd="0" destOrd="0" presId="urn:microsoft.com/office/officeart/2005/8/layout/default"/>
    <dgm:cxn modelId="{3B19C5A5-03B2-CB44-8923-A206B61F7D46}" type="presParOf" srcId="{EB4E3010-6210-6A4F-91B2-55F6B6B9980D}" destId="{554516E0-CC19-3D4B-8354-C91F6EC7CF0A}" srcOrd="1" destOrd="0" presId="urn:microsoft.com/office/officeart/2005/8/layout/default"/>
    <dgm:cxn modelId="{42157FA4-1814-924C-910E-8FD764410CF4}" type="presParOf" srcId="{EB4E3010-6210-6A4F-91B2-55F6B6B9980D}" destId="{C5DFBD0E-42B6-7F4B-BB8F-163E339D134B}" srcOrd="2" destOrd="0" presId="urn:microsoft.com/office/officeart/2005/8/layout/default"/>
    <dgm:cxn modelId="{3BA9EF65-35DE-D34E-AF1D-49B922880009}" type="presParOf" srcId="{EB4E3010-6210-6A4F-91B2-55F6B6B9980D}" destId="{78A5E7AB-A79E-334C-8A30-585B9B144D7E}" srcOrd="3" destOrd="0" presId="urn:microsoft.com/office/officeart/2005/8/layout/default"/>
    <dgm:cxn modelId="{FA6EC745-B7C2-B746-BFDC-73FE3A813113}" type="presParOf" srcId="{EB4E3010-6210-6A4F-91B2-55F6B6B9980D}" destId="{02DF25B3-08EA-0540-A95A-A6F486A8069B}" srcOrd="4" destOrd="0" presId="urn:microsoft.com/office/officeart/2005/8/layout/default"/>
    <dgm:cxn modelId="{97B1D30E-74BB-A640-8D0E-D8D22E483AD3}" type="presParOf" srcId="{EB4E3010-6210-6A4F-91B2-55F6B6B9980D}" destId="{5BE2EF6A-ABC5-BC41-9BD6-F746351BB118}" srcOrd="5" destOrd="0" presId="urn:microsoft.com/office/officeart/2005/8/layout/default"/>
    <dgm:cxn modelId="{5FF699B5-6FFB-114F-8B43-3965BD3EC25D}" type="presParOf" srcId="{EB4E3010-6210-6A4F-91B2-55F6B6B9980D}" destId="{67A1F406-2037-7A4E-977A-17DE0BDB4D95}" srcOrd="6" destOrd="0" presId="urn:microsoft.com/office/officeart/2005/8/layout/default"/>
    <dgm:cxn modelId="{D22C1C48-8D2D-1740-9E9C-5ACC4F60CF34}" type="presParOf" srcId="{EB4E3010-6210-6A4F-91B2-55F6B6B9980D}" destId="{DEE9638E-1977-1041-B99F-75B4BAC780BA}" srcOrd="7" destOrd="0" presId="urn:microsoft.com/office/officeart/2005/8/layout/default"/>
    <dgm:cxn modelId="{A59CBE2A-FA27-3449-9742-362DDEA53FE6}" type="presParOf" srcId="{EB4E3010-6210-6A4F-91B2-55F6B6B9980D}" destId="{A93508E3-7079-BF4F-8908-E7D4433EAB33}" srcOrd="8" destOrd="0" presId="urn:microsoft.com/office/officeart/2005/8/layout/default"/>
    <dgm:cxn modelId="{F2B448A5-EBB6-F842-AB85-79DE5762FE2D}" type="presParOf" srcId="{EB4E3010-6210-6A4F-91B2-55F6B6B9980D}" destId="{27DE4330-448C-A74F-A23C-14ABBA8908F6}" srcOrd="9" destOrd="0" presId="urn:microsoft.com/office/officeart/2005/8/layout/default"/>
    <dgm:cxn modelId="{5EA8EEA6-5AC6-5344-B926-D72A062BC1F2}" type="presParOf" srcId="{EB4E3010-6210-6A4F-91B2-55F6B6B9980D}" destId="{2E634CBD-0528-0C42-8858-ED8D3D44FCC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7DF15-1A99-4FF5-8E4B-A39EC48D7584}"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2DBE1C23-0C21-417E-8403-0727B35ED3A3}">
      <dgm:prSet/>
      <dgm:spPr/>
      <dgm:t>
        <a:bodyPr/>
        <a:lstStyle/>
        <a:p>
          <a:r>
            <a:rPr lang="en-US"/>
            <a:t>Rejoice</a:t>
          </a:r>
        </a:p>
      </dgm:t>
    </dgm:pt>
    <dgm:pt modelId="{7CE743AC-5EEA-4987-B6B9-AB4426990CB5}" type="parTrans" cxnId="{EEE8A8A2-CD13-425D-B377-92060FFEFC65}">
      <dgm:prSet/>
      <dgm:spPr/>
      <dgm:t>
        <a:bodyPr/>
        <a:lstStyle/>
        <a:p>
          <a:endParaRPr lang="en-US"/>
        </a:p>
      </dgm:t>
    </dgm:pt>
    <dgm:pt modelId="{FCD20A29-6575-4DEC-BD76-479138055627}" type="sibTrans" cxnId="{EEE8A8A2-CD13-425D-B377-92060FFEFC65}">
      <dgm:prSet/>
      <dgm:spPr/>
      <dgm:t>
        <a:bodyPr/>
        <a:lstStyle/>
        <a:p>
          <a:endParaRPr lang="en-US"/>
        </a:p>
      </dgm:t>
    </dgm:pt>
    <dgm:pt modelId="{85690BFB-9900-4B17-A96C-16F2EF16857B}">
      <dgm:prSet/>
      <dgm:spPr/>
      <dgm:t>
        <a:bodyPr/>
        <a:lstStyle/>
        <a:p>
          <a:r>
            <a:rPr lang="en-US"/>
            <a:t>Rejoice in the Lord (4:4)</a:t>
          </a:r>
        </a:p>
      </dgm:t>
    </dgm:pt>
    <dgm:pt modelId="{75CA15BA-19BD-4424-8AB5-89BD3B1D8682}" type="parTrans" cxnId="{ADF7D928-EE31-41BF-BD9C-49FDF395F0C8}">
      <dgm:prSet/>
      <dgm:spPr/>
      <dgm:t>
        <a:bodyPr/>
        <a:lstStyle/>
        <a:p>
          <a:endParaRPr lang="en-US"/>
        </a:p>
      </dgm:t>
    </dgm:pt>
    <dgm:pt modelId="{5695F3A9-25DD-4488-A523-EA9950143598}" type="sibTrans" cxnId="{ADF7D928-EE31-41BF-BD9C-49FDF395F0C8}">
      <dgm:prSet/>
      <dgm:spPr/>
      <dgm:t>
        <a:bodyPr/>
        <a:lstStyle/>
        <a:p>
          <a:endParaRPr lang="en-US"/>
        </a:p>
      </dgm:t>
    </dgm:pt>
    <dgm:pt modelId="{87BE0F8D-9CAF-4458-BFC7-112E39AB981A}">
      <dgm:prSet/>
      <dgm:spPr/>
      <dgm:t>
        <a:bodyPr/>
        <a:lstStyle/>
        <a:p>
          <a:r>
            <a:rPr lang="en-US"/>
            <a:t>Pray</a:t>
          </a:r>
        </a:p>
      </dgm:t>
    </dgm:pt>
    <dgm:pt modelId="{BABE5EB8-F149-4D7A-AB93-CD8BD2D7A340}" type="parTrans" cxnId="{69A0BBBB-57D4-497B-AE7E-CC90E84C069E}">
      <dgm:prSet/>
      <dgm:spPr/>
      <dgm:t>
        <a:bodyPr/>
        <a:lstStyle/>
        <a:p>
          <a:endParaRPr lang="en-US"/>
        </a:p>
      </dgm:t>
    </dgm:pt>
    <dgm:pt modelId="{7B726B9D-B3DE-41D4-A42F-F34CC9902629}" type="sibTrans" cxnId="{69A0BBBB-57D4-497B-AE7E-CC90E84C069E}">
      <dgm:prSet/>
      <dgm:spPr/>
      <dgm:t>
        <a:bodyPr/>
        <a:lstStyle/>
        <a:p>
          <a:endParaRPr lang="en-US"/>
        </a:p>
      </dgm:t>
    </dgm:pt>
    <dgm:pt modelId="{38FF4AD0-256B-4CBB-B1FF-C46911684F6C}">
      <dgm:prSet/>
      <dgm:spPr/>
      <dgm:t>
        <a:bodyPr/>
        <a:lstStyle/>
        <a:p>
          <a:r>
            <a:rPr lang="en-US"/>
            <a:t>Pray (4:6)</a:t>
          </a:r>
        </a:p>
      </dgm:t>
    </dgm:pt>
    <dgm:pt modelId="{6BDB8563-276E-4541-9731-C28A3A1AF915}" type="parTrans" cxnId="{CFBE3A04-EECC-4A4F-B048-A238E7A9E887}">
      <dgm:prSet/>
      <dgm:spPr/>
      <dgm:t>
        <a:bodyPr/>
        <a:lstStyle/>
        <a:p>
          <a:endParaRPr lang="en-US"/>
        </a:p>
      </dgm:t>
    </dgm:pt>
    <dgm:pt modelId="{0AF8F6C3-CFF9-448A-97A5-AEFF4B64BE84}" type="sibTrans" cxnId="{CFBE3A04-EECC-4A4F-B048-A238E7A9E887}">
      <dgm:prSet/>
      <dgm:spPr/>
      <dgm:t>
        <a:bodyPr/>
        <a:lstStyle/>
        <a:p>
          <a:endParaRPr lang="en-US"/>
        </a:p>
      </dgm:t>
    </dgm:pt>
    <dgm:pt modelId="{B2D88796-2D5F-471D-B239-4139465F1771}">
      <dgm:prSet/>
      <dgm:spPr/>
      <dgm:t>
        <a:bodyPr/>
        <a:lstStyle/>
        <a:p>
          <a:r>
            <a:rPr lang="en-US"/>
            <a:t>Correct</a:t>
          </a:r>
        </a:p>
      </dgm:t>
    </dgm:pt>
    <dgm:pt modelId="{B00E2BE4-BE30-4EE1-B781-DA4781BB4AE0}" type="parTrans" cxnId="{8585B388-AFB2-4960-867F-8133690F7A04}">
      <dgm:prSet/>
      <dgm:spPr/>
      <dgm:t>
        <a:bodyPr/>
        <a:lstStyle/>
        <a:p>
          <a:endParaRPr lang="en-US"/>
        </a:p>
      </dgm:t>
    </dgm:pt>
    <dgm:pt modelId="{B0F515C6-123E-4B56-876E-CDC3517E3FFC}" type="sibTrans" cxnId="{8585B388-AFB2-4960-867F-8133690F7A04}">
      <dgm:prSet/>
      <dgm:spPr/>
      <dgm:t>
        <a:bodyPr/>
        <a:lstStyle/>
        <a:p>
          <a:endParaRPr lang="en-US"/>
        </a:p>
      </dgm:t>
    </dgm:pt>
    <dgm:pt modelId="{6AFEA192-031D-48F8-B6C6-19EA10875C73}">
      <dgm:prSet/>
      <dgm:spPr/>
      <dgm:t>
        <a:bodyPr/>
        <a:lstStyle/>
        <a:p>
          <a:r>
            <a:rPr lang="en-US"/>
            <a:t>Correct Thinking (4:8)</a:t>
          </a:r>
        </a:p>
      </dgm:t>
    </dgm:pt>
    <dgm:pt modelId="{12FF149E-C23E-4668-B11D-7DF27F530BC1}" type="parTrans" cxnId="{058B4C04-D715-4300-8174-E892EA384C0C}">
      <dgm:prSet/>
      <dgm:spPr/>
      <dgm:t>
        <a:bodyPr/>
        <a:lstStyle/>
        <a:p>
          <a:endParaRPr lang="en-US"/>
        </a:p>
      </dgm:t>
    </dgm:pt>
    <dgm:pt modelId="{117B7033-EF7C-44DA-91DB-59D60D9B61CF}" type="sibTrans" cxnId="{058B4C04-D715-4300-8174-E892EA384C0C}">
      <dgm:prSet/>
      <dgm:spPr/>
      <dgm:t>
        <a:bodyPr/>
        <a:lstStyle/>
        <a:p>
          <a:endParaRPr lang="en-US"/>
        </a:p>
      </dgm:t>
    </dgm:pt>
    <dgm:pt modelId="{213A141F-AEEF-47D7-9F61-B49F11054F3A}">
      <dgm:prSet/>
      <dgm:spPr/>
      <dgm:t>
        <a:bodyPr/>
        <a:lstStyle/>
        <a:p>
          <a:r>
            <a:rPr lang="en-US"/>
            <a:t>Prepare and Practice</a:t>
          </a:r>
        </a:p>
      </dgm:t>
    </dgm:pt>
    <dgm:pt modelId="{5FDDE942-EFB1-4459-9716-70D3909B9577}" type="parTrans" cxnId="{2087101C-0BA9-4546-94AD-5EC40BDA9A91}">
      <dgm:prSet/>
      <dgm:spPr/>
      <dgm:t>
        <a:bodyPr/>
        <a:lstStyle/>
        <a:p>
          <a:endParaRPr lang="en-US"/>
        </a:p>
      </dgm:t>
    </dgm:pt>
    <dgm:pt modelId="{ED507F71-B25F-4875-B5F5-72D128C62F2C}" type="sibTrans" cxnId="{2087101C-0BA9-4546-94AD-5EC40BDA9A91}">
      <dgm:prSet/>
      <dgm:spPr/>
      <dgm:t>
        <a:bodyPr/>
        <a:lstStyle/>
        <a:p>
          <a:endParaRPr lang="en-US"/>
        </a:p>
      </dgm:t>
    </dgm:pt>
    <dgm:pt modelId="{D0760C8C-8A62-4A36-8FAF-DB2294D8E75B}">
      <dgm:prSet/>
      <dgm:spPr/>
      <dgm:t>
        <a:bodyPr/>
        <a:lstStyle/>
        <a:p>
          <a:r>
            <a:rPr lang="en-US"/>
            <a:t>Prepare and Practice (4:9)</a:t>
          </a:r>
        </a:p>
      </dgm:t>
    </dgm:pt>
    <dgm:pt modelId="{0559A695-E86B-4AAB-B442-50C5483EF8C1}" type="parTrans" cxnId="{E86C76C7-DE1D-4288-A2E3-BD4D22C6D108}">
      <dgm:prSet/>
      <dgm:spPr/>
      <dgm:t>
        <a:bodyPr/>
        <a:lstStyle/>
        <a:p>
          <a:endParaRPr lang="en-US"/>
        </a:p>
      </dgm:t>
    </dgm:pt>
    <dgm:pt modelId="{5C85EBEA-3FBE-4482-ACA6-47F5CEB5321D}" type="sibTrans" cxnId="{E86C76C7-DE1D-4288-A2E3-BD4D22C6D108}">
      <dgm:prSet/>
      <dgm:spPr/>
      <dgm:t>
        <a:bodyPr/>
        <a:lstStyle/>
        <a:p>
          <a:endParaRPr lang="en-US"/>
        </a:p>
      </dgm:t>
    </dgm:pt>
    <dgm:pt modelId="{0AAFBF89-F19D-44CB-B189-5CCB51C3CDD5}">
      <dgm:prSet/>
      <dgm:spPr/>
      <dgm:t>
        <a:bodyPr/>
        <a:lstStyle/>
        <a:p>
          <a:r>
            <a:rPr lang="en-US"/>
            <a:t>Find</a:t>
          </a:r>
        </a:p>
      </dgm:t>
    </dgm:pt>
    <dgm:pt modelId="{39461680-A89E-4781-A4A5-947C562C7380}" type="parTrans" cxnId="{9FE12673-DEBC-4CE9-A74D-C68E0B337B88}">
      <dgm:prSet/>
      <dgm:spPr/>
      <dgm:t>
        <a:bodyPr/>
        <a:lstStyle/>
        <a:p>
          <a:endParaRPr lang="en-US"/>
        </a:p>
      </dgm:t>
    </dgm:pt>
    <dgm:pt modelId="{631E0594-87CD-464D-B185-671217ECC574}" type="sibTrans" cxnId="{9FE12673-DEBC-4CE9-A74D-C68E0B337B88}">
      <dgm:prSet/>
      <dgm:spPr/>
      <dgm:t>
        <a:bodyPr/>
        <a:lstStyle/>
        <a:p>
          <a:endParaRPr lang="en-US"/>
        </a:p>
      </dgm:t>
    </dgm:pt>
    <dgm:pt modelId="{6C7F1EC8-BEC9-4EBF-9B87-C96690A79C83}">
      <dgm:prSet/>
      <dgm:spPr/>
      <dgm:t>
        <a:bodyPr/>
        <a:lstStyle/>
        <a:p>
          <a:r>
            <a:rPr lang="en-US"/>
            <a:t>Find Peace and Contentment (4:7, 12)</a:t>
          </a:r>
        </a:p>
      </dgm:t>
    </dgm:pt>
    <dgm:pt modelId="{C5E23B86-8D45-434D-BC02-F282BCDAF643}" type="parTrans" cxnId="{871D1057-A2DA-4F7A-B548-850849CB8C8F}">
      <dgm:prSet/>
      <dgm:spPr/>
      <dgm:t>
        <a:bodyPr/>
        <a:lstStyle/>
        <a:p>
          <a:endParaRPr lang="en-US"/>
        </a:p>
      </dgm:t>
    </dgm:pt>
    <dgm:pt modelId="{E59D0CB6-789D-43D5-A997-63D96C6DC996}" type="sibTrans" cxnId="{871D1057-A2DA-4F7A-B548-850849CB8C8F}">
      <dgm:prSet/>
      <dgm:spPr/>
      <dgm:t>
        <a:bodyPr/>
        <a:lstStyle/>
        <a:p>
          <a:endParaRPr lang="en-US"/>
        </a:p>
      </dgm:t>
    </dgm:pt>
    <dgm:pt modelId="{E2818386-FE9B-1447-8B72-3188A47FEB0A}" type="pres">
      <dgm:prSet presAssocID="{D7B7DF15-1A99-4FF5-8E4B-A39EC48D7584}" presName="Name0" presStyleCnt="0">
        <dgm:presLayoutVars>
          <dgm:dir/>
          <dgm:animLvl val="lvl"/>
          <dgm:resizeHandles val="exact"/>
        </dgm:presLayoutVars>
      </dgm:prSet>
      <dgm:spPr/>
    </dgm:pt>
    <dgm:pt modelId="{19CE3A54-9754-7A4F-A87D-1FD047AADB60}" type="pres">
      <dgm:prSet presAssocID="{0AAFBF89-F19D-44CB-B189-5CCB51C3CDD5}" presName="boxAndChildren" presStyleCnt="0"/>
      <dgm:spPr/>
    </dgm:pt>
    <dgm:pt modelId="{8E000357-27DB-7A4B-981D-712D39ABB18F}" type="pres">
      <dgm:prSet presAssocID="{0AAFBF89-F19D-44CB-B189-5CCB51C3CDD5}" presName="parentTextBox" presStyleLbl="alignNode1" presStyleIdx="0" presStyleCnt="5"/>
      <dgm:spPr/>
    </dgm:pt>
    <dgm:pt modelId="{D072FAFA-51CE-624E-8E62-2CCF7E1E6C68}" type="pres">
      <dgm:prSet presAssocID="{0AAFBF89-F19D-44CB-B189-5CCB51C3CDD5}" presName="descendantBox" presStyleLbl="bgAccFollowNode1" presStyleIdx="0" presStyleCnt="5"/>
      <dgm:spPr/>
    </dgm:pt>
    <dgm:pt modelId="{6BC5D69B-C504-0C44-86F1-7487CC4C9977}" type="pres">
      <dgm:prSet presAssocID="{ED507F71-B25F-4875-B5F5-72D128C62F2C}" presName="sp" presStyleCnt="0"/>
      <dgm:spPr/>
    </dgm:pt>
    <dgm:pt modelId="{6B1533DC-C5BD-D345-B520-095866D7399A}" type="pres">
      <dgm:prSet presAssocID="{213A141F-AEEF-47D7-9F61-B49F11054F3A}" presName="arrowAndChildren" presStyleCnt="0"/>
      <dgm:spPr/>
    </dgm:pt>
    <dgm:pt modelId="{42A263BC-D33B-A340-9CD9-67B9D6740141}" type="pres">
      <dgm:prSet presAssocID="{213A141F-AEEF-47D7-9F61-B49F11054F3A}" presName="parentTextArrow" presStyleLbl="node1" presStyleIdx="0" presStyleCnt="0"/>
      <dgm:spPr/>
    </dgm:pt>
    <dgm:pt modelId="{094D24A6-CEF9-2643-8ADB-BD5B6E611D9A}" type="pres">
      <dgm:prSet presAssocID="{213A141F-AEEF-47D7-9F61-B49F11054F3A}" presName="arrow" presStyleLbl="alignNode1" presStyleIdx="1" presStyleCnt="5"/>
      <dgm:spPr/>
    </dgm:pt>
    <dgm:pt modelId="{F13305C3-F68A-194B-BFA8-ED1DDC8F1587}" type="pres">
      <dgm:prSet presAssocID="{213A141F-AEEF-47D7-9F61-B49F11054F3A}" presName="descendantArrow" presStyleLbl="bgAccFollowNode1" presStyleIdx="1" presStyleCnt="5"/>
      <dgm:spPr/>
    </dgm:pt>
    <dgm:pt modelId="{DA015C9F-4374-7045-9AAD-D51D070D313E}" type="pres">
      <dgm:prSet presAssocID="{B0F515C6-123E-4B56-876E-CDC3517E3FFC}" presName="sp" presStyleCnt="0"/>
      <dgm:spPr/>
    </dgm:pt>
    <dgm:pt modelId="{4809692B-0738-EF41-9AB4-FB15ABF7B9C9}" type="pres">
      <dgm:prSet presAssocID="{B2D88796-2D5F-471D-B239-4139465F1771}" presName="arrowAndChildren" presStyleCnt="0"/>
      <dgm:spPr/>
    </dgm:pt>
    <dgm:pt modelId="{693D07AB-6A33-294C-89A3-6FBF264A939A}" type="pres">
      <dgm:prSet presAssocID="{B2D88796-2D5F-471D-B239-4139465F1771}" presName="parentTextArrow" presStyleLbl="node1" presStyleIdx="0" presStyleCnt="0"/>
      <dgm:spPr/>
    </dgm:pt>
    <dgm:pt modelId="{52CACF3C-EEC6-364B-B6C8-25430CFFD83C}" type="pres">
      <dgm:prSet presAssocID="{B2D88796-2D5F-471D-B239-4139465F1771}" presName="arrow" presStyleLbl="alignNode1" presStyleIdx="2" presStyleCnt="5"/>
      <dgm:spPr/>
    </dgm:pt>
    <dgm:pt modelId="{D69E79C2-7AA9-AD43-8623-039BA89BAC29}" type="pres">
      <dgm:prSet presAssocID="{B2D88796-2D5F-471D-B239-4139465F1771}" presName="descendantArrow" presStyleLbl="bgAccFollowNode1" presStyleIdx="2" presStyleCnt="5"/>
      <dgm:spPr/>
    </dgm:pt>
    <dgm:pt modelId="{6158AFE2-3F3D-AE4D-B7B9-46CA812E498E}" type="pres">
      <dgm:prSet presAssocID="{7B726B9D-B3DE-41D4-A42F-F34CC9902629}" presName="sp" presStyleCnt="0"/>
      <dgm:spPr/>
    </dgm:pt>
    <dgm:pt modelId="{A90675E8-7DBB-8B48-BBD1-1D41FA923A6A}" type="pres">
      <dgm:prSet presAssocID="{87BE0F8D-9CAF-4458-BFC7-112E39AB981A}" presName="arrowAndChildren" presStyleCnt="0"/>
      <dgm:spPr/>
    </dgm:pt>
    <dgm:pt modelId="{1AA10258-45E2-3C4E-98B5-81404FAEB4BE}" type="pres">
      <dgm:prSet presAssocID="{87BE0F8D-9CAF-4458-BFC7-112E39AB981A}" presName="parentTextArrow" presStyleLbl="node1" presStyleIdx="0" presStyleCnt="0"/>
      <dgm:spPr/>
    </dgm:pt>
    <dgm:pt modelId="{F34CCB32-E319-D74F-82ED-75944DD3514C}" type="pres">
      <dgm:prSet presAssocID="{87BE0F8D-9CAF-4458-BFC7-112E39AB981A}" presName="arrow" presStyleLbl="alignNode1" presStyleIdx="3" presStyleCnt="5"/>
      <dgm:spPr/>
    </dgm:pt>
    <dgm:pt modelId="{B4FA58CA-D82F-4C43-9D9F-78C041D34BCE}" type="pres">
      <dgm:prSet presAssocID="{87BE0F8D-9CAF-4458-BFC7-112E39AB981A}" presName="descendantArrow" presStyleLbl="bgAccFollowNode1" presStyleIdx="3" presStyleCnt="5"/>
      <dgm:spPr/>
    </dgm:pt>
    <dgm:pt modelId="{38CFF855-5769-054B-926D-98A16C9DF941}" type="pres">
      <dgm:prSet presAssocID="{FCD20A29-6575-4DEC-BD76-479138055627}" presName="sp" presStyleCnt="0"/>
      <dgm:spPr/>
    </dgm:pt>
    <dgm:pt modelId="{C35EB6F6-7173-A048-B16D-E8E8C33505B1}" type="pres">
      <dgm:prSet presAssocID="{2DBE1C23-0C21-417E-8403-0727B35ED3A3}" presName="arrowAndChildren" presStyleCnt="0"/>
      <dgm:spPr/>
    </dgm:pt>
    <dgm:pt modelId="{E1C92724-915F-804A-B6FE-066393E888E3}" type="pres">
      <dgm:prSet presAssocID="{2DBE1C23-0C21-417E-8403-0727B35ED3A3}" presName="parentTextArrow" presStyleLbl="node1" presStyleIdx="0" presStyleCnt="0"/>
      <dgm:spPr/>
    </dgm:pt>
    <dgm:pt modelId="{25E202D4-9445-6D44-987D-9948FEA060CF}" type="pres">
      <dgm:prSet presAssocID="{2DBE1C23-0C21-417E-8403-0727B35ED3A3}" presName="arrow" presStyleLbl="alignNode1" presStyleIdx="4" presStyleCnt="5"/>
      <dgm:spPr/>
    </dgm:pt>
    <dgm:pt modelId="{0DD774B1-1DF9-0142-8270-EC8B1A02ECC3}" type="pres">
      <dgm:prSet presAssocID="{2DBE1C23-0C21-417E-8403-0727B35ED3A3}" presName="descendantArrow" presStyleLbl="bgAccFollowNode1" presStyleIdx="4" presStyleCnt="5"/>
      <dgm:spPr/>
    </dgm:pt>
  </dgm:ptLst>
  <dgm:cxnLst>
    <dgm:cxn modelId="{CFBE3A04-EECC-4A4F-B048-A238E7A9E887}" srcId="{87BE0F8D-9CAF-4458-BFC7-112E39AB981A}" destId="{38FF4AD0-256B-4CBB-B1FF-C46911684F6C}" srcOrd="0" destOrd="0" parTransId="{6BDB8563-276E-4541-9731-C28A3A1AF915}" sibTransId="{0AF8F6C3-CFF9-448A-97A5-AEFF4B64BE84}"/>
    <dgm:cxn modelId="{058B4C04-D715-4300-8174-E892EA384C0C}" srcId="{B2D88796-2D5F-471D-B239-4139465F1771}" destId="{6AFEA192-031D-48F8-B6C6-19EA10875C73}" srcOrd="0" destOrd="0" parTransId="{12FF149E-C23E-4668-B11D-7DF27F530BC1}" sibTransId="{117B7033-EF7C-44DA-91DB-59D60D9B61CF}"/>
    <dgm:cxn modelId="{8824A00D-B8CD-0E43-B731-77ACD8A4D268}" type="presOf" srcId="{0AAFBF89-F19D-44CB-B189-5CCB51C3CDD5}" destId="{8E000357-27DB-7A4B-981D-712D39ABB18F}" srcOrd="0" destOrd="0" presId="urn:microsoft.com/office/officeart/2016/7/layout/VerticalDownArrowProcess"/>
    <dgm:cxn modelId="{7BB9FA0D-FD0F-E343-BC9C-9A186210955D}" type="presOf" srcId="{D7B7DF15-1A99-4FF5-8E4B-A39EC48D7584}" destId="{E2818386-FE9B-1447-8B72-3188A47FEB0A}" srcOrd="0" destOrd="0" presId="urn:microsoft.com/office/officeart/2016/7/layout/VerticalDownArrowProcess"/>
    <dgm:cxn modelId="{E1C97513-119E-7E48-9AA9-D0DF13CBDFF1}" type="presOf" srcId="{85690BFB-9900-4B17-A96C-16F2EF16857B}" destId="{0DD774B1-1DF9-0142-8270-EC8B1A02ECC3}" srcOrd="0" destOrd="0" presId="urn:microsoft.com/office/officeart/2016/7/layout/VerticalDownArrowProcess"/>
    <dgm:cxn modelId="{2087101C-0BA9-4546-94AD-5EC40BDA9A91}" srcId="{D7B7DF15-1A99-4FF5-8E4B-A39EC48D7584}" destId="{213A141F-AEEF-47D7-9F61-B49F11054F3A}" srcOrd="3" destOrd="0" parTransId="{5FDDE942-EFB1-4459-9716-70D3909B9577}" sibTransId="{ED507F71-B25F-4875-B5F5-72D128C62F2C}"/>
    <dgm:cxn modelId="{1CFAE722-01B0-3845-923F-ECA0AD47A175}" type="presOf" srcId="{B2D88796-2D5F-471D-B239-4139465F1771}" destId="{52CACF3C-EEC6-364B-B6C8-25430CFFD83C}" srcOrd="1" destOrd="0" presId="urn:microsoft.com/office/officeart/2016/7/layout/VerticalDownArrowProcess"/>
    <dgm:cxn modelId="{ADF7D928-EE31-41BF-BD9C-49FDF395F0C8}" srcId="{2DBE1C23-0C21-417E-8403-0727B35ED3A3}" destId="{85690BFB-9900-4B17-A96C-16F2EF16857B}" srcOrd="0" destOrd="0" parTransId="{75CA15BA-19BD-4424-8AB5-89BD3B1D8682}" sibTransId="{5695F3A9-25DD-4488-A523-EA9950143598}"/>
    <dgm:cxn modelId="{34076A4E-2671-9B41-8AE9-11FCCA034EA6}" type="presOf" srcId="{213A141F-AEEF-47D7-9F61-B49F11054F3A}" destId="{42A263BC-D33B-A340-9CD9-67B9D6740141}" srcOrd="0" destOrd="0" presId="urn:microsoft.com/office/officeart/2016/7/layout/VerticalDownArrowProcess"/>
    <dgm:cxn modelId="{9F62DC51-9657-954A-A18E-2284D36778F9}" type="presOf" srcId="{213A141F-AEEF-47D7-9F61-B49F11054F3A}" destId="{094D24A6-CEF9-2643-8ADB-BD5B6E611D9A}" srcOrd="1" destOrd="0" presId="urn:microsoft.com/office/officeart/2016/7/layout/VerticalDownArrowProcess"/>
    <dgm:cxn modelId="{871D1057-A2DA-4F7A-B548-850849CB8C8F}" srcId="{0AAFBF89-F19D-44CB-B189-5CCB51C3CDD5}" destId="{6C7F1EC8-BEC9-4EBF-9B87-C96690A79C83}" srcOrd="0" destOrd="0" parTransId="{C5E23B86-8D45-434D-BC02-F282BCDAF643}" sibTransId="{E59D0CB6-789D-43D5-A997-63D96C6DC996}"/>
    <dgm:cxn modelId="{4C388E6B-83EA-B94F-AEDE-0788D33F1E59}" type="presOf" srcId="{2DBE1C23-0C21-417E-8403-0727B35ED3A3}" destId="{E1C92724-915F-804A-B6FE-066393E888E3}" srcOrd="0" destOrd="0" presId="urn:microsoft.com/office/officeart/2016/7/layout/VerticalDownArrowProcess"/>
    <dgm:cxn modelId="{9FE12673-DEBC-4CE9-A74D-C68E0B337B88}" srcId="{D7B7DF15-1A99-4FF5-8E4B-A39EC48D7584}" destId="{0AAFBF89-F19D-44CB-B189-5CCB51C3CDD5}" srcOrd="4" destOrd="0" parTransId="{39461680-A89E-4781-A4A5-947C562C7380}" sibTransId="{631E0594-87CD-464D-B185-671217ECC574}"/>
    <dgm:cxn modelId="{8585B388-AFB2-4960-867F-8133690F7A04}" srcId="{D7B7DF15-1A99-4FF5-8E4B-A39EC48D7584}" destId="{B2D88796-2D5F-471D-B239-4139465F1771}" srcOrd="2" destOrd="0" parTransId="{B00E2BE4-BE30-4EE1-B781-DA4781BB4AE0}" sibTransId="{B0F515C6-123E-4B56-876E-CDC3517E3FFC}"/>
    <dgm:cxn modelId="{7A7A1691-B6A8-9945-9E23-36A87D48FCFA}" type="presOf" srcId="{6AFEA192-031D-48F8-B6C6-19EA10875C73}" destId="{D69E79C2-7AA9-AD43-8623-039BA89BAC29}" srcOrd="0" destOrd="0" presId="urn:microsoft.com/office/officeart/2016/7/layout/VerticalDownArrowProcess"/>
    <dgm:cxn modelId="{96B16493-141C-C447-97B1-3F8A889BBDB7}" type="presOf" srcId="{2DBE1C23-0C21-417E-8403-0727B35ED3A3}" destId="{25E202D4-9445-6D44-987D-9948FEA060CF}" srcOrd="1" destOrd="0" presId="urn:microsoft.com/office/officeart/2016/7/layout/VerticalDownArrowProcess"/>
    <dgm:cxn modelId="{EEE8A8A2-CD13-425D-B377-92060FFEFC65}" srcId="{D7B7DF15-1A99-4FF5-8E4B-A39EC48D7584}" destId="{2DBE1C23-0C21-417E-8403-0727B35ED3A3}" srcOrd="0" destOrd="0" parTransId="{7CE743AC-5EEA-4987-B6B9-AB4426990CB5}" sibTransId="{FCD20A29-6575-4DEC-BD76-479138055627}"/>
    <dgm:cxn modelId="{60AB51B4-C60D-234E-BF0C-B8768ABD7B54}" type="presOf" srcId="{D0760C8C-8A62-4A36-8FAF-DB2294D8E75B}" destId="{F13305C3-F68A-194B-BFA8-ED1DDC8F1587}" srcOrd="0" destOrd="0" presId="urn:microsoft.com/office/officeart/2016/7/layout/VerticalDownArrowProcess"/>
    <dgm:cxn modelId="{9C6677BA-E860-A54C-AE7D-C75923E7AF5E}" type="presOf" srcId="{87BE0F8D-9CAF-4458-BFC7-112E39AB981A}" destId="{F34CCB32-E319-D74F-82ED-75944DD3514C}" srcOrd="1" destOrd="0" presId="urn:microsoft.com/office/officeart/2016/7/layout/VerticalDownArrowProcess"/>
    <dgm:cxn modelId="{69A0BBBB-57D4-497B-AE7E-CC90E84C069E}" srcId="{D7B7DF15-1A99-4FF5-8E4B-A39EC48D7584}" destId="{87BE0F8D-9CAF-4458-BFC7-112E39AB981A}" srcOrd="1" destOrd="0" parTransId="{BABE5EB8-F149-4D7A-AB93-CD8BD2D7A340}" sibTransId="{7B726B9D-B3DE-41D4-A42F-F34CC9902629}"/>
    <dgm:cxn modelId="{E86C76C7-DE1D-4288-A2E3-BD4D22C6D108}" srcId="{213A141F-AEEF-47D7-9F61-B49F11054F3A}" destId="{D0760C8C-8A62-4A36-8FAF-DB2294D8E75B}" srcOrd="0" destOrd="0" parTransId="{0559A695-E86B-4AAB-B442-50C5483EF8C1}" sibTransId="{5C85EBEA-3FBE-4482-ACA6-47F5CEB5321D}"/>
    <dgm:cxn modelId="{A466DFC9-62E2-024D-96B9-5C92AAFEF6B5}" type="presOf" srcId="{6C7F1EC8-BEC9-4EBF-9B87-C96690A79C83}" destId="{D072FAFA-51CE-624E-8E62-2CCF7E1E6C68}" srcOrd="0" destOrd="0" presId="urn:microsoft.com/office/officeart/2016/7/layout/VerticalDownArrowProcess"/>
    <dgm:cxn modelId="{951C3ED8-8A2F-0D43-BFCE-3DB93BE38441}" type="presOf" srcId="{87BE0F8D-9CAF-4458-BFC7-112E39AB981A}" destId="{1AA10258-45E2-3C4E-98B5-81404FAEB4BE}" srcOrd="0" destOrd="0" presId="urn:microsoft.com/office/officeart/2016/7/layout/VerticalDownArrowProcess"/>
    <dgm:cxn modelId="{7BBF55DC-507A-8B46-BEDE-BEC4DFC566D4}" type="presOf" srcId="{B2D88796-2D5F-471D-B239-4139465F1771}" destId="{693D07AB-6A33-294C-89A3-6FBF264A939A}" srcOrd="0" destOrd="0" presId="urn:microsoft.com/office/officeart/2016/7/layout/VerticalDownArrowProcess"/>
    <dgm:cxn modelId="{55A97CDF-C7E7-FB40-A12D-B5481E3B77A2}" type="presOf" srcId="{38FF4AD0-256B-4CBB-B1FF-C46911684F6C}" destId="{B4FA58CA-D82F-4C43-9D9F-78C041D34BCE}" srcOrd="0" destOrd="0" presId="urn:microsoft.com/office/officeart/2016/7/layout/VerticalDownArrowProcess"/>
    <dgm:cxn modelId="{E6075FF5-F6AE-3848-9ADF-7C5FA857E061}" type="presParOf" srcId="{E2818386-FE9B-1447-8B72-3188A47FEB0A}" destId="{19CE3A54-9754-7A4F-A87D-1FD047AADB60}" srcOrd="0" destOrd="0" presId="urn:microsoft.com/office/officeart/2016/7/layout/VerticalDownArrowProcess"/>
    <dgm:cxn modelId="{A0873B85-4923-934C-B9EC-B17D602B3C42}" type="presParOf" srcId="{19CE3A54-9754-7A4F-A87D-1FD047AADB60}" destId="{8E000357-27DB-7A4B-981D-712D39ABB18F}" srcOrd="0" destOrd="0" presId="urn:microsoft.com/office/officeart/2016/7/layout/VerticalDownArrowProcess"/>
    <dgm:cxn modelId="{11F04AF8-8888-0A49-A0C4-C82BCFE615B2}" type="presParOf" srcId="{19CE3A54-9754-7A4F-A87D-1FD047AADB60}" destId="{D072FAFA-51CE-624E-8E62-2CCF7E1E6C68}" srcOrd="1" destOrd="0" presId="urn:microsoft.com/office/officeart/2016/7/layout/VerticalDownArrowProcess"/>
    <dgm:cxn modelId="{E88EE7F6-3C05-C24D-87E4-2A4F80174FA3}" type="presParOf" srcId="{E2818386-FE9B-1447-8B72-3188A47FEB0A}" destId="{6BC5D69B-C504-0C44-86F1-7487CC4C9977}" srcOrd="1" destOrd="0" presId="urn:microsoft.com/office/officeart/2016/7/layout/VerticalDownArrowProcess"/>
    <dgm:cxn modelId="{A8E97C3C-949F-F54A-BDA7-0583A52E4D85}" type="presParOf" srcId="{E2818386-FE9B-1447-8B72-3188A47FEB0A}" destId="{6B1533DC-C5BD-D345-B520-095866D7399A}" srcOrd="2" destOrd="0" presId="urn:microsoft.com/office/officeart/2016/7/layout/VerticalDownArrowProcess"/>
    <dgm:cxn modelId="{5D48E91B-EF97-3940-90B9-078D1E9B7761}" type="presParOf" srcId="{6B1533DC-C5BD-D345-B520-095866D7399A}" destId="{42A263BC-D33B-A340-9CD9-67B9D6740141}" srcOrd="0" destOrd="0" presId="urn:microsoft.com/office/officeart/2016/7/layout/VerticalDownArrowProcess"/>
    <dgm:cxn modelId="{6054B8CA-9092-F24C-8168-12C697ACBD81}" type="presParOf" srcId="{6B1533DC-C5BD-D345-B520-095866D7399A}" destId="{094D24A6-CEF9-2643-8ADB-BD5B6E611D9A}" srcOrd="1" destOrd="0" presId="urn:microsoft.com/office/officeart/2016/7/layout/VerticalDownArrowProcess"/>
    <dgm:cxn modelId="{F3E99DB7-2FDE-0D4B-926B-31B7B1B95C25}" type="presParOf" srcId="{6B1533DC-C5BD-D345-B520-095866D7399A}" destId="{F13305C3-F68A-194B-BFA8-ED1DDC8F1587}" srcOrd="2" destOrd="0" presId="urn:microsoft.com/office/officeart/2016/7/layout/VerticalDownArrowProcess"/>
    <dgm:cxn modelId="{E6DE496A-B527-6046-9BCB-04FE8F38B4EC}" type="presParOf" srcId="{E2818386-FE9B-1447-8B72-3188A47FEB0A}" destId="{DA015C9F-4374-7045-9AAD-D51D070D313E}" srcOrd="3" destOrd="0" presId="urn:microsoft.com/office/officeart/2016/7/layout/VerticalDownArrowProcess"/>
    <dgm:cxn modelId="{8F3118E7-F058-AF4F-9A75-A95BABDDB442}" type="presParOf" srcId="{E2818386-FE9B-1447-8B72-3188A47FEB0A}" destId="{4809692B-0738-EF41-9AB4-FB15ABF7B9C9}" srcOrd="4" destOrd="0" presId="urn:microsoft.com/office/officeart/2016/7/layout/VerticalDownArrowProcess"/>
    <dgm:cxn modelId="{12C3F7E0-9327-D74B-B581-6D25B4509C6C}" type="presParOf" srcId="{4809692B-0738-EF41-9AB4-FB15ABF7B9C9}" destId="{693D07AB-6A33-294C-89A3-6FBF264A939A}" srcOrd="0" destOrd="0" presId="urn:microsoft.com/office/officeart/2016/7/layout/VerticalDownArrowProcess"/>
    <dgm:cxn modelId="{EE2D01DE-3508-C34D-895D-24F6E4DDF66C}" type="presParOf" srcId="{4809692B-0738-EF41-9AB4-FB15ABF7B9C9}" destId="{52CACF3C-EEC6-364B-B6C8-25430CFFD83C}" srcOrd="1" destOrd="0" presId="urn:microsoft.com/office/officeart/2016/7/layout/VerticalDownArrowProcess"/>
    <dgm:cxn modelId="{6332F000-3584-1E4E-80D7-3F4EC35C9E28}" type="presParOf" srcId="{4809692B-0738-EF41-9AB4-FB15ABF7B9C9}" destId="{D69E79C2-7AA9-AD43-8623-039BA89BAC29}" srcOrd="2" destOrd="0" presId="urn:microsoft.com/office/officeart/2016/7/layout/VerticalDownArrowProcess"/>
    <dgm:cxn modelId="{A9DEE472-5B1B-F243-AAD7-E0F588035B4C}" type="presParOf" srcId="{E2818386-FE9B-1447-8B72-3188A47FEB0A}" destId="{6158AFE2-3F3D-AE4D-B7B9-46CA812E498E}" srcOrd="5" destOrd="0" presId="urn:microsoft.com/office/officeart/2016/7/layout/VerticalDownArrowProcess"/>
    <dgm:cxn modelId="{76460610-7C51-D742-AC6A-0607CF6518D4}" type="presParOf" srcId="{E2818386-FE9B-1447-8B72-3188A47FEB0A}" destId="{A90675E8-7DBB-8B48-BBD1-1D41FA923A6A}" srcOrd="6" destOrd="0" presId="urn:microsoft.com/office/officeart/2016/7/layout/VerticalDownArrowProcess"/>
    <dgm:cxn modelId="{DCAB2E62-63C8-1B42-8575-89DBEB86D5C4}" type="presParOf" srcId="{A90675E8-7DBB-8B48-BBD1-1D41FA923A6A}" destId="{1AA10258-45E2-3C4E-98B5-81404FAEB4BE}" srcOrd="0" destOrd="0" presId="urn:microsoft.com/office/officeart/2016/7/layout/VerticalDownArrowProcess"/>
    <dgm:cxn modelId="{78C6EDEC-EE2B-F140-A4A2-6634BAD85BA5}" type="presParOf" srcId="{A90675E8-7DBB-8B48-BBD1-1D41FA923A6A}" destId="{F34CCB32-E319-D74F-82ED-75944DD3514C}" srcOrd="1" destOrd="0" presId="urn:microsoft.com/office/officeart/2016/7/layout/VerticalDownArrowProcess"/>
    <dgm:cxn modelId="{036B0B75-1EF7-8B4C-B478-5522AEFEB77E}" type="presParOf" srcId="{A90675E8-7DBB-8B48-BBD1-1D41FA923A6A}" destId="{B4FA58CA-D82F-4C43-9D9F-78C041D34BCE}" srcOrd="2" destOrd="0" presId="urn:microsoft.com/office/officeart/2016/7/layout/VerticalDownArrowProcess"/>
    <dgm:cxn modelId="{CF103BC3-6918-9240-850F-61DE0AE5662A}" type="presParOf" srcId="{E2818386-FE9B-1447-8B72-3188A47FEB0A}" destId="{38CFF855-5769-054B-926D-98A16C9DF941}" srcOrd="7" destOrd="0" presId="urn:microsoft.com/office/officeart/2016/7/layout/VerticalDownArrowProcess"/>
    <dgm:cxn modelId="{E17920B4-983A-5F49-83EC-79B625B4EC0C}" type="presParOf" srcId="{E2818386-FE9B-1447-8B72-3188A47FEB0A}" destId="{C35EB6F6-7173-A048-B16D-E8E8C33505B1}" srcOrd="8" destOrd="0" presId="urn:microsoft.com/office/officeart/2016/7/layout/VerticalDownArrowProcess"/>
    <dgm:cxn modelId="{E5C9A33A-2EEF-A54B-9071-283611FCD2B3}" type="presParOf" srcId="{C35EB6F6-7173-A048-B16D-E8E8C33505B1}" destId="{E1C92724-915F-804A-B6FE-066393E888E3}" srcOrd="0" destOrd="0" presId="urn:microsoft.com/office/officeart/2016/7/layout/VerticalDownArrowProcess"/>
    <dgm:cxn modelId="{3289BE5E-2341-0542-BFE3-23F7CCF06838}" type="presParOf" srcId="{C35EB6F6-7173-A048-B16D-E8E8C33505B1}" destId="{25E202D4-9445-6D44-987D-9948FEA060CF}" srcOrd="1" destOrd="0" presId="urn:microsoft.com/office/officeart/2016/7/layout/VerticalDownArrowProcess"/>
    <dgm:cxn modelId="{F2335304-32D3-4A42-BFB8-5C624DEEF4A1}" type="presParOf" srcId="{C35EB6F6-7173-A048-B16D-E8E8C33505B1}" destId="{0DD774B1-1DF9-0142-8270-EC8B1A02ECC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7E11-58F5-2345-A118-B7ACF0C2650B}">
      <dsp:nvSpPr>
        <dsp:cNvPr id="0" name=""/>
        <dsp:cNvSpPr/>
      </dsp:nvSpPr>
      <dsp:spPr>
        <a:xfrm>
          <a:off x="0" y="965168"/>
          <a:ext cx="6263640" cy="3574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Separation Anxiety Disorder</a:t>
          </a:r>
        </a:p>
      </dsp:txBody>
      <dsp:txXfrm>
        <a:off x="174485" y="1139653"/>
        <a:ext cx="5914670" cy="322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99DBA-1E70-194B-9C5B-C5CA9F0E8F94}">
      <dsp:nvSpPr>
        <dsp:cNvPr id="0" name=""/>
        <dsp:cNvSpPr/>
      </dsp:nvSpPr>
      <dsp:spPr>
        <a:xfrm>
          <a:off x="0" y="145949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Social Anxiety Disorder</a:t>
          </a:r>
        </a:p>
      </dsp:txBody>
      <dsp:txXfrm>
        <a:off x="126223" y="1585716"/>
        <a:ext cx="6011194" cy="2333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7E11-58F5-2345-A118-B7ACF0C2650B}">
      <dsp:nvSpPr>
        <dsp:cNvPr id="0" name=""/>
        <dsp:cNvSpPr/>
      </dsp:nvSpPr>
      <dsp:spPr>
        <a:xfrm>
          <a:off x="0" y="14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Separation Anxiety Disorder</a:t>
          </a:r>
        </a:p>
      </dsp:txBody>
      <dsp:txXfrm>
        <a:off x="85444" y="85587"/>
        <a:ext cx="6092752" cy="1579432"/>
      </dsp:txXfrm>
    </dsp:sp>
    <dsp:sp modelId="{D6699DBA-1E70-194B-9C5B-C5CA9F0E8F94}">
      <dsp:nvSpPr>
        <dsp:cNvPr id="0" name=""/>
        <dsp:cNvSpPr/>
      </dsp:nvSpPr>
      <dsp:spPr>
        <a:xfrm>
          <a:off x="0" y="1877183"/>
          <a:ext cx="626364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Social Anxiety Disorder</a:t>
          </a:r>
        </a:p>
      </dsp:txBody>
      <dsp:txXfrm>
        <a:off x="85444" y="1962627"/>
        <a:ext cx="6092752" cy="1579432"/>
      </dsp:txXfrm>
    </dsp:sp>
    <dsp:sp modelId="{D672F2DE-6746-2D44-87B7-F083759787C8}">
      <dsp:nvSpPr>
        <dsp:cNvPr id="0" name=""/>
        <dsp:cNvSpPr/>
      </dsp:nvSpPr>
      <dsp:spPr>
        <a:xfrm>
          <a:off x="0" y="3754224"/>
          <a:ext cx="626364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i="1" u="sng" kern="1200" dirty="0"/>
            <a:t>Generalized</a:t>
          </a:r>
          <a:r>
            <a:rPr lang="en-US" sz="4400" kern="1200" dirty="0"/>
            <a:t> Anxiety Disorder</a:t>
          </a:r>
        </a:p>
      </dsp:txBody>
      <dsp:txXfrm>
        <a:off x="85444" y="3839668"/>
        <a:ext cx="6092752" cy="1579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7E11-58F5-2345-A118-B7ACF0C2650B}">
      <dsp:nvSpPr>
        <dsp:cNvPr id="0" name=""/>
        <dsp:cNvSpPr/>
      </dsp:nvSpPr>
      <dsp:spPr>
        <a:xfrm>
          <a:off x="0" y="817613"/>
          <a:ext cx="6263640"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Separation Anxiety Disorder</a:t>
          </a:r>
        </a:p>
      </dsp:txBody>
      <dsp:txXfrm>
        <a:off x="43321" y="860934"/>
        <a:ext cx="6176998" cy="800803"/>
      </dsp:txXfrm>
    </dsp:sp>
    <dsp:sp modelId="{D6699DBA-1E70-194B-9C5B-C5CA9F0E8F94}">
      <dsp:nvSpPr>
        <dsp:cNvPr id="0" name=""/>
        <dsp:cNvSpPr/>
      </dsp:nvSpPr>
      <dsp:spPr>
        <a:xfrm>
          <a:off x="0" y="1811618"/>
          <a:ext cx="6263640" cy="8874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Social Anxiety Disorder</a:t>
          </a:r>
        </a:p>
      </dsp:txBody>
      <dsp:txXfrm>
        <a:off x="43321" y="1854939"/>
        <a:ext cx="6176998" cy="800803"/>
      </dsp:txXfrm>
    </dsp:sp>
    <dsp:sp modelId="{D672F2DE-6746-2D44-87B7-F083759787C8}">
      <dsp:nvSpPr>
        <dsp:cNvPr id="0" name=""/>
        <dsp:cNvSpPr/>
      </dsp:nvSpPr>
      <dsp:spPr>
        <a:xfrm>
          <a:off x="0" y="2805624"/>
          <a:ext cx="6263640" cy="8874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Generalized Anxiety Disorder</a:t>
          </a:r>
        </a:p>
      </dsp:txBody>
      <dsp:txXfrm>
        <a:off x="43321" y="2848945"/>
        <a:ext cx="6176998" cy="800803"/>
      </dsp:txXfrm>
    </dsp:sp>
    <dsp:sp modelId="{31EF7D44-8EF7-C041-99DB-302B2AF52A3A}">
      <dsp:nvSpPr>
        <dsp:cNvPr id="0" name=""/>
        <dsp:cNvSpPr/>
      </dsp:nvSpPr>
      <dsp:spPr>
        <a:xfrm>
          <a:off x="0" y="3799629"/>
          <a:ext cx="6263640"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i="1" u="sng" kern="1200" dirty="0"/>
            <a:t>Obsessive-compulsive</a:t>
          </a:r>
          <a:r>
            <a:rPr lang="en-US" sz="3700" kern="1200" dirty="0"/>
            <a:t> Disorder</a:t>
          </a:r>
        </a:p>
      </dsp:txBody>
      <dsp:txXfrm>
        <a:off x="43321" y="3842950"/>
        <a:ext cx="6176998" cy="800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D7392-CDB4-1745-B6DD-241F49870DB5}">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Separation Anxiety Disorder</a:t>
          </a:r>
        </a:p>
      </dsp:txBody>
      <dsp:txXfrm>
        <a:off x="0" y="39687"/>
        <a:ext cx="3286125" cy="1971675"/>
      </dsp:txXfrm>
    </dsp:sp>
    <dsp:sp modelId="{3BCA0F46-1923-D448-8647-6ABE8B5961F9}">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Social Anxiety Disorder</a:t>
          </a:r>
        </a:p>
      </dsp:txBody>
      <dsp:txXfrm>
        <a:off x="3614737" y="39687"/>
        <a:ext cx="3286125" cy="1971675"/>
      </dsp:txXfrm>
    </dsp:sp>
    <dsp:sp modelId="{9BFC1911-6224-B247-AB7A-212B30EFF040}">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Generalized Anxiety Disorder</a:t>
          </a:r>
        </a:p>
      </dsp:txBody>
      <dsp:txXfrm>
        <a:off x="7229475" y="39687"/>
        <a:ext cx="3286125" cy="1971675"/>
      </dsp:txXfrm>
    </dsp:sp>
    <dsp:sp modelId="{B3BA479E-1AE9-FE45-96A9-0E590E043EF2}">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Obsessive-compulsive Disorder</a:t>
          </a:r>
        </a:p>
      </dsp:txBody>
      <dsp:txXfrm>
        <a:off x="1807368" y="2339975"/>
        <a:ext cx="3286125" cy="1971675"/>
      </dsp:txXfrm>
    </dsp:sp>
    <dsp:sp modelId="{6EE38BE6-1E8D-DB40-887F-A4815A55E59B}">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i="1" u="sng" kern="1200" dirty="0"/>
            <a:t>Posttraumatic</a:t>
          </a:r>
          <a:r>
            <a:rPr lang="en-US" sz="3900" kern="1200" dirty="0"/>
            <a:t> Stress Disorder</a:t>
          </a:r>
        </a:p>
      </dsp:txBody>
      <dsp:txXfrm>
        <a:off x="5422106"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25A11-64B2-2648-AC02-0B3B60F64F5D}">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Separation Anxiety Disorder</a:t>
          </a:r>
        </a:p>
      </dsp:txBody>
      <dsp:txXfrm>
        <a:off x="307345" y="1546"/>
        <a:ext cx="3222855" cy="1933713"/>
      </dsp:txXfrm>
    </dsp:sp>
    <dsp:sp modelId="{C5DFBD0E-42B6-7F4B-BB8F-163E339D134B}">
      <dsp:nvSpPr>
        <dsp:cNvPr id="0" name=""/>
        <dsp:cNvSpPr/>
      </dsp:nvSpPr>
      <dsp:spPr>
        <a:xfrm>
          <a:off x="3852486" y="1546"/>
          <a:ext cx="3222855" cy="193371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Social Anxiety Disorder</a:t>
          </a:r>
        </a:p>
      </dsp:txBody>
      <dsp:txXfrm>
        <a:off x="3852486" y="1546"/>
        <a:ext cx="3222855" cy="1933713"/>
      </dsp:txXfrm>
    </dsp:sp>
    <dsp:sp modelId="{02DF25B3-08EA-0540-A95A-A6F486A8069B}">
      <dsp:nvSpPr>
        <dsp:cNvPr id="0" name=""/>
        <dsp:cNvSpPr/>
      </dsp:nvSpPr>
      <dsp:spPr>
        <a:xfrm>
          <a:off x="7397627" y="1546"/>
          <a:ext cx="3222855" cy="193371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Generalized Anxiety Disorder</a:t>
          </a:r>
        </a:p>
      </dsp:txBody>
      <dsp:txXfrm>
        <a:off x="7397627" y="1546"/>
        <a:ext cx="3222855" cy="1933713"/>
      </dsp:txXfrm>
    </dsp:sp>
    <dsp:sp modelId="{67A1F406-2037-7A4E-977A-17DE0BDB4D95}">
      <dsp:nvSpPr>
        <dsp:cNvPr id="0" name=""/>
        <dsp:cNvSpPr/>
      </dsp:nvSpPr>
      <dsp:spPr>
        <a:xfrm>
          <a:off x="307345" y="2257545"/>
          <a:ext cx="3222855" cy="193371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Obsessive-compulsive Disorder</a:t>
          </a:r>
        </a:p>
      </dsp:txBody>
      <dsp:txXfrm>
        <a:off x="307345" y="2257545"/>
        <a:ext cx="3222855" cy="1933713"/>
      </dsp:txXfrm>
    </dsp:sp>
    <dsp:sp modelId="{A93508E3-7079-BF4F-8908-E7D4433EAB33}">
      <dsp:nvSpPr>
        <dsp:cNvPr id="0" name=""/>
        <dsp:cNvSpPr/>
      </dsp:nvSpPr>
      <dsp:spPr>
        <a:xfrm>
          <a:off x="3852486" y="2257545"/>
          <a:ext cx="3222855" cy="193371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Posttraumatic Stress Disorder</a:t>
          </a:r>
        </a:p>
      </dsp:txBody>
      <dsp:txXfrm>
        <a:off x="3852486" y="2257545"/>
        <a:ext cx="3222855" cy="1933713"/>
      </dsp:txXfrm>
    </dsp:sp>
    <dsp:sp modelId="{2E634CBD-0528-0C42-8858-ED8D3D44FCC8}">
      <dsp:nvSpPr>
        <dsp:cNvPr id="0" name=""/>
        <dsp:cNvSpPr/>
      </dsp:nvSpPr>
      <dsp:spPr>
        <a:xfrm>
          <a:off x="7397627" y="2257545"/>
          <a:ext cx="3222855" cy="193371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i="1" u="sng" kern="1200" dirty="0"/>
            <a:t>Panic</a:t>
          </a:r>
          <a:r>
            <a:rPr lang="en-US" sz="3900" kern="1200" dirty="0"/>
            <a:t> Disorder</a:t>
          </a:r>
        </a:p>
      </dsp:txBody>
      <dsp:txXfrm>
        <a:off x="7397627" y="2257545"/>
        <a:ext cx="3222855" cy="1933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0357-27DB-7A4B-981D-712D39ABB18F}">
      <dsp:nvSpPr>
        <dsp:cNvPr id="0" name=""/>
        <dsp:cNvSpPr/>
      </dsp:nvSpPr>
      <dsp:spPr>
        <a:xfrm>
          <a:off x="0" y="4753623"/>
          <a:ext cx="1725128" cy="77987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Find</a:t>
          </a:r>
        </a:p>
      </dsp:txBody>
      <dsp:txXfrm>
        <a:off x="0" y="4753623"/>
        <a:ext cx="1725128" cy="779871"/>
      </dsp:txXfrm>
    </dsp:sp>
    <dsp:sp modelId="{D072FAFA-51CE-624E-8E62-2CCF7E1E6C68}">
      <dsp:nvSpPr>
        <dsp:cNvPr id="0" name=""/>
        <dsp:cNvSpPr/>
      </dsp:nvSpPr>
      <dsp:spPr>
        <a:xfrm>
          <a:off x="1725128" y="4753623"/>
          <a:ext cx="5175384" cy="7798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28600" rIns="104981" bIns="228600" numCol="1" spcCol="1270" anchor="ctr" anchorCtr="0">
          <a:noAutofit/>
        </a:bodyPr>
        <a:lstStyle/>
        <a:p>
          <a:pPr marL="0" lvl="0" indent="0" algn="l" defTabSz="800100">
            <a:lnSpc>
              <a:spcPct val="90000"/>
            </a:lnSpc>
            <a:spcBef>
              <a:spcPct val="0"/>
            </a:spcBef>
            <a:spcAft>
              <a:spcPct val="35000"/>
            </a:spcAft>
            <a:buNone/>
          </a:pPr>
          <a:r>
            <a:rPr lang="en-US" sz="1800" kern="1200"/>
            <a:t>Find Peace and Contentment (4:7, 12)</a:t>
          </a:r>
        </a:p>
      </dsp:txBody>
      <dsp:txXfrm>
        <a:off x="1725128" y="4753623"/>
        <a:ext cx="5175384" cy="779871"/>
      </dsp:txXfrm>
    </dsp:sp>
    <dsp:sp modelId="{094D24A6-CEF9-2643-8ADB-BD5B6E611D9A}">
      <dsp:nvSpPr>
        <dsp:cNvPr id="0" name=""/>
        <dsp:cNvSpPr/>
      </dsp:nvSpPr>
      <dsp:spPr>
        <a:xfrm rot="10800000">
          <a:off x="0" y="3565878"/>
          <a:ext cx="1725128" cy="1199442"/>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Prepare and Practice</a:t>
          </a:r>
        </a:p>
      </dsp:txBody>
      <dsp:txXfrm rot="-10800000">
        <a:off x="0" y="3565878"/>
        <a:ext cx="1725128" cy="779637"/>
      </dsp:txXfrm>
    </dsp:sp>
    <dsp:sp modelId="{F13305C3-F68A-194B-BFA8-ED1DDC8F1587}">
      <dsp:nvSpPr>
        <dsp:cNvPr id="0" name=""/>
        <dsp:cNvSpPr/>
      </dsp:nvSpPr>
      <dsp:spPr>
        <a:xfrm>
          <a:off x="1725128" y="3565878"/>
          <a:ext cx="5175384" cy="779637"/>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28600" rIns="104981" bIns="228600" numCol="1" spcCol="1270" anchor="ctr" anchorCtr="0">
          <a:noAutofit/>
        </a:bodyPr>
        <a:lstStyle/>
        <a:p>
          <a:pPr marL="0" lvl="0" indent="0" algn="l" defTabSz="800100">
            <a:lnSpc>
              <a:spcPct val="90000"/>
            </a:lnSpc>
            <a:spcBef>
              <a:spcPct val="0"/>
            </a:spcBef>
            <a:spcAft>
              <a:spcPct val="35000"/>
            </a:spcAft>
            <a:buNone/>
          </a:pPr>
          <a:r>
            <a:rPr lang="en-US" sz="1800" kern="1200"/>
            <a:t>Prepare and Practice (4:9)</a:t>
          </a:r>
        </a:p>
      </dsp:txBody>
      <dsp:txXfrm>
        <a:off x="1725128" y="3565878"/>
        <a:ext cx="5175384" cy="779637"/>
      </dsp:txXfrm>
    </dsp:sp>
    <dsp:sp modelId="{52CACF3C-EEC6-364B-B6C8-25430CFFD83C}">
      <dsp:nvSpPr>
        <dsp:cNvPr id="0" name=""/>
        <dsp:cNvSpPr/>
      </dsp:nvSpPr>
      <dsp:spPr>
        <a:xfrm rot="10800000">
          <a:off x="0" y="2378134"/>
          <a:ext cx="1725128" cy="1199442"/>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Correct</a:t>
          </a:r>
        </a:p>
      </dsp:txBody>
      <dsp:txXfrm rot="-10800000">
        <a:off x="0" y="2378134"/>
        <a:ext cx="1725128" cy="779637"/>
      </dsp:txXfrm>
    </dsp:sp>
    <dsp:sp modelId="{D69E79C2-7AA9-AD43-8623-039BA89BAC29}">
      <dsp:nvSpPr>
        <dsp:cNvPr id="0" name=""/>
        <dsp:cNvSpPr/>
      </dsp:nvSpPr>
      <dsp:spPr>
        <a:xfrm>
          <a:off x="1725128" y="2378134"/>
          <a:ext cx="5175384" cy="77963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28600" rIns="104981" bIns="228600" numCol="1" spcCol="1270" anchor="ctr" anchorCtr="0">
          <a:noAutofit/>
        </a:bodyPr>
        <a:lstStyle/>
        <a:p>
          <a:pPr marL="0" lvl="0" indent="0" algn="l" defTabSz="800100">
            <a:lnSpc>
              <a:spcPct val="90000"/>
            </a:lnSpc>
            <a:spcBef>
              <a:spcPct val="0"/>
            </a:spcBef>
            <a:spcAft>
              <a:spcPct val="35000"/>
            </a:spcAft>
            <a:buNone/>
          </a:pPr>
          <a:r>
            <a:rPr lang="en-US" sz="1800" kern="1200"/>
            <a:t>Correct Thinking (4:8)</a:t>
          </a:r>
        </a:p>
      </dsp:txBody>
      <dsp:txXfrm>
        <a:off x="1725128" y="2378134"/>
        <a:ext cx="5175384" cy="779637"/>
      </dsp:txXfrm>
    </dsp:sp>
    <dsp:sp modelId="{F34CCB32-E319-D74F-82ED-75944DD3514C}">
      <dsp:nvSpPr>
        <dsp:cNvPr id="0" name=""/>
        <dsp:cNvSpPr/>
      </dsp:nvSpPr>
      <dsp:spPr>
        <a:xfrm rot="10800000">
          <a:off x="0" y="1190390"/>
          <a:ext cx="1725128" cy="1199442"/>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Pray</a:t>
          </a:r>
        </a:p>
      </dsp:txBody>
      <dsp:txXfrm rot="-10800000">
        <a:off x="0" y="1190390"/>
        <a:ext cx="1725128" cy="779637"/>
      </dsp:txXfrm>
    </dsp:sp>
    <dsp:sp modelId="{B4FA58CA-D82F-4C43-9D9F-78C041D34BCE}">
      <dsp:nvSpPr>
        <dsp:cNvPr id="0" name=""/>
        <dsp:cNvSpPr/>
      </dsp:nvSpPr>
      <dsp:spPr>
        <a:xfrm>
          <a:off x="1725128" y="1190390"/>
          <a:ext cx="5175384" cy="779637"/>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28600" rIns="104981" bIns="228600" numCol="1" spcCol="1270" anchor="ctr" anchorCtr="0">
          <a:noAutofit/>
        </a:bodyPr>
        <a:lstStyle/>
        <a:p>
          <a:pPr marL="0" lvl="0" indent="0" algn="l" defTabSz="800100">
            <a:lnSpc>
              <a:spcPct val="90000"/>
            </a:lnSpc>
            <a:spcBef>
              <a:spcPct val="0"/>
            </a:spcBef>
            <a:spcAft>
              <a:spcPct val="35000"/>
            </a:spcAft>
            <a:buNone/>
          </a:pPr>
          <a:r>
            <a:rPr lang="en-US" sz="1800" kern="1200"/>
            <a:t>Pray (4:6)</a:t>
          </a:r>
        </a:p>
      </dsp:txBody>
      <dsp:txXfrm>
        <a:off x="1725128" y="1190390"/>
        <a:ext cx="5175384" cy="779637"/>
      </dsp:txXfrm>
    </dsp:sp>
    <dsp:sp modelId="{25E202D4-9445-6D44-987D-9948FEA060CF}">
      <dsp:nvSpPr>
        <dsp:cNvPr id="0" name=""/>
        <dsp:cNvSpPr/>
      </dsp:nvSpPr>
      <dsp:spPr>
        <a:xfrm rot="10800000">
          <a:off x="0" y="2646"/>
          <a:ext cx="1725128" cy="1199442"/>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Rejoice</a:t>
          </a:r>
        </a:p>
      </dsp:txBody>
      <dsp:txXfrm rot="-10800000">
        <a:off x="0" y="2646"/>
        <a:ext cx="1725128" cy="779637"/>
      </dsp:txXfrm>
    </dsp:sp>
    <dsp:sp modelId="{0DD774B1-1DF9-0142-8270-EC8B1A02ECC3}">
      <dsp:nvSpPr>
        <dsp:cNvPr id="0" name=""/>
        <dsp:cNvSpPr/>
      </dsp:nvSpPr>
      <dsp:spPr>
        <a:xfrm>
          <a:off x="1725128" y="2646"/>
          <a:ext cx="5175384" cy="77963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28600" rIns="104981" bIns="228600" numCol="1" spcCol="1270" anchor="ctr" anchorCtr="0">
          <a:noAutofit/>
        </a:bodyPr>
        <a:lstStyle/>
        <a:p>
          <a:pPr marL="0" lvl="0" indent="0" algn="l" defTabSz="800100">
            <a:lnSpc>
              <a:spcPct val="90000"/>
            </a:lnSpc>
            <a:spcBef>
              <a:spcPct val="0"/>
            </a:spcBef>
            <a:spcAft>
              <a:spcPct val="35000"/>
            </a:spcAft>
            <a:buNone/>
          </a:pPr>
          <a:r>
            <a:rPr lang="en-US" sz="1800" kern="1200"/>
            <a:t>Rejoice in the Lord (4:4)</a:t>
          </a:r>
        </a:p>
      </dsp:txBody>
      <dsp:txXfrm>
        <a:off x="1725128" y="2646"/>
        <a:ext cx="5175384" cy="7796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783D6-F294-6445-9E15-844E92B84599}" type="datetimeFigureOut">
              <a:rPr lang="en-US" smtClean="0"/>
              <a:t>1/28/24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082D4-4817-EF4E-B4C9-188401A17567}" type="slidenum">
              <a:rPr lang="en-US" smtClean="0"/>
              <a:t>‹#›</a:t>
            </a:fld>
            <a:endParaRPr lang="en-US"/>
          </a:p>
        </p:txBody>
      </p:sp>
    </p:spTree>
    <p:extLst>
      <p:ext uri="{BB962C8B-B14F-4D97-AF65-F5344CB8AC3E}">
        <p14:creationId xmlns:p14="http://schemas.microsoft.com/office/powerpoint/2010/main" val="336908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Osmar_Schindler" TargetMode="External"/><Relationship Id="rId7" Type="http://schemas.openxmlformats.org/officeDocument/2006/relationships/hyperlink" Target="https://en.wikipedia.org/wiki/en:Ferdinand_Bo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Versailles_(city)" TargetMode="External"/><Relationship Id="rId5" Type="http://schemas.openxmlformats.org/officeDocument/2006/relationships/hyperlink" Target="https://en.wikipedia.org/wiki/Fran%C3%A7ois_Boucher" TargetMode="External"/><Relationship Id="rId4" Type="http://schemas.openxmlformats.org/officeDocument/2006/relationships/hyperlink" Target="https://en.wikipedia.org/wiki/en:Maarten_van_Heemskerc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Ben-Hadad" TargetMode="External"/><Relationship Id="rId7" Type="http://schemas.openxmlformats.org/officeDocument/2006/relationships/hyperlink" Target="https://en.wikipedia.org/wiki/Antiquities_of_the_Jew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en.wikipedia.org/wiki/Josephus" TargetMode="External"/><Relationship Id="rId5" Type="http://schemas.openxmlformats.org/officeDocument/2006/relationships/hyperlink" Target="https://en.wikipedia.org/wiki/Jean_Fouquet" TargetMode="External"/><Relationship Id="rId4" Type="http://schemas.openxmlformats.org/officeDocument/2006/relationships/hyperlink" Target="https://en.wikipedia.org/wiki/Aram-Damascu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Ben-Hadad" TargetMode="External"/><Relationship Id="rId7" Type="http://schemas.openxmlformats.org/officeDocument/2006/relationships/hyperlink" Target="https://en.wikipedia.org/wiki/Antiquities_of_the_Jews"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en.wikipedia.org/wiki/Josephus" TargetMode="External"/><Relationship Id="rId5" Type="http://schemas.openxmlformats.org/officeDocument/2006/relationships/hyperlink" Target="https://en.wikipedia.org/wiki/Jean_Fouquet" TargetMode="External"/><Relationship Id="rId4" Type="http://schemas.openxmlformats.org/officeDocument/2006/relationships/hyperlink" Target="https://en.wikipedia.org/wiki/Aram-Damascu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Julius_Schnorr_von_Karolsfeld"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Julius_Schnorr_von_Karolsfeld"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strike="noStrike" dirty="0">
                <a:solidFill>
                  <a:srgbClr val="202122"/>
                </a:solidFill>
                <a:effectLst/>
                <a:latin typeface="Arial" panose="020B0604020202020204" pitchFamily="34" charset="0"/>
              </a:rPr>
              <a:t>David and Goliath</a:t>
            </a:r>
            <a:r>
              <a:rPr lang="en-US" b="0" i="0" u="none" strike="noStrike" dirty="0">
                <a:solidFill>
                  <a:srgbClr val="202122"/>
                </a:solidFill>
                <a:effectLst/>
                <a:latin typeface="Arial" panose="020B0604020202020204" pitchFamily="34" charset="0"/>
              </a:rPr>
              <a:t>, a color lithograph by </a:t>
            </a:r>
            <a:r>
              <a:rPr lang="en-US" b="0" i="0" u="none" strike="noStrike" dirty="0">
                <a:solidFill>
                  <a:srgbClr val="795CB2"/>
                </a:solidFill>
                <a:effectLst/>
                <a:latin typeface="Arial" panose="020B0604020202020204" pitchFamily="34" charset="0"/>
                <a:hlinkClick r:id="rId3" tooltip="Osmar Schindler"/>
              </a:rPr>
              <a:t>Osmar Schindler</a:t>
            </a:r>
            <a:r>
              <a:rPr lang="en-US" b="0" i="0" u="none" strike="noStrike" dirty="0">
                <a:solidFill>
                  <a:srgbClr val="202122"/>
                </a:solidFill>
                <a:effectLst/>
                <a:latin typeface="Arial" panose="020B0604020202020204" pitchFamily="34" charset="0"/>
              </a:rPr>
              <a:t>(c. 1888)</a:t>
            </a:r>
          </a:p>
          <a:p>
            <a:endParaRPr lang="en-US" dirty="0"/>
          </a:p>
          <a:p>
            <a:r>
              <a:rPr lang="en-US" u="none" strike="noStrike" dirty="0">
                <a:solidFill>
                  <a:srgbClr val="663366"/>
                </a:solidFill>
                <a:effectLst/>
                <a:hlinkClick r:id="rId4" tooltip="w:en:Maarten van Heemskerck"/>
              </a:rPr>
              <a:t>Maarten van Heemskerck</a:t>
            </a:r>
            <a:r>
              <a:rPr lang="en-US" dirty="0"/>
              <a:t>  (1498–1574)  </a:t>
            </a:r>
            <a:r>
              <a:rPr lang="en-US" dirty="0">
                <a:effectLst/>
                <a:latin typeface="inherit"/>
              </a:rPr>
              <a:t> </a:t>
            </a:r>
          </a:p>
          <a:p>
            <a:pPr rtl="0"/>
            <a:r>
              <a:rPr lang="en-US" b="1" dirty="0" err="1">
                <a:effectLst/>
              </a:rPr>
              <a:t>Title</a:t>
            </a:r>
            <a:r>
              <a:rPr lang="en-US" b="1" i="1" dirty="0" err="1">
                <a:effectLst/>
              </a:rPr>
              <a:t>Gideon</a:t>
            </a:r>
            <a:r>
              <a:rPr lang="en-US" b="1" i="1" dirty="0">
                <a:effectLst/>
              </a:rPr>
              <a:t> and the Fleece</a:t>
            </a:r>
            <a:endParaRPr lang="en-US" b="1" dirty="0">
              <a:effectLst/>
            </a:endParaRPr>
          </a:p>
          <a:p>
            <a:endParaRPr lang="en-US" dirty="0"/>
          </a:p>
          <a:p>
            <a:r>
              <a:rPr lang="en-US" b="0" i="0" u="none" strike="noStrike" dirty="0">
                <a:solidFill>
                  <a:srgbClr val="795CB2"/>
                </a:solidFill>
                <a:effectLst/>
                <a:latin typeface="Arial" panose="020B0604020202020204" pitchFamily="34" charset="0"/>
                <a:hlinkClick r:id="rId5" tooltip="François Boucher"/>
              </a:rPr>
              <a:t>François Boucher</a:t>
            </a:r>
            <a:r>
              <a:rPr lang="en-US" b="0" i="0" u="none" strike="noStrike" dirty="0">
                <a:solidFill>
                  <a:srgbClr val="202122"/>
                </a:solidFill>
                <a:effectLst/>
                <a:latin typeface="Arial" panose="020B0604020202020204" pitchFamily="34" charset="0"/>
              </a:rPr>
              <a:t> Cathédrale Saint-Louis (1766) </a:t>
            </a:r>
            <a:r>
              <a:rPr lang="en-US" b="0" i="0" u="none" strike="noStrike" dirty="0">
                <a:solidFill>
                  <a:srgbClr val="795CB2"/>
                </a:solidFill>
                <a:effectLst/>
                <a:latin typeface="Arial" panose="020B0604020202020204" pitchFamily="34" charset="0"/>
                <a:hlinkClick r:id="rId6" tooltip="Versailles (city)"/>
              </a:rPr>
              <a:t>Versailles</a:t>
            </a:r>
            <a:endParaRPr lang="en-US" b="0" i="0" u="none" strike="noStrike" dirty="0">
              <a:solidFill>
                <a:srgbClr val="795CB2"/>
              </a:solidFill>
              <a:effectLst/>
              <a:latin typeface="Arial" panose="020B0604020202020204" pitchFamily="34" charset="0"/>
            </a:endParaRPr>
          </a:p>
          <a:p>
            <a:endParaRPr lang="en-US" b="0" i="0" u="none" strike="noStrike" dirty="0">
              <a:solidFill>
                <a:srgbClr val="795CB2"/>
              </a:solidFill>
              <a:effectLst/>
              <a:latin typeface="Arial" panose="020B0604020202020204" pitchFamily="34" charset="0"/>
            </a:endParaRPr>
          </a:p>
          <a:p>
            <a:r>
              <a:rPr lang="en-US" u="none" strike="noStrike" dirty="0">
                <a:solidFill>
                  <a:srgbClr val="663366"/>
                </a:solidFill>
                <a:effectLst/>
                <a:hlinkClick r:id="rId7" tooltip="w:en:Ferdinand Bol"/>
              </a:rPr>
              <a:t>erdinand Bol</a:t>
            </a:r>
            <a:r>
              <a:rPr lang="en-US" dirty="0"/>
              <a:t>  (1616–1680)   </a:t>
            </a:r>
            <a:r>
              <a:rPr lang="en-US" dirty="0">
                <a:effectLst/>
                <a:latin typeface="inherit"/>
              </a:rPr>
              <a:t> </a:t>
            </a:r>
          </a:p>
          <a:p>
            <a:pPr rtl="0"/>
            <a:r>
              <a:rPr lang="en-US" b="1" dirty="0" err="1">
                <a:effectLst/>
              </a:rPr>
              <a:t>Title</a:t>
            </a:r>
            <a:r>
              <a:rPr lang="en-US" b="1" i="1" dirty="0" err="1">
                <a:effectLst/>
              </a:rPr>
              <a:t>Elijah</a:t>
            </a:r>
            <a:r>
              <a:rPr lang="en-US" b="1" i="1" dirty="0">
                <a:effectLst/>
              </a:rPr>
              <a:t> Fed by an Angel </a:t>
            </a:r>
            <a:endParaRPr lang="en-US" b="1" dirty="0">
              <a:effectLst/>
            </a:endParaRPr>
          </a:p>
          <a:p>
            <a:endParaRPr lang="en-US" b="0" i="0" u="none" strike="noStrike" dirty="0">
              <a:solidFill>
                <a:srgbClr val="795CB2"/>
              </a:solidFill>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40082D4-4817-EF4E-B4C9-188401A17567}" type="slidenum">
              <a:rPr lang="en-US" smtClean="0"/>
              <a:t>6</a:t>
            </a:fld>
            <a:endParaRPr lang="en-US"/>
          </a:p>
        </p:txBody>
      </p:sp>
    </p:spTree>
    <p:extLst>
      <p:ext uri="{BB962C8B-B14F-4D97-AF65-F5344CB8AC3E}">
        <p14:creationId xmlns:p14="http://schemas.microsoft.com/office/powerpoint/2010/main" val="34305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t>Hurricane Andrew&gt;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r>
              <a:t>OCD&gt;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what can you do?&gt;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02122"/>
                </a:solidFill>
                <a:effectLst/>
                <a:latin typeface="Arial" panose="020B0604020202020204" pitchFamily="34" charset="0"/>
              </a:rPr>
              <a:t>Triumph of Jehoshaphat over </a:t>
            </a:r>
            <a:r>
              <a:rPr lang="en-US" b="0" i="0" u="none" strike="noStrike" dirty="0">
                <a:solidFill>
                  <a:srgbClr val="795CB2"/>
                </a:solidFill>
                <a:effectLst/>
                <a:latin typeface="Arial" panose="020B0604020202020204" pitchFamily="34" charset="0"/>
                <a:hlinkClick r:id="rId3" tooltip="Ben-Hadad"/>
              </a:rPr>
              <a:t>Adad</a:t>
            </a:r>
            <a:r>
              <a:rPr lang="en-US" b="0" i="0" u="none" strike="noStrike" dirty="0">
                <a:solidFill>
                  <a:srgbClr val="202122"/>
                </a:solidFill>
                <a:effectLst/>
                <a:latin typeface="Arial" panose="020B0604020202020204" pitchFamily="34" charset="0"/>
              </a:rPr>
              <a:t> of </a:t>
            </a:r>
            <a:r>
              <a:rPr lang="en-US" b="0" i="0" u="none" strike="noStrike" dirty="0">
                <a:solidFill>
                  <a:srgbClr val="795CB2"/>
                </a:solidFill>
                <a:effectLst/>
                <a:latin typeface="Arial" panose="020B0604020202020204" pitchFamily="34" charset="0"/>
                <a:hlinkClick r:id="rId4" tooltip="Aram-Damascus"/>
              </a:rPr>
              <a:t>Syria</a:t>
            </a:r>
            <a:r>
              <a:rPr lang="en-US" b="0" i="0" u="none" strike="noStrike" dirty="0">
                <a:solidFill>
                  <a:srgbClr val="202122"/>
                </a:solidFill>
                <a:effectLst/>
                <a:latin typeface="Arial" panose="020B0604020202020204" pitchFamily="34" charset="0"/>
              </a:rPr>
              <a:t> as illustrated by </a:t>
            </a:r>
            <a:r>
              <a:rPr lang="en-US" b="0" i="0" u="none" strike="noStrike" dirty="0">
                <a:solidFill>
                  <a:srgbClr val="795CB2"/>
                </a:solidFill>
                <a:effectLst/>
                <a:latin typeface="Arial" panose="020B0604020202020204" pitchFamily="34" charset="0"/>
                <a:hlinkClick r:id="rId5" tooltip="Jean Fouquet"/>
              </a:rPr>
              <a:t>Jean Fouquet</a:t>
            </a:r>
            <a:r>
              <a:rPr lang="en-US" b="0" i="0" u="none" strike="noStrike" dirty="0">
                <a:solidFill>
                  <a:srgbClr val="202122"/>
                </a:solidFill>
                <a:effectLst/>
                <a:latin typeface="Arial" panose="020B0604020202020204" pitchFamily="34" charset="0"/>
              </a:rPr>
              <a:t> (1470s) for </a:t>
            </a:r>
            <a:r>
              <a:rPr lang="en-US" b="0" i="0" u="none" strike="noStrike" dirty="0">
                <a:solidFill>
                  <a:srgbClr val="795CB2"/>
                </a:solidFill>
                <a:effectLst/>
                <a:latin typeface="Arial" panose="020B0604020202020204" pitchFamily="34" charset="0"/>
                <a:hlinkClick r:id="rId6" tooltip="Josephus"/>
              </a:rPr>
              <a:t>Josephus</a:t>
            </a:r>
            <a:r>
              <a:rPr lang="en-US" b="0" i="0" u="none" strike="noStrike" dirty="0">
                <a:solidFill>
                  <a:srgbClr val="202122"/>
                </a:solidFill>
                <a:effectLst/>
                <a:latin typeface="Arial" panose="020B0604020202020204" pitchFamily="34" charset="0"/>
              </a:rPr>
              <a:t>' </a:t>
            </a:r>
            <a:r>
              <a:rPr lang="en-US" b="0" i="1" u="none" strike="noStrike" dirty="0">
                <a:solidFill>
                  <a:srgbClr val="795CB2"/>
                </a:solidFill>
                <a:effectLst/>
                <a:latin typeface="Arial" panose="020B0604020202020204" pitchFamily="34" charset="0"/>
                <a:hlinkClick r:id="rId7" tooltip="Antiquities of the Jews"/>
              </a:rPr>
              <a:t>Antiquities of the Jews</a:t>
            </a:r>
            <a:endParaRPr lang="en-US" dirty="0"/>
          </a:p>
          <a:p>
            <a:endParaRPr lang="en-US" dirty="0"/>
          </a:p>
        </p:txBody>
      </p:sp>
      <p:sp>
        <p:nvSpPr>
          <p:cNvPr id="4" name="Slide Number Placeholder 3"/>
          <p:cNvSpPr>
            <a:spLocks noGrp="1"/>
          </p:cNvSpPr>
          <p:nvPr>
            <p:ph type="sldNum" sz="quarter" idx="5"/>
          </p:nvPr>
        </p:nvSpPr>
        <p:spPr/>
        <p:txBody>
          <a:bodyPr/>
          <a:lstStyle/>
          <a:p>
            <a:fld id="{840082D4-4817-EF4E-B4C9-188401A17567}" type="slidenum">
              <a:rPr lang="en-US" smtClean="0"/>
              <a:t>37</a:t>
            </a:fld>
            <a:endParaRPr lang="en-US"/>
          </a:p>
        </p:txBody>
      </p:sp>
    </p:spTree>
    <p:extLst>
      <p:ext uri="{BB962C8B-B14F-4D97-AF65-F5344CB8AC3E}">
        <p14:creationId xmlns:p14="http://schemas.microsoft.com/office/powerpoint/2010/main" val="27558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02122"/>
                </a:solidFill>
                <a:effectLst/>
                <a:latin typeface="Arial" panose="020B0604020202020204" pitchFamily="34" charset="0"/>
              </a:rPr>
              <a:t>Triumph of Jehoshaphat over </a:t>
            </a:r>
            <a:r>
              <a:rPr lang="en-US" b="0" i="0" u="none" strike="noStrike" dirty="0">
                <a:solidFill>
                  <a:srgbClr val="795CB2"/>
                </a:solidFill>
                <a:effectLst/>
                <a:latin typeface="Arial" panose="020B0604020202020204" pitchFamily="34" charset="0"/>
                <a:hlinkClick r:id="rId3" tooltip="Ben-Hadad"/>
              </a:rPr>
              <a:t>Adad</a:t>
            </a:r>
            <a:r>
              <a:rPr lang="en-US" b="0" i="0" u="none" strike="noStrike" dirty="0">
                <a:solidFill>
                  <a:srgbClr val="202122"/>
                </a:solidFill>
                <a:effectLst/>
                <a:latin typeface="Arial" panose="020B0604020202020204" pitchFamily="34" charset="0"/>
              </a:rPr>
              <a:t> of </a:t>
            </a:r>
            <a:r>
              <a:rPr lang="en-US" b="0" i="0" u="none" strike="noStrike" dirty="0">
                <a:solidFill>
                  <a:srgbClr val="795CB2"/>
                </a:solidFill>
                <a:effectLst/>
                <a:latin typeface="Arial" panose="020B0604020202020204" pitchFamily="34" charset="0"/>
                <a:hlinkClick r:id="rId4" tooltip="Aram-Damascus"/>
              </a:rPr>
              <a:t>Syria</a:t>
            </a:r>
            <a:r>
              <a:rPr lang="en-US" b="0" i="0" u="none" strike="noStrike" dirty="0">
                <a:solidFill>
                  <a:srgbClr val="202122"/>
                </a:solidFill>
                <a:effectLst/>
                <a:latin typeface="Arial" panose="020B0604020202020204" pitchFamily="34" charset="0"/>
              </a:rPr>
              <a:t> as illustrated by </a:t>
            </a:r>
            <a:r>
              <a:rPr lang="en-US" b="0" i="0" u="none" strike="noStrike" dirty="0">
                <a:solidFill>
                  <a:srgbClr val="795CB2"/>
                </a:solidFill>
                <a:effectLst/>
                <a:latin typeface="Arial" panose="020B0604020202020204" pitchFamily="34" charset="0"/>
                <a:hlinkClick r:id="rId5" tooltip="Jean Fouquet"/>
              </a:rPr>
              <a:t>Jean Fouquet</a:t>
            </a:r>
            <a:r>
              <a:rPr lang="en-US" b="0" i="0" u="none" strike="noStrike" dirty="0">
                <a:solidFill>
                  <a:srgbClr val="202122"/>
                </a:solidFill>
                <a:effectLst/>
                <a:latin typeface="Arial" panose="020B0604020202020204" pitchFamily="34" charset="0"/>
              </a:rPr>
              <a:t> (1470s) for </a:t>
            </a:r>
            <a:r>
              <a:rPr lang="en-US" b="0" i="0" u="none" strike="noStrike" dirty="0">
                <a:solidFill>
                  <a:srgbClr val="795CB2"/>
                </a:solidFill>
                <a:effectLst/>
                <a:latin typeface="Arial" panose="020B0604020202020204" pitchFamily="34" charset="0"/>
                <a:hlinkClick r:id="rId6" tooltip="Josephus"/>
              </a:rPr>
              <a:t>Josephus</a:t>
            </a:r>
            <a:r>
              <a:rPr lang="en-US" b="0" i="0" u="none" strike="noStrike" dirty="0">
                <a:solidFill>
                  <a:srgbClr val="202122"/>
                </a:solidFill>
                <a:effectLst/>
                <a:latin typeface="Arial" panose="020B0604020202020204" pitchFamily="34" charset="0"/>
              </a:rPr>
              <a:t>' </a:t>
            </a:r>
            <a:r>
              <a:rPr lang="en-US" b="0" i="1" u="none" strike="noStrike" dirty="0">
                <a:solidFill>
                  <a:srgbClr val="795CB2"/>
                </a:solidFill>
                <a:effectLst/>
                <a:latin typeface="Arial" panose="020B0604020202020204" pitchFamily="34" charset="0"/>
                <a:hlinkClick r:id="rId7" tooltip="Antiquities of the Jews"/>
              </a:rPr>
              <a:t>Antiquities of the Jews</a:t>
            </a:r>
            <a:endParaRPr lang="en-US" dirty="0"/>
          </a:p>
          <a:p>
            <a:endParaRPr lang="en-US" dirty="0"/>
          </a:p>
        </p:txBody>
      </p:sp>
      <p:sp>
        <p:nvSpPr>
          <p:cNvPr id="4" name="Slide Number Placeholder 3"/>
          <p:cNvSpPr>
            <a:spLocks noGrp="1"/>
          </p:cNvSpPr>
          <p:nvPr>
            <p:ph type="sldNum" sz="quarter" idx="5"/>
          </p:nvPr>
        </p:nvSpPr>
        <p:spPr/>
        <p:txBody>
          <a:bodyPr/>
          <a:lstStyle/>
          <a:p>
            <a:fld id="{840082D4-4817-EF4E-B4C9-188401A17567}" type="slidenum">
              <a:rPr lang="en-US" smtClean="0"/>
              <a:t>38</a:t>
            </a:fld>
            <a:endParaRPr lang="en-US"/>
          </a:p>
        </p:txBody>
      </p:sp>
    </p:spTree>
    <p:extLst>
      <p:ext uri="{BB962C8B-B14F-4D97-AF65-F5344CB8AC3E}">
        <p14:creationId xmlns:p14="http://schemas.microsoft.com/office/powerpoint/2010/main" val="102553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strike="noStrike" dirty="0">
                <a:solidFill>
                  <a:srgbClr val="202122"/>
                </a:solidFill>
                <a:effectLst/>
                <a:latin typeface="Arial" panose="020B0604020202020204" pitchFamily="34" charset="0"/>
              </a:rPr>
              <a:t>Gideon's Call</a:t>
            </a:r>
            <a:r>
              <a:rPr lang="en-US" b="0" i="0" u="none" strike="noStrike" dirty="0">
                <a:solidFill>
                  <a:srgbClr val="202122"/>
                </a:solidFill>
                <a:effectLst/>
                <a:latin typeface="Arial" panose="020B0604020202020204" pitchFamily="34" charset="0"/>
              </a:rPr>
              <a:t>, 1860 woodcut by </a:t>
            </a:r>
            <a:r>
              <a:rPr lang="en-US" b="0" i="0" u="none" strike="noStrike" dirty="0">
                <a:solidFill>
                  <a:srgbClr val="795CB2"/>
                </a:solidFill>
                <a:effectLst/>
                <a:latin typeface="Arial" panose="020B0604020202020204" pitchFamily="34" charset="0"/>
                <a:hlinkClick r:id="rId3" tooltip="Julius Schnorr von Karolsfeld"/>
              </a:rPr>
              <a:t>Julius Schnorr von Karolsfeld</a:t>
            </a:r>
            <a:endParaRPr lang="en-US" dirty="0"/>
          </a:p>
        </p:txBody>
      </p:sp>
      <p:sp>
        <p:nvSpPr>
          <p:cNvPr id="4" name="Slide Number Placeholder 3"/>
          <p:cNvSpPr>
            <a:spLocks noGrp="1"/>
          </p:cNvSpPr>
          <p:nvPr>
            <p:ph type="sldNum" sz="quarter" idx="5"/>
          </p:nvPr>
        </p:nvSpPr>
        <p:spPr/>
        <p:txBody>
          <a:bodyPr/>
          <a:lstStyle/>
          <a:p>
            <a:fld id="{840082D4-4817-EF4E-B4C9-188401A17567}" type="slidenum">
              <a:rPr lang="en-US" smtClean="0"/>
              <a:t>43</a:t>
            </a:fld>
            <a:endParaRPr lang="en-US"/>
          </a:p>
        </p:txBody>
      </p:sp>
    </p:spTree>
    <p:extLst>
      <p:ext uri="{BB962C8B-B14F-4D97-AF65-F5344CB8AC3E}">
        <p14:creationId xmlns:p14="http://schemas.microsoft.com/office/powerpoint/2010/main" val="230331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strike="noStrike" dirty="0">
                <a:solidFill>
                  <a:srgbClr val="202122"/>
                </a:solidFill>
                <a:effectLst/>
                <a:latin typeface="Arial" panose="020B0604020202020204" pitchFamily="34" charset="0"/>
              </a:rPr>
              <a:t>Gideon's Call</a:t>
            </a:r>
            <a:r>
              <a:rPr lang="en-US" b="0" i="0" u="none" strike="noStrike" dirty="0">
                <a:solidFill>
                  <a:srgbClr val="202122"/>
                </a:solidFill>
                <a:effectLst/>
                <a:latin typeface="Arial" panose="020B0604020202020204" pitchFamily="34" charset="0"/>
              </a:rPr>
              <a:t>, 1860 woodcut by </a:t>
            </a:r>
            <a:r>
              <a:rPr lang="en-US" b="0" i="0" u="none" strike="noStrike" dirty="0">
                <a:solidFill>
                  <a:srgbClr val="795CB2"/>
                </a:solidFill>
                <a:effectLst/>
                <a:latin typeface="Arial" panose="020B0604020202020204" pitchFamily="34" charset="0"/>
                <a:hlinkClick r:id="rId3" tooltip="Julius Schnorr von Karolsfeld"/>
              </a:rPr>
              <a:t>Julius Schnorr von Karolsfeld</a:t>
            </a:r>
            <a:endParaRPr lang="en-US" dirty="0"/>
          </a:p>
        </p:txBody>
      </p:sp>
      <p:sp>
        <p:nvSpPr>
          <p:cNvPr id="4" name="Slide Number Placeholder 3"/>
          <p:cNvSpPr>
            <a:spLocks noGrp="1"/>
          </p:cNvSpPr>
          <p:nvPr>
            <p:ph type="sldNum" sz="quarter" idx="5"/>
          </p:nvPr>
        </p:nvSpPr>
        <p:spPr/>
        <p:txBody>
          <a:bodyPr/>
          <a:lstStyle/>
          <a:p>
            <a:fld id="{840082D4-4817-EF4E-B4C9-188401A17567}" type="slidenum">
              <a:rPr lang="en-US" smtClean="0"/>
              <a:t>44</a:t>
            </a:fld>
            <a:endParaRPr lang="en-US"/>
          </a:p>
        </p:txBody>
      </p:sp>
    </p:spTree>
    <p:extLst>
      <p:ext uri="{BB962C8B-B14F-4D97-AF65-F5344CB8AC3E}">
        <p14:creationId xmlns:p14="http://schemas.microsoft.com/office/powerpoint/2010/main" val="328524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FC5F-7A0E-2701-EF5F-EC8E69D50E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3F819A-A51E-C716-C462-A9D14579C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171FBA-654B-9B24-CEFC-C4D121E1C218}"/>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5" name="Footer Placeholder 4">
            <a:extLst>
              <a:ext uri="{FF2B5EF4-FFF2-40B4-BE49-F238E27FC236}">
                <a16:creationId xmlns:a16="http://schemas.microsoft.com/office/drawing/2014/main" id="{14D7D453-75AB-5672-4949-DA83B8989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F744B-0B3B-81CD-7CFB-D391951D71E4}"/>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33013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A89C-A0F2-64EA-7E70-B991BCA2B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C361E-2A58-7957-600D-E0A5D2FE86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BA454-31EB-09F4-34E5-7ED4366E2DCE}"/>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5" name="Footer Placeholder 4">
            <a:extLst>
              <a:ext uri="{FF2B5EF4-FFF2-40B4-BE49-F238E27FC236}">
                <a16:creationId xmlns:a16="http://schemas.microsoft.com/office/drawing/2014/main" id="{76228A60-4711-58A1-34FF-CDFED0F85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DB927-7B61-B9A6-0D74-A653A3B64503}"/>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49117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9F1E36-C9F3-D65B-751D-5C9445626C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F81CB-2038-4648-07CC-248814C278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A5CCE-71DF-C028-CED7-173F46274085}"/>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5" name="Footer Placeholder 4">
            <a:extLst>
              <a:ext uri="{FF2B5EF4-FFF2-40B4-BE49-F238E27FC236}">
                <a16:creationId xmlns:a16="http://schemas.microsoft.com/office/drawing/2014/main" id="{67AC1BFA-A0A4-464A-B0E0-D57CFBD79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E147F-A70F-D3A4-2A64-06D282B802F0}"/>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86697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83228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15DD-0787-A08B-A19D-AD053F97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70FFE-F0D1-2576-08F7-85FC17405F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D55B4-38E8-5AB0-158D-7E01D457053A}"/>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5" name="Footer Placeholder 4">
            <a:extLst>
              <a:ext uri="{FF2B5EF4-FFF2-40B4-BE49-F238E27FC236}">
                <a16:creationId xmlns:a16="http://schemas.microsoft.com/office/drawing/2014/main" id="{56F8D652-FAB4-EA23-9D1E-75C0AF31F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C9B8D-EBBB-FA18-10C2-14923731A92A}"/>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43651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66EF-3DA8-0909-C5B2-A99ADC74B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BA868-A69F-DD95-C883-CE93392C2C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491FF-513B-4A99-4795-1C9BF68B518E}"/>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5" name="Footer Placeholder 4">
            <a:extLst>
              <a:ext uri="{FF2B5EF4-FFF2-40B4-BE49-F238E27FC236}">
                <a16:creationId xmlns:a16="http://schemas.microsoft.com/office/drawing/2014/main" id="{64B82100-B7D7-A56B-CAF1-08B540E45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4ADC0-7749-5640-3169-98025E72B35A}"/>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05575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DD15-BD16-FA57-83C6-CD4E676ED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B8489-155A-CF6C-20D1-2F268E17B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6FBC0-AAA0-AD71-C51F-BD5D4D556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43E9E5-3365-D44E-C9E0-1EC60CB71626}"/>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6" name="Footer Placeholder 5">
            <a:extLst>
              <a:ext uri="{FF2B5EF4-FFF2-40B4-BE49-F238E27FC236}">
                <a16:creationId xmlns:a16="http://schemas.microsoft.com/office/drawing/2014/main" id="{27CA4252-CB66-5B46-2C6E-612AD20C4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DC8C4-DF22-3C26-AA34-6BD27B0EA336}"/>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99513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988B-5593-FE47-1C7C-14864754E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91D0C-D5B4-014C-644A-88727DE9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99702-A51F-F73B-F049-B791112E8B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8A7E0-7B76-C046-D221-10713988B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C7B4F-61BA-FCA0-81C5-F17D0FD5C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91407A-72F1-25E7-8259-FCAA2C13C02F}"/>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8" name="Footer Placeholder 7">
            <a:extLst>
              <a:ext uri="{FF2B5EF4-FFF2-40B4-BE49-F238E27FC236}">
                <a16:creationId xmlns:a16="http://schemas.microsoft.com/office/drawing/2014/main" id="{BB3D5C8A-2A82-C2A0-EF49-85A428810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555BA2-3C3F-99C3-92B9-EB482AE905CF}"/>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339909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C989-19C2-938B-8D5B-8A3D7E9F3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786578-70C0-303A-A5F1-A2F4918F26DB}"/>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4" name="Footer Placeholder 3">
            <a:extLst>
              <a:ext uri="{FF2B5EF4-FFF2-40B4-BE49-F238E27FC236}">
                <a16:creationId xmlns:a16="http://schemas.microsoft.com/office/drawing/2014/main" id="{5B619995-BD66-FB0C-3A7C-D384AF608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EE5D5-FDCD-1647-F73B-5CCF9DDE4E79}"/>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79038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20ACE-3B1E-2408-39DD-C25A10613888}"/>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3" name="Footer Placeholder 2">
            <a:extLst>
              <a:ext uri="{FF2B5EF4-FFF2-40B4-BE49-F238E27FC236}">
                <a16:creationId xmlns:a16="http://schemas.microsoft.com/office/drawing/2014/main" id="{1B4712F1-1006-E1D3-2298-C122627D2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B817B2-7C24-83A2-71B8-DE415704770B}"/>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89675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A966-7675-90E8-A3C3-C766708FE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1DCAD-7CD0-D63D-D134-E1DF87CE1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177F8-890A-703B-7D8F-2195EA2BA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16FF1-C745-31F9-290E-3F16AEB1CE38}"/>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6" name="Footer Placeholder 5">
            <a:extLst>
              <a:ext uri="{FF2B5EF4-FFF2-40B4-BE49-F238E27FC236}">
                <a16:creationId xmlns:a16="http://schemas.microsoft.com/office/drawing/2014/main" id="{7EC34861-C79D-3F71-0E8B-22A3A7AFC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DB1E0-4BF0-8337-6B8B-505C6DC98D97}"/>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35048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AD47-8E04-89F5-096B-3FC05F72E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7F77D-F4BC-5A2E-28C1-72AD39812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1CD54-53A1-9F69-2177-211A3AC88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88A8C1-AB95-D478-54E3-0BB9BF8BB25A}"/>
              </a:ext>
            </a:extLst>
          </p:cNvPr>
          <p:cNvSpPr>
            <a:spLocks noGrp="1"/>
          </p:cNvSpPr>
          <p:nvPr>
            <p:ph type="dt" sz="half" idx="10"/>
          </p:nvPr>
        </p:nvSpPr>
        <p:spPr/>
        <p:txBody>
          <a:bodyPr/>
          <a:lstStyle/>
          <a:p>
            <a:fld id="{6BE53C7E-45BD-5344-B194-749F9A29E47F}" type="datetimeFigureOut">
              <a:rPr lang="en-US" smtClean="0"/>
              <a:t>1/28/24</a:t>
            </a:fld>
            <a:endParaRPr lang="en-US"/>
          </a:p>
        </p:txBody>
      </p:sp>
      <p:sp>
        <p:nvSpPr>
          <p:cNvPr id="6" name="Footer Placeholder 5">
            <a:extLst>
              <a:ext uri="{FF2B5EF4-FFF2-40B4-BE49-F238E27FC236}">
                <a16:creationId xmlns:a16="http://schemas.microsoft.com/office/drawing/2014/main" id="{73E417F2-F17C-CA9D-3B17-A6DE9E251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665FC-C52C-D4EE-423F-74D895DA7D40}"/>
              </a:ext>
            </a:extLst>
          </p:cNvPr>
          <p:cNvSpPr>
            <a:spLocks noGrp="1"/>
          </p:cNvSpPr>
          <p:nvPr>
            <p:ph type="sldNum" sz="quarter" idx="12"/>
          </p:nvPr>
        </p:nvSpPr>
        <p:spPr/>
        <p:txBody>
          <a:bodyPr/>
          <a:lstStyle/>
          <a:p>
            <a:fld id="{0E0B7816-41C9-0C4D-960B-34A35FEC178C}" type="slidenum">
              <a:rPr lang="en-US" smtClean="0"/>
              <a:t>‹#›</a:t>
            </a:fld>
            <a:endParaRPr lang="en-US"/>
          </a:p>
        </p:txBody>
      </p:sp>
    </p:spTree>
    <p:extLst>
      <p:ext uri="{BB962C8B-B14F-4D97-AF65-F5344CB8AC3E}">
        <p14:creationId xmlns:p14="http://schemas.microsoft.com/office/powerpoint/2010/main" val="211304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3FA60-F7BD-8D51-556A-7A8DCA1C4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8D3FE-1BC9-F501-C821-C8372B9CB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E92AC-D50E-B2F6-4096-91BA68AC9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53C7E-45BD-5344-B194-749F9A29E47F}" type="datetimeFigureOut">
              <a:rPr lang="en-US" smtClean="0"/>
              <a:t>1/28/24</a:t>
            </a:fld>
            <a:endParaRPr lang="en-US"/>
          </a:p>
        </p:txBody>
      </p:sp>
      <p:sp>
        <p:nvSpPr>
          <p:cNvPr id="5" name="Footer Placeholder 4">
            <a:extLst>
              <a:ext uri="{FF2B5EF4-FFF2-40B4-BE49-F238E27FC236}">
                <a16:creationId xmlns:a16="http://schemas.microsoft.com/office/drawing/2014/main" id="{71FA51BE-CE18-E065-C943-04DB5F503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82525-DB49-C0CA-CAA0-C8E4B1325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B7816-41C9-0C4D-960B-34A35FEC178C}" type="slidenum">
              <a:rPr lang="en-US" smtClean="0"/>
              <a:t>‹#›</a:t>
            </a:fld>
            <a:endParaRPr lang="en-US"/>
          </a:p>
        </p:txBody>
      </p:sp>
    </p:spTree>
    <p:extLst>
      <p:ext uri="{BB962C8B-B14F-4D97-AF65-F5344CB8AC3E}">
        <p14:creationId xmlns:p14="http://schemas.microsoft.com/office/powerpoint/2010/main" val="76932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1850140-D73C-8E31-37E0-2A8DDC752DE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489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838200" y="1825625"/>
            <a:ext cx="10515600" cy="4351338"/>
          </a:xfrm>
        </p:spPr>
        <p:txBody>
          <a:bodyPr>
            <a:normAutofit/>
          </a:bodyPr>
          <a:lstStyle/>
          <a:p>
            <a:pPr marL="0" indent="0">
              <a:buNone/>
            </a:pPr>
            <a:r>
              <a:rPr lang="en-US" b="0" i="0" u="none" strike="noStrike">
                <a:effectLst/>
                <a:latin typeface="system-ui"/>
              </a:rPr>
              <a:t>And Caleb </a:t>
            </a:r>
            <a:r>
              <a:rPr lang="en-US" b="1" i="0" u="none" strike="noStrike">
                <a:effectLst/>
                <a:latin typeface="system-ui"/>
              </a:rPr>
              <a:t>stilled</a:t>
            </a:r>
            <a:r>
              <a:rPr lang="en-US" b="0" i="0" u="none" strike="noStrike">
                <a:effectLst/>
                <a:latin typeface="system-ui"/>
              </a:rPr>
              <a:t> the people before Moses, and said, </a:t>
            </a:r>
            <a:r>
              <a:rPr lang="en-US" b="1" i="0" u="none" strike="noStrike">
                <a:effectLst/>
                <a:latin typeface="system-ui"/>
              </a:rPr>
              <a:t>Let us go up at once</a:t>
            </a:r>
            <a:r>
              <a:rPr lang="en-US" b="0" i="0" u="none" strike="noStrike">
                <a:effectLst/>
                <a:latin typeface="system-ui"/>
              </a:rPr>
              <a:t>, and possess it; for we are well able to overcome it.</a:t>
            </a:r>
          </a:p>
          <a:p>
            <a:pPr marL="0" indent="0">
              <a:buNone/>
            </a:pPr>
            <a:r>
              <a:rPr lang="en-US">
                <a:latin typeface="system-ui"/>
              </a:rPr>
              <a:t>Numbers 13:30</a:t>
            </a:r>
            <a:endParaRPr lang="en-US" b="0" i="0" u="none" strike="noStrike">
              <a:effectLst/>
              <a:latin typeface="system-ui"/>
            </a:endParaRPr>
          </a:p>
        </p:txBody>
      </p:sp>
    </p:spTree>
    <p:extLst>
      <p:ext uri="{BB962C8B-B14F-4D97-AF65-F5344CB8AC3E}">
        <p14:creationId xmlns:p14="http://schemas.microsoft.com/office/powerpoint/2010/main" val="198869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838200" y="939791"/>
            <a:ext cx="10515600" cy="4351338"/>
          </a:xfrm>
        </p:spPr>
        <p:txBody>
          <a:bodyPr>
            <a:normAutofit/>
          </a:bodyPr>
          <a:lstStyle/>
          <a:p>
            <a:pPr marL="0" indent="0">
              <a:buNone/>
            </a:pPr>
            <a:r>
              <a:rPr lang="en-US" b="1" i="0" u="none" strike="noStrike" baseline="30000" dirty="0">
                <a:effectLst/>
                <a:latin typeface="system-ui"/>
              </a:rPr>
              <a:t>31 </a:t>
            </a:r>
            <a:r>
              <a:rPr lang="en-US" b="0" i="0" u="none" strike="noStrike" dirty="0">
                <a:effectLst/>
                <a:latin typeface="system-ui"/>
              </a:rPr>
              <a:t>But the men that went up with him said, We be </a:t>
            </a:r>
            <a:r>
              <a:rPr lang="en-US" b="1" i="0" u="none" strike="noStrike" dirty="0">
                <a:effectLst/>
                <a:latin typeface="system-ui"/>
              </a:rPr>
              <a:t>not able </a:t>
            </a:r>
            <a:r>
              <a:rPr lang="en-US" b="0" i="0" u="none" strike="noStrike" dirty="0">
                <a:effectLst/>
                <a:latin typeface="system-ui"/>
              </a:rPr>
              <a:t>to go up against the people; for </a:t>
            </a:r>
            <a:r>
              <a:rPr lang="en-US" b="1" i="0" u="none" strike="noStrike" dirty="0">
                <a:effectLst/>
                <a:latin typeface="system-ui"/>
              </a:rPr>
              <a:t>they are stronger</a:t>
            </a:r>
            <a:r>
              <a:rPr lang="en-US" b="0" i="0" u="none" strike="noStrike" dirty="0">
                <a:effectLst/>
                <a:latin typeface="system-ui"/>
              </a:rPr>
              <a:t> than we.</a:t>
            </a:r>
          </a:p>
          <a:p>
            <a:pPr marL="0" indent="0">
              <a:buNone/>
            </a:pPr>
            <a:r>
              <a:rPr lang="en-US" b="1" i="0" u="none" strike="noStrike" baseline="30000" dirty="0">
                <a:effectLst/>
                <a:latin typeface="system-ui"/>
              </a:rPr>
              <a:t>32 </a:t>
            </a:r>
            <a:r>
              <a:rPr lang="en-US" b="0" i="0" u="none" strike="noStrike" dirty="0">
                <a:effectLst/>
                <a:latin typeface="system-ui"/>
              </a:rPr>
              <a:t>And they brought up an evil report of the land which they had searched unto the children of Israel, saying, The land, through which we have gone to search it, is a land that </a:t>
            </a:r>
            <a:r>
              <a:rPr lang="en-US" b="1" i="0" u="none" strike="noStrike" dirty="0" err="1">
                <a:effectLst/>
                <a:latin typeface="system-ui"/>
              </a:rPr>
              <a:t>eateth</a:t>
            </a:r>
            <a:r>
              <a:rPr lang="en-US" b="1" i="0" u="none" strike="noStrike" dirty="0">
                <a:effectLst/>
                <a:latin typeface="system-ui"/>
              </a:rPr>
              <a:t> up the inhabitants thereof</a:t>
            </a:r>
            <a:r>
              <a:rPr lang="en-US" b="0" i="0" u="none" strike="noStrike" dirty="0">
                <a:effectLst/>
                <a:latin typeface="system-ui"/>
              </a:rPr>
              <a:t>; and all the people that we saw in it are men of a great stature.</a:t>
            </a:r>
          </a:p>
          <a:p>
            <a:pPr marL="0" indent="0">
              <a:buNone/>
            </a:pPr>
            <a:r>
              <a:rPr lang="en-US" b="1" i="0" u="none" strike="noStrike" baseline="30000" dirty="0">
                <a:effectLst/>
                <a:latin typeface="system-ui"/>
              </a:rPr>
              <a:t>33 </a:t>
            </a:r>
            <a:r>
              <a:rPr lang="en-US" b="0" i="0" u="none" strike="noStrike" dirty="0">
                <a:effectLst/>
                <a:latin typeface="system-ui"/>
              </a:rPr>
              <a:t>And there we saw the giants, the sons of Anak, which come of the giants: and </a:t>
            </a:r>
            <a:r>
              <a:rPr lang="en-US" b="1" i="0" u="none" strike="noStrike" dirty="0">
                <a:effectLst/>
                <a:latin typeface="system-ui"/>
              </a:rPr>
              <a:t>we were in our own sight as grasshoppers</a:t>
            </a:r>
            <a:r>
              <a:rPr lang="en-US" b="0" i="0" u="none" strike="noStrike" dirty="0">
                <a:effectLst/>
                <a:latin typeface="system-ui"/>
              </a:rPr>
              <a:t>, and so we were in their sight.</a:t>
            </a:r>
          </a:p>
          <a:p>
            <a:pPr marL="0" indent="0">
              <a:buNone/>
            </a:pPr>
            <a:r>
              <a:rPr lang="en-US" dirty="0">
                <a:latin typeface="system-ui"/>
              </a:rPr>
              <a:t>Numbers 13:31-33</a:t>
            </a:r>
            <a:endParaRPr lang="en-US" b="0" i="0" u="none" strike="noStrike" dirty="0">
              <a:effectLst/>
              <a:latin typeface="system-ui"/>
            </a:endParaRPr>
          </a:p>
        </p:txBody>
      </p:sp>
    </p:spTree>
    <p:extLst>
      <p:ext uri="{BB962C8B-B14F-4D97-AF65-F5344CB8AC3E}">
        <p14:creationId xmlns:p14="http://schemas.microsoft.com/office/powerpoint/2010/main" val="199282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85D9F-724F-7A24-D343-B204CFD20251}"/>
              </a:ext>
            </a:extLst>
          </p:cNvPr>
          <p:cNvPicPr>
            <a:picLocks noChangeAspect="1"/>
          </p:cNvPicPr>
          <p:nvPr/>
        </p:nvPicPr>
        <p:blipFill>
          <a:blip r:embed="rId2"/>
          <a:stretch>
            <a:fillRect/>
          </a:stretch>
        </p:blipFill>
        <p:spPr>
          <a:xfrm>
            <a:off x="840275" y="643466"/>
            <a:ext cx="10511450" cy="5571067"/>
          </a:xfrm>
          <a:prstGeom prst="rect">
            <a:avLst/>
          </a:prstGeom>
        </p:spPr>
      </p:pic>
    </p:spTree>
    <p:extLst>
      <p:ext uri="{BB962C8B-B14F-4D97-AF65-F5344CB8AC3E}">
        <p14:creationId xmlns:p14="http://schemas.microsoft.com/office/powerpoint/2010/main" val="330340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630AE9F-E22B-73CE-A8C1-D000E1BC9292}"/>
              </a:ext>
            </a:extLst>
          </p:cNvPr>
          <p:cNvPicPr>
            <a:picLocks noChangeAspect="1"/>
          </p:cNvPicPr>
          <p:nvPr/>
        </p:nvPicPr>
        <p:blipFill>
          <a:blip r:embed="rId2"/>
          <a:stretch>
            <a:fillRect/>
          </a:stretch>
        </p:blipFill>
        <p:spPr>
          <a:xfrm>
            <a:off x="990600" y="2436022"/>
            <a:ext cx="10134600" cy="1925574"/>
          </a:xfrm>
          <a:prstGeom prst="rect">
            <a:avLst/>
          </a:prstGeom>
        </p:spPr>
      </p:pic>
    </p:spTree>
    <p:extLst>
      <p:ext uri="{BB962C8B-B14F-4D97-AF65-F5344CB8AC3E}">
        <p14:creationId xmlns:p14="http://schemas.microsoft.com/office/powerpoint/2010/main" val="196391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914EE5-3265-6308-F3FB-FC463C2637C2}"/>
              </a:ext>
            </a:extLst>
          </p:cNvPr>
          <p:cNvPicPr>
            <a:picLocks noChangeAspect="1"/>
          </p:cNvPicPr>
          <p:nvPr/>
        </p:nvPicPr>
        <p:blipFill>
          <a:blip r:embed="rId2"/>
          <a:stretch>
            <a:fillRect/>
          </a:stretch>
        </p:blipFill>
        <p:spPr>
          <a:xfrm>
            <a:off x="990600" y="2360013"/>
            <a:ext cx="10134600" cy="2077593"/>
          </a:xfrm>
          <a:prstGeom prst="rect">
            <a:avLst/>
          </a:prstGeom>
        </p:spPr>
      </p:pic>
    </p:spTree>
    <p:extLst>
      <p:ext uri="{BB962C8B-B14F-4D97-AF65-F5344CB8AC3E}">
        <p14:creationId xmlns:p14="http://schemas.microsoft.com/office/powerpoint/2010/main" val="13220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785AE5-3E2A-85C1-C54E-5A4944CD14CF}"/>
              </a:ext>
            </a:extLst>
          </p:cNvPr>
          <p:cNvSpPr txBox="1"/>
          <p:nvPr/>
        </p:nvSpPr>
        <p:spPr>
          <a:xfrm>
            <a:off x="648931" y="1223959"/>
            <a:ext cx="3505494" cy="3785419"/>
          </a:xfrm>
          <a:prstGeom prst="rect">
            <a:avLst/>
          </a:prstGeom>
        </p:spPr>
        <p:txBody>
          <a:bodyPr vert="horz" lIns="91440" tIns="45720" rIns="91440" bIns="45720" rtlCol="0">
            <a:noAutofit/>
          </a:bodyPr>
          <a:lstStyle/>
          <a:p>
            <a:pPr>
              <a:lnSpc>
                <a:spcPct val="90000"/>
              </a:lnSpc>
              <a:spcAft>
                <a:spcPts val="600"/>
              </a:spcAft>
            </a:pPr>
            <a:r>
              <a:rPr lang="en-US" sz="4000" b="0" i="0" u="none" strike="noStrike" dirty="0">
                <a:effectLst/>
              </a:rPr>
              <a:t>Heaviness in the heart of man </a:t>
            </a:r>
            <a:r>
              <a:rPr lang="en-US" sz="4000" b="0" i="0" u="none" strike="noStrike" dirty="0" err="1">
                <a:effectLst/>
              </a:rPr>
              <a:t>maketh</a:t>
            </a:r>
            <a:r>
              <a:rPr lang="en-US" sz="4000" b="0" i="0" u="none" strike="noStrike" dirty="0">
                <a:effectLst/>
              </a:rPr>
              <a:t> it stoop: but a good word </a:t>
            </a:r>
            <a:r>
              <a:rPr lang="en-US" sz="4000" b="0" i="0" u="none" strike="noStrike" dirty="0" err="1">
                <a:effectLst/>
              </a:rPr>
              <a:t>maketh</a:t>
            </a:r>
            <a:r>
              <a:rPr lang="en-US" sz="4000" b="0" i="0" u="none" strike="noStrike" dirty="0">
                <a:effectLst/>
              </a:rPr>
              <a:t> it glad.</a:t>
            </a:r>
          </a:p>
          <a:p>
            <a:pPr>
              <a:lnSpc>
                <a:spcPct val="90000"/>
              </a:lnSpc>
              <a:spcAft>
                <a:spcPts val="600"/>
              </a:spcAft>
            </a:pPr>
            <a:r>
              <a:rPr lang="en-US" sz="4000" dirty="0"/>
              <a:t>Proverbs 12:25</a:t>
            </a:r>
          </a:p>
        </p:txBody>
      </p:sp>
      <p:pic>
        <p:nvPicPr>
          <p:cNvPr id="4" name="Picture 3">
            <a:extLst>
              <a:ext uri="{FF2B5EF4-FFF2-40B4-BE49-F238E27FC236}">
                <a16:creationId xmlns:a16="http://schemas.microsoft.com/office/drawing/2014/main" id="{5A4859EF-563B-5745-AFC9-F6ABA604E0B5}"/>
              </a:ext>
            </a:extLst>
          </p:cNvPr>
          <p:cNvPicPr>
            <a:picLocks noChangeAspect="1"/>
          </p:cNvPicPr>
          <p:nvPr/>
        </p:nvPicPr>
        <p:blipFill>
          <a:blip r:embed="rId2"/>
          <a:stretch>
            <a:fillRect/>
          </a:stretch>
        </p:blipFill>
        <p:spPr>
          <a:xfrm>
            <a:off x="5405862" y="2088076"/>
            <a:ext cx="6019331" cy="2678601"/>
          </a:xfrm>
          <a:prstGeom prst="rect">
            <a:avLst/>
          </a:prstGeom>
          <a:effectLst/>
        </p:spPr>
      </p:pic>
    </p:spTree>
    <p:extLst>
      <p:ext uri="{BB962C8B-B14F-4D97-AF65-F5344CB8AC3E}">
        <p14:creationId xmlns:p14="http://schemas.microsoft.com/office/powerpoint/2010/main" val="75491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4B43-7440-5846-9418-67F1882C7CF5}"/>
              </a:ext>
            </a:extLst>
          </p:cNvPr>
          <p:cNvSpPr>
            <a:spLocks noGrp="1"/>
          </p:cNvSpPr>
          <p:nvPr>
            <p:ph type="title"/>
          </p:nvPr>
        </p:nvSpPr>
        <p:spPr>
          <a:xfrm>
            <a:off x="524741" y="620392"/>
            <a:ext cx="3808268" cy="5504688"/>
          </a:xfrm>
        </p:spPr>
        <p:txBody>
          <a:bodyPr>
            <a:normAutofit/>
          </a:bodyPr>
          <a:lstStyle/>
          <a:p>
            <a:r>
              <a:rPr lang="en-US" sz="6000" dirty="0"/>
              <a:t>Common anxiety disorders</a:t>
            </a:r>
          </a:p>
        </p:txBody>
      </p:sp>
      <p:graphicFrame>
        <p:nvGraphicFramePr>
          <p:cNvPr id="12" name="Content Placeholder 2">
            <a:extLst>
              <a:ext uri="{FF2B5EF4-FFF2-40B4-BE49-F238E27FC236}">
                <a16:creationId xmlns:a16="http://schemas.microsoft.com/office/drawing/2014/main" id="{AE1B1B90-9C67-4286-8AAE-CFC03FC49D8E}"/>
              </a:ext>
            </a:extLst>
          </p:cNvPr>
          <p:cNvGraphicFramePr>
            <a:graphicFrameLocks noGrp="1"/>
          </p:cNvGraphicFramePr>
          <p:nvPr>
            <p:ph idx="1"/>
            <p:extLst>
              <p:ext uri="{D42A27DB-BD31-4B8C-83A1-F6EECF244321}">
                <p14:modId xmlns:p14="http://schemas.microsoft.com/office/powerpoint/2010/main" val="158121900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07592F5-DF13-E62A-8C61-52F0D72ADF77}"/>
              </a:ext>
            </a:extLst>
          </p:cNvPr>
          <p:cNvPicPr>
            <a:picLocks noChangeAspect="1"/>
          </p:cNvPicPr>
          <p:nvPr/>
        </p:nvPicPr>
        <p:blipFill>
          <a:blip r:embed="rId7"/>
          <a:stretch>
            <a:fillRect/>
          </a:stretch>
        </p:blipFill>
        <p:spPr>
          <a:xfrm>
            <a:off x="5590309" y="5341937"/>
            <a:ext cx="6019800" cy="1003300"/>
          </a:xfrm>
          <a:prstGeom prst="rect">
            <a:avLst/>
          </a:prstGeom>
        </p:spPr>
      </p:pic>
    </p:spTree>
    <p:extLst>
      <p:ext uri="{BB962C8B-B14F-4D97-AF65-F5344CB8AC3E}">
        <p14:creationId xmlns:p14="http://schemas.microsoft.com/office/powerpoint/2010/main" val="427640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png" descr="image.png">
            <a:extLst>
              <a:ext uri="{FF2B5EF4-FFF2-40B4-BE49-F238E27FC236}">
                <a16:creationId xmlns:a16="http://schemas.microsoft.com/office/drawing/2014/main" id="{F645E295-7725-C072-BC80-88DE69542600}"/>
              </a:ext>
            </a:extLst>
          </p:cNvPr>
          <p:cNvPicPr>
            <a:picLocks noChangeAspect="1"/>
          </p:cNvPicPr>
          <p:nvPr/>
        </p:nvPicPr>
        <p:blipFill>
          <a:blip r:embed="rId2"/>
          <a:stretch>
            <a:fillRect/>
          </a:stretch>
        </p:blipFill>
        <p:spPr>
          <a:xfrm>
            <a:off x="2607331" y="914400"/>
            <a:ext cx="6901137" cy="4968819"/>
          </a:xfrm>
          <a:prstGeom prst="rect">
            <a:avLst/>
          </a:prstGeom>
        </p:spPr>
      </p:pic>
    </p:spTree>
    <p:extLst>
      <p:ext uri="{BB962C8B-B14F-4D97-AF65-F5344CB8AC3E}">
        <p14:creationId xmlns:p14="http://schemas.microsoft.com/office/powerpoint/2010/main" val="383763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4B43-7440-5846-9418-67F1882C7CF5}"/>
              </a:ext>
            </a:extLst>
          </p:cNvPr>
          <p:cNvSpPr>
            <a:spLocks noGrp="1"/>
          </p:cNvSpPr>
          <p:nvPr>
            <p:ph type="title"/>
          </p:nvPr>
        </p:nvSpPr>
        <p:spPr>
          <a:xfrm>
            <a:off x="524741" y="620392"/>
            <a:ext cx="3808268" cy="5504688"/>
          </a:xfrm>
        </p:spPr>
        <p:txBody>
          <a:bodyPr>
            <a:normAutofit/>
          </a:bodyPr>
          <a:lstStyle/>
          <a:p>
            <a:r>
              <a:rPr lang="en-US" sz="6000" dirty="0"/>
              <a:t>Common anxiety disorders</a:t>
            </a:r>
          </a:p>
        </p:txBody>
      </p:sp>
      <p:graphicFrame>
        <p:nvGraphicFramePr>
          <p:cNvPr id="12" name="Content Placeholder 2">
            <a:extLst>
              <a:ext uri="{FF2B5EF4-FFF2-40B4-BE49-F238E27FC236}">
                <a16:creationId xmlns:a16="http://schemas.microsoft.com/office/drawing/2014/main" id="{AE1B1B90-9C67-4286-8AAE-CFC03FC49D8E}"/>
              </a:ext>
            </a:extLst>
          </p:cNvPr>
          <p:cNvGraphicFramePr>
            <a:graphicFrameLocks noGrp="1"/>
          </p:cNvGraphicFramePr>
          <p:nvPr>
            <p:ph idx="1"/>
            <p:extLst>
              <p:ext uri="{D42A27DB-BD31-4B8C-83A1-F6EECF244321}">
                <p14:modId xmlns:p14="http://schemas.microsoft.com/office/powerpoint/2010/main" val="315896495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19E832D-8EAC-EC3F-79FE-06044A75402C}"/>
              </a:ext>
            </a:extLst>
          </p:cNvPr>
          <p:cNvPicPr>
            <a:picLocks noChangeAspect="1"/>
          </p:cNvPicPr>
          <p:nvPr/>
        </p:nvPicPr>
        <p:blipFill>
          <a:blip r:embed="rId7"/>
          <a:stretch>
            <a:fillRect/>
          </a:stretch>
        </p:blipFill>
        <p:spPr>
          <a:xfrm>
            <a:off x="5615709" y="4810630"/>
            <a:ext cx="5969000" cy="1257300"/>
          </a:xfrm>
          <a:prstGeom prst="rect">
            <a:avLst/>
          </a:prstGeom>
        </p:spPr>
      </p:pic>
    </p:spTree>
    <p:extLst>
      <p:ext uri="{BB962C8B-B14F-4D97-AF65-F5344CB8AC3E}">
        <p14:creationId xmlns:p14="http://schemas.microsoft.com/office/powerpoint/2010/main" val="377890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image.png" descr="image.png"/>
          <p:cNvPicPr>
            <a:picLocks noChangeAspect="1"/>
          </p:cNvPicPr>
          <p:nvPr/>
        </p:nvPicPr>
        <p:blipFill>
          <a:blip r:embed="rId3"/>
          <a:stretch>
            <a:fillRect/>
          </a:stretch>
        </p:blipFill>
        <p:spPr>
          <a:xfrm>
            <a:off x="1625318" y="1123527"/>
            <a:ext cx="8941359" cy="46048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band aid with white text&#10;&#10;Description automatically generated">
            <a:extLst>
              <a:ext uri="{FF2B5EF4-FFF2-40B4-BE49-F238E27FC236}">
                <a16:creationId xmlns:a16="http://schemas.microsoft.com/office/drawing/2014/main" id="{DAF13E27-6AC9-83B0-01EC-638B129036F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8138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4B43-7440-5846-9418-67F1882C7CF5}"/>
              </a:ext>
            </a:extLst>
          </p:cNvPr>
          <p:cNvSpPr>
            <a:spLocks noGrp="1"/>
          </p:cNvSpPr>
          <p:nvPr>
            <p:ph type="title"/>
          </p:nvPr>
        </p:nvSpPr>
        <p:spPr>
          <a:xfrm>
            <a:off x="524741" y="620392"/>
            <a:ext cx="3808268" cy="2808608"/>
          </a:xfrm>
        </p:spPr>
        <p:txBody>
          <a:bodyPr>
            <a:normAutofit/>
          </a:bodyPr>
          <a:lstStyle/>
          <a:p>
            <a:r>
              <a:rPr lang="en-US" sz="6000" dirty="0"/>
              <a:t>Common anxiety disorders</a:t>
            </a:r>
          </a:p>
        </p:txBody>
      </p:sp>
      <p:graphicFrame>
        <p:nvGraphicFramePr>
          <p:cNvPr id="12" name="Content Placeholder 2">
            <a:extLst>
              <a:ext uri="{FF2B5EF4-FFF2-40B4-BE49-F238E27FC236}">
                <a16:creationId xmlns:a16="http://schemas.microsoft.com/office/drawing/2014/main" id="{AE1B1B90-9C67-4286-8AAE-CFC03FC49D8E}"/>
              </a:ext>
            </a:extLst>
          </p:cNvPr>
          <p:cNvGraphicFramePr>
            <a:graphicFrameLocks noGrp="1"/>
          </p:cNvGraphicFramePr>
          <p:nvPr>
            <p:ph idx="1"/>
            <p:extLst>
              <p:ext uri="{D42A27DB-BD31-4B8C-83A1-F6EECF244321}">
                <p14:modId xmlns:p14="http://schemas.microsoft.com/office/powerpoint/2010/main" val="20269139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8B81B37-ECF1-BD78-5A8F-49666A9FC6AC}"/>
              </a:ext>
            </a:extLst>
          </p:cNvPr>
          <p:cNvPicPr>
            <a:picLocks noChangeAspect="1"/>
          </p:cNvPicPr>
          <p:nvPr/>
        </p:nvPicPr>
        <p:blipFill>
          <a:blip r:embed="rId7"/>
          <a:stretch>
            <a:fillRect/>
          </a:stretch>
        </p:blipFill>
        <p:spPr>
          <a:xfrm>
            <a:off x="4210" y="3372735"/>
            <a:ext cx="4879181" cy="727777"/>
          </a:xfrm>
          <a:prstGeom prst="rect">
            <a:avLst/>
          </a:prstGeom>
        </p:spPr>
      </p:pic>
    </p:spTree>
    <p:extLst>
      <p:ext uri="{BB962C8B-B14F-4D97-AF65-F5344CB8AC3E}">
        <p14:creationId xmlns:p14="http://schemas.microsoft.com/office/powerpoint/2010/main" val="112642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image.png" descr="image.png"/>
          <p:cNvPicPr>
            <a:picLocks noChangeAspect="1"/>
          </p:cNvPicPr>
          <p:nvPr/>
        </p:nvPicPr>
        <p:blipFill>
          <a:blip r:embed="rId3"/>
          <a:stretch>
            <a:fillRect/>
          </a:stretch>
        </p:blipFill>
        <p:spPr>
          <a:xfrm>
            <a:off x="2470559" y="1123527"/>
            <a:ext cx="7335285" cy="46048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4B43-7440-5846-9418-67F1882C7CF5}"/>
              </a:ext>
            </a:extLst>
          </p:cNvPr>
          <p:cNvSpPr>
            <a:spLocks noGrp="1"/>
          </p:cNvSpPr>
          <p:nvPr>
            <p:ph type="title"/>
          </p:nvPr>
        </p:nvSpPr>
        <p:spPr>
          <a:xfrm>
            <a:off x="524741" y="620392"/>
            <a:ext cx="3808268" cy="5504688"/>
          </a:xfrm>
        </p:spPr>
        <p:txBody>
          <a:bodyPr>
            <a:normAutofit/>
          </a:bodyPr>
          <a:lstStyle/>
          <a:p>
            <a:r>
              <a:rPr lang="en-US" sz="6000" dirty="0"/>
              <a:t>Common anxiety disorders</a:t>
            </a:r>
          </a:p>
        </p:txBody>
      </p:sp>
      <p:graphicFrame>
        <p:nvGraphicFramePr>
          <p:cNvPr id="12" name="Content Placeholder 2">
            <a:extLst>
              <a:ext uri="{FF2B5EF4-FFF2-40B4-BE49-F238E27FC236}">
                <a16:creationId xmlns:a16="http://schemas.microsoft.com/office/drawing/2014/main" id="{AE1B1B90-9C67-4286-8AAE-CFC03FC49D8E}"/>
              </a:ext>
            </a:extLst>
          </p:cNvPr>
          <p:cNvGraphicFramePr>
            <a:graphicFrameLocks noGrp="1"/>
          </p:cNvGraphicFramePr>
          <p:nvPr>
            <p:ph idx="1"/>
            <p:extLst>
              <p:ext uri="{D42A27DB-BD31-4B8C-83A1-F6EECF244321}">
                <p14:modId xmlns:p14="http://schemas.microsoft.com/office/powerpoint/2010/main" val="26448386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55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png" descr="image.png">
            <a:extLst>
              <a:ext uri="{FF2B5EF4-FFF2-40B4-BE49-F238E27FC236}">
                <a16:creationId xmlns:a16="http://schemas.microsoft.com/office/drawing/2014/main" id="{3D53598D-36BF-2A96-E8FE-6972A55D18A5}"/>
              </a:ext>
            </a:extLst>
          </p:cNvPr>
          <p:cNvPicPr>
            <a:picLocks noChangeAspect="1"/>
          </p:cNvPicPr>
          <p:nvPr/>
        </p:nvPicPr>
        <p:blipFill>
          <a:blip r:embed="rId2"/>
          <a:stretch>
            <a:fillRect/>
          </a:stretch>
        </p:blipFill>
        <p:spPr>
          <a:xfrm>
            <a:off x="1223193" y="1123527"/>
            <a:ext cx="9745608" cy="4604800"/>
          </a:xfrm>
          <a:prstGeom prst="rect">
            <a:avLst/>
          </a:prstGeom>
        </p:spPr>
      </p:pic>
    </p:spTree>
    <p:extLst>
      <p:ext uri="{BB962C8B-B14F-4D97-AF65-F5344CB8AC3E}">
        <p14:creationId xmlns:p14="http://schemas.microsoft.com/office/powerpoint/2010/main" val="304930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48473E-EACB-9DBA-3F51-63403AF55421}"/>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C4B43-7440-5846-9418-67F1882C7CF5}"/>
              </a:ext>
            </a:extLst>
          </p:cNvPr>
          <p:cNvSpPr>
            <a:spLocks noGrp="1"/>
          </p:cNvSpPr>
          <p:nvPr>
            <p:ph type="title"/>
          </p:nvPr>
        </p:nvSpPr>
        <p:spPr>
          <a:xfrm>
            <a:off x="838200" y="365125"/>
            <a:ext cx="10515600" cy="1325563"/>
          </a:xfrm>
        </p:spPr>
        <p:txBody>
          <a:bodyPr>
            <a:normAutofit/>
          </a:bodyPr>
          <a:lstStyle/>
          <a:p>
            <a:r>
              <a:rPr lang="en-US"/>
              <a:t>Common anxiety disorders</a:t>
            </a:r>
          </a:p>
        </p:txBody>
      </p:sp>
      <p:graphicFrame>
        <p:nvGraphicFramePr>
          <p:cNvPr id="12" name="Content Placeholder 2">
            <a:extLst>
              <a:ext uri="{FF2B5EF4-FFF2-40B4-BE49-F238E27FC236}">
                <a16:creationId xmlns:a16="http://schemas.microsoft.com/office/drawing/2014/main" id="{AE1B1B90-9C67-4286-8AAE-CFC03FC49D8E}"/>
              </a:ext>
            </a:extLst>
          </p:cNvPr>
          <p:cNvGraphicFramePr>
            <a:graphicFrameLocks noGrp="1"/>
          </p:cNvGraphicFramePr>
          <p:nvPr>
            <p:ph idx="1"/>
            <p:extLst>
              <p:ext uri="{D42A27DB-BD31-4B8C-83A1-F6EECF244321}">
                <p14:modId xmlns:p14="http://schemas.microsoft.com/office/powerpoint/2010/main" val="42265986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58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png" descr="image.png">
            <a:extLst>
              <a:ext uri="{FF2B5EF4-FFF2-40B4-BE49-F238E27FC236}">
                <a16:creationId xmlns:a16="http://schemas.microsoft.com/office/drawing/2014/main" id="{A76CF3D0-FBC4-2842-0279-12DAE5B9AC61}"/>
              </a:ext>
            </a:extLst>
          </p:cNvPr>
          <p:cNvPicPr>
            <a:picLocks noChangeAspect="1"/>
          </p:cNvPicPr>
          <p:nvPr/>
        </p:nvPicPr>
        <p:blipFill>
          <a:blip r:embed="rId2"/>
          <a:stretch>
            <a:fillRect/>
          </a:stretch>
        </p:blipFill>
        <p:spPr>
          <a:xfrm>
            <a:off x="3354270" y="1123527"/>
            <a:ext cx="5483454" cy="4604800"/>
          </a:xfrm>
          <a:prstGeom prst="rect">
            <a:avLst/>
          </a:prstGeom>
        </p:spPr>
      </p:pic>
    </p:spTree>
    <p:extLst>
      <p:ext uri="{BB962C8B-B14F-4D97-AF65-F5344CB8AC3E}">
        <p14:creationId xmlns:p14="http://schemas.microsoft.com/office/powerpoint/2010/main" val="14114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C4B43-7440-5846-9418-67F1882C7CF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Common anxiety disorders</a:t>
            </a:r>
          </a:p>
        </p:txBody>
      </p:sp>
      <p:graphicFrame>
        <p:nvGraphicFramePr>
          <p:cNvPr id="12" name="Content Placeholder 2">
            <a:extLst>
              <a:ext uri="{FF2B5EF4-FFF2-40B4-BE49-F238E27FC236}">
                <a16:creationId xmlns:a16="http://schemas.microsoft.com/office/drawing/2014/main" id="{AE1B1B90-9C67-4286-8AAE-CFC03FC49D8E}"/>
              </a:ext>
            </a:extLst>
          </p:cNvPr>
          <p:cNvGraphicFramePr>
            <a:graphicFrameLocks noGrp="1"/>
          </p:cNvGraphicFramePr>
          <p:nvPr>
            <p:ph idx="1"/>
            <p:extLst>
              <p:ext uri="{D42A27DB-BD31-4B8C-83A1-F6EECF244321}">
                <p14:modId xmlns:p14="http://schemas.microsoft.com/office/powerpoint/2010/main" val="12612679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63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3DE1B-0FB5-BCA2-87C8-832E387A16A2}"/>
              </a:ext>
            </a:extLst>
          </p:cNvPr>
          <p:cNvSpPr>
            <a:spLocks noGrp="1"/>
          </p:cNvSpPr>
          <p:nvPr>
            <p:ph type="title"/>
          </p:nvPr>
        </p:nvSpPr>
        <p:spPr>
          <a:xfrm>
            <a:off x="838200" y="620742"/>
            <a:ext cx="10515600" cy="1325563"/>
          </a:xfrm>
        </p:spPr>
        <p:txBody>
          <a:bodyPr>
            <a:normAutofit/>
          </a:bodyPr>
          <a:lstStyle/>
          <a:p>
            <a:r>
              <a:rPr lang="en-US">
                <a:solidFill>
                  <a:srgbClr val="FFFFFF"/>
                </a:solidFill>
              </a:rPr>
              <a:t>Criteria for a Panic Attack</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209EBA-A80F-A955-82FE-0C40BA5EC9D3}"/>
              </a:ext>
            </a:extLst>
          </p:cNvPr>
          <p:cNvSpPr>
            <a:spLocks noGrp="1"/>
          </p:cNvSpPr>
          <p:nvPr>
            <p:ph sz="half" idx="1"/>
          </p:nvPr>
        </p:nvSpPr>
        <p:spPr>
          <a:xfrm>
            <a:off x="838200" y="2266345"/>
            <a:ext cx="5097780" cy="3910617"/>
          </a:xfrm>
        </p:spPr>
        <p:txBody>
          <a:bodyPr>
            <a:normAutofit/>
          </a:bodyPr>
          <a:lstStyle/>
          <a:p>
            <a:r>
              <a:rPr lang="en-US" sz="2400">
                <a:solidFill>
                  <a:srgbClr val="FFFFFF"/>
                </a:solidFill>
              </a:rPr>
              <a:t>Palpitations, pounding heart, or accelerated heartbeat</a:t>
            </a:r>
          </a:p>
          <a:p>
            <a:r>
              <a:rPr lang="en-US" sz="2400">
                <a:solidFill>
                  <a:srgbClr val="FFFFFF"/>
                </a:solidFill>
              </a:rPr>
              <a:t>Sweating.</a:t>
            </a:r>
          </a:p>
          <a:p>
            <a:r>
              <a:rPr lang="en-US" sz="2400">
                <a:solidFill>
                  <a:srgbClr val="FFFFFF"/>
                </a:solidFill>
              </a:rPr>
              <a:t>Trembling or shaking</a:t>
            </a:r>
          </a:p>
          <a:p>
            <a:r>
              <a:rPr lang="en-US" sz="2400">
                <a:solidFill>
                  <a:srgbClr val="FFFFFF"/>
                </a:solidFill>
              </a:rPr>
              <a:t>Feeling of choking</a:t>
            </a:r>
          </a:p>
          <a:p>
            <a:r>
              <a:rPr lang="en-US" sz="2400">
                <a:solidFill>
                  <a:srgbClr val="FFFFFF"/>
                </a:solidFill>
              </a:rPr>
              <a:t>Chest pain</a:t>
            </a:r>
          </a:p>
          <a:p>
            <a:r>
              <a:rPr lang="en-US" sz="2400">
                <a:solidFill>
                  <a:srgbClr val="FFFFFF"/>
                </a:solidFill>
              </a:rPr>
              <a:t>Nausea</a:t>
            </a:r>
          </a:p>
          <a:p>
            <a:r>
              <a:rPr lang="en-US" sz="2400">
                <a:solidFill>
                  <a:srgbClr val="FFFFFF"/>
                </a:solidFill>
              </a:rPr>
              <a:t>Feeling Dizzy</a:t>
            </a:r>
          </a:p>
        </p:txBody>
      </p:sp>
      <p:sp>
        <p:nvSpPr>
          <p:cNvPr id="4" name="Content Placeholder 3">
            <a:extLst>
              <a:ext uri="{FF2B5EF4-FFF2-40B4-BE49-F238E27FC236}">
                <a16:creationId xmlns:a16="http://schemas.microsoft.com/office/drawing/2014/main" id="{AA7B1190-1668-BE8D-946F-0CA5C832FB3D}"/>
              </a:ext>
            </a:extLst>
          </p:cNvPr>
          <p:cNvSpPr>
            <a:spLocks noGrp="1"/>
          </p:cNvSpPr>
          <p:nvPr>
            <p:ph sz="half" idx="2"/>
          </p:nvPr>
        </p:nvSpPr>
        <p:spPr>
          <a:xfrm>
            <a:off x="6256020" y="2266345"/>
            <a:ext cx="5097780" cy="3910618"/>
          </a:xfrm>
        </p:spPr>
        <p:txBody>
          <a:bodyPr>
            <a:normAutofit/>
          </a:bodyPr>
          <a:lstStyle/>
          <a:p>
            <a:r>
              <a:rPr lang="en-US" sz="2400">
                <a:solidFill>
                  <a:srgbClr val="FFFFFF"/>
                </a:solidFill>
              </a:rPr>
              <a:t>Chills or heat sensations</a:t>
            </a:r>
          </a:p>
          <a:p>
            <a:r>
              <a:rPr lang="en-US" sz="2400">
                <a:solidFill>
                  <a:srgbClr val="FFFFFF"/>
                </a:solidFill>
              </a:rPr>
              <a:t>Numbness or tingling sensations</a:t>
            </a:r>
          </a:p>
          <a:p>
            <a:r>
              <a:rPr lang="en-US" sz="2400">
                <a:solidFill>
                  <a:srgbClr val="FFFFFF"/>
                </a:solidFill>
              </a:rPr>
              <a:t>Feelings of unreality</a:t>
            </a:r>
          </a:p>
          <a:p>
            <a:r>
              <a:rPr lang="en-US" sz="2400">
                <a:solidFill>
                  <a:srgbClr val="FFFFFF"/>
                </a:solidFill>
              </a:rPr>
              <a:t>Fear of “going crazy”</a:t>
            </a:r>
          </a:p>
          <a:p>
            <a:r>
              <a:rPr lang="en-US" sz="2400">
                <a:solidFill>
                  <a:srgbClr val="FFFFFF"/>
                </a:solidFill>
              </a:rPr>
              <a:t>Fear of dying</a:t>
            </a:r>
          </a:p>
          <a:p>
            <a:endParaRPr lang="en-US" sz="2400">
              <a:solidFill>
                <a:srgbClr val="FFFFFF"/>
              </a:solidFill>
            </a:endParaRPr>
          </a:p>
        </p:txBody>
      </p:sp>
    </p:spTree>
    <p:extLst>
      <p:ext uri="{BB962C8B-B14F-4D97-AF65-F5344CB8AC3E}">
        <p14:creationId xmlns:p14="http://schemas.microsoft.com/office/powerpoint/2010/main" val="216118851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Double-click to edit"/>
          <p:cNvSpPr txBox="1">
            <a:spLocks noGrp="1"/>
          </p:cNvSpPr>
          <p:nvPr>
            <p:ph type="body" sz="quarter" idx="4294967295"/>
          </p:nvPr>
        </p:nvSpPr>
        <p:spPr>
          <a:xfrm>
            <a:off x="2895600" y="3886200"/>
            <a:ext cx="6400800" cy="1752600"/>
          </a:xfrm>
          <a:prstGeom prst="rect">
            <a:avLst/>
          </a:prstGeom>
        </p:spPr>
        <p:txBody>
          <a:bodyPr>
            <a:normAutofit/>
          </a:bodyPr>
          <a:lstStyle/>
          <a:p>
            <a:pPr marL="0" indent="0" algn="ctr">
              <a:buNone/>
            </a:pPr>
            <a:endParaRPr/>
          </a:p>
        </p:txBody>
      </p:sp>
      <p:pic>
        <p:nvPicPr>
          <p:cNvPr id="116" name="image.png" descr="image.png"/>
          <p:cNvPicPr>
            <a:picLocks noChangeAspect="1"/>
          </p:cNvPicPr>
          <p:nvPr/>
        </p:nvPicPr>
        <p:blipFill>
          <a:blip r:embed="rId3"/>
          <a:srcRect b="42268"/>
          <a:stretch>
            <a:fillRect/>
          </a:stretch>
        </p:blipFill>
        <p:spPr>
          <a:xfrm>
            <a:off x="1511300" y="-1"/>
            <a:ext cx="8623300" cy="4267202"/>
          </a:xfrm>
          <a:prstGeom prst="rect">
            <a:avLst/>
          </a:prstGeom>
          <a:ln w="12700">
            <a:miter lim="400000"/>
          </a:ln>
        </p:spPr>
      </p:pic>
      <p:pic>
        <p:nvPicPr>
          <p:cNvPr id="117" name="image.png" descr="image.png"/>
          <p:cNvPicPr>
            <a:picLocks noChangeAspect="1"/>
          </p:cNvPicPr>
          <p:nvPr/>
        </p:nvPicPr>
        <p:blipFill>
          <a:blip r:embed="rId4"/>
          <a:srcRect t="21301"/>
          <a:stretch>
            <a:fillRect/>
          </a:stretch>
        </p:blipFill>
        <p:spPr>
          <a:xfrm>
            <a:off x="1752600" y="4267199"/>
            <a:ext cx="8534400" cy="2049464"/>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3816E-402C-358C-17B4-2C490646F33A}"/>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Observe: </a:t>
            </a:r>
            <a:r>
              <a:rPr lang="en-US" sz="5200" i="1" u="sng" kern="1200" dirty="0">
                <a:solidFill>
                  <a:schemeClr val="tx1"/>
                </a:solidFill>
                <a:latin typeface="+mj-lt"/>
                <a:ea typeface="+mj-ea"/>
                <a:cs typeface="+mj-cs"/>
              </a:rPr>
              <a:t>Assess</a:t>
            </a:r>
          </a:p>
        </p:txBody>
      </p:sp>
      <p:pic>
        <p:nvPicPr>
          <p:cNvPr id="4" name="Picture 3" descr="A white rectangular sign with black text&#10;&#10;Description automatically generated">
            <a:extLst>
              <a:ext uri="{FF2B5EF4-FFF2-40B4-BE49-F238E27FC236}">
                <a16:creationId xmlns:a16="http://schemas.microsoft.com/office/drawing/2014/main" id="{07B070A5-B04B-4B2F-5B42-C570F83167A8}"/>
              </a:ext>
            </a:extLst>
          </p:cNvPr>
          <p:cNvPicPr>
            <a:picLocks noChangeAspect="1"/>
          </p:cNvPicPr>
          <p:nvPr/>
        </p:nvPicPr>
        <p:blipFill>
          <a:blip r:embed="rId2"/>
          <a:stretch>
            <a:fillRect/>
          </a:stretch>
        </p:blipFill>
        <p:spPr>
          <a:xfrm>
            <a:off x="1230755" y="1845426"/>
            <a:ext cx="9727437" cy="4450303"/>
          </a:xfrm>
          <a:prstGeom prst="rect">
            <a:avLst/>
          </a:prstGeom>
        </p:spPr>
      </p:pic>
    </p:spTree>
    <p:extLst>
      <p:ext uri="{BB962C8B-B14F-4D97-AF65-F5344CB8AC3E}">
        <p14:creationId xmlns:p14="http://schemas.microsoft.com/office/powerpoint/2010/main" val="206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A71A8-9A5E-EE54-7C18-B859263252CE}"/>
              </a:ext>
            </a:extLst>
          </p:cNvPr>
          <p:cNvSpPr>
            <a:spLocks noGrp="1"/>
          </p:cNvSpPr>
          <p:nvPr>
            <p:ph type="ctrTitle"/>
          </p:nvPr>
        </p:nvSpPr>
        <p:spPr>
          <a:xfrm>
            <a:off x="838200" y="451381"/>
            <a:ext cx="10512552" cy="4066540"/>
          </a:xfrm>
        </p:spPr>
        <p:txBody>
          <a:bodyPr anchor="b">
            <a:normAutofit/>
          </a:bodyPr>
          <a:lstStyle/>
          <a:p>
            <a:pPr algn="l"/>
            <a:r>
              <a:rPr lang="en-US" sz="6600" dirty="0"/>
              <a:t>First Aid for Anxiety</a:t>
            </a:r>
          </a:p>
        </p:txBody>
      </p:sp>
      <p:sp>
        <p:nvSpPr>
          <p:cNvPr id="3" name="Subtitle 2">
            <a:extLst>
              <a:ext uri="{FF2B5EF4-FFF2-40B4-BE49-F238E27FC236}">
                <a16:creationId xmlns:a16="http://schemas.microsoft.com/office/drawing/2014/main" id="{627DA06D-9BEF-70E9-A978-D9BCC187202D}"/>
              </a:ext>
            </a:extLst>
          </p:cNvPr>
          <p:cNvSpPr>
            <a:spLocks noGrp="1"/>
          </p:cNvSpPr>
          <p:nvPr>
            <p:ph type="subTitle" idx="1"/>
          </p:nvPr>
        </p:nvSpPr>
        <p:spPr>
          <a:xfrm>
            <a:off x="838199" y="4983276"/>
            <a:ext cx="10512552" cy="1126680"/>
          </a:xfrm>
        </p:spPr>
        <p:txBody>
          <a:bodyPr>
            <a:normAutofit/>
          </a:bodyPr>
          <a:lstStyle/>
          <a:p>
            <a:pPr algn="l"/>
            <a:r>
              <a:rPr lang="en-US" dirty="0"/>
              <a:t>Eddie Moody</a:t>
            </a:r>
            <a:endParaRPr lang="en-US"/>
          </a:p>
          <a:p>
            <a:pPr algn="l"/>
            <a:r>
              <a:rPr lang="en-US" dirty="0" err="1"/>
              <a:t>emoody@nafwb.org</a:t>
            </a:r>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69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3816E-402C-358C-17B4-2C490646F33A}"/>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Listen: Where is </a:t>
            </a:r>
            <a:r>
              <a:rPr lang="en-US" sz="5200" dirty="0"/>
              <a:t>their</a:t>
            </a:r>
            <a:r>
              <a:rPr lang="en-US" sz="5200" kern="1200" dirty="0">
                <a:solidFill>
                  <a:schemeClr val="tx1"/>
                </a:solidFill>
                <a:latin typeface="+mj-lt"/>
                <a:ea typeface="+mj-ea"/>
                <a:cs typeface="+mj-cs"/>
              </a:rPr>
              <a:t> </a:t>
            </a:r>
            <a:r>
              <a:rPr lang="en-US" sz="5200" i="1" u="sng" kern="1200" dirty="0">
                <a:solidFill>
                  <a:schemeClr val="tx1"/>
                </a:solidFill>
                <a:latin typeface="+mj-lt"/>
                <a:ea typeface="+mj-ea"/>
                <a:cs typeface="+mj-cs"/>
              </a:rPr>
              <a:t>focus</a:t>
            </a:r>
            <a:r>
              <a:rPr lang="en-US" sz="5200" kern="1200" dirty="0">
                <a:solidFill>
                  <a:schemeClr val="tx1"/>
                </a:solidFill>
                <a:latin typeface="+mj-lt"/>
                <a:ea typeface="+mj-ea"/>
                <a:cs typeface="+mj-cs"/>
              </a:rPr>
              <a:t>?</a:t>
            </a:r>
          </a:p>
        </p:txBody>
      </p:sp>
      <p:pic>
        <p:nvPicPr>
          <p:cNvPr id="3" name="Picture 2">
            <a:extLst>
              <a:ext uri="{FF2B5EF4-FFF2-40B4-BE49-F238E27FC236}">
                <a16:creationId xmlns:a16="http://schemas.microsoft.com/office/drawing/2014/main" id="{1FD0CAD2-1FC6-A643-B3ED-6CD4DBB17ED8}"/>
              </a:ext>
            </a:extLst>
          </p:cNvPr>
          <p:cNvPicPr>
            <a:picLocks noChangeAspect="1"/>
          </p:cNvPicPr>
          <p:nvPr/>
        </p:nvPicPr>
        <p:blipFill>
          <a:blip r:embed="rId2"/>
          <a:stretch>
            <a:fillRect/>
          </a:stretch>
        </p:blipFill>
        <p:spPr>
          <a:xfrm>
            <a:off x="838200" y="3085027"/>
            <a:ext cx="10512547" cy="1971100"/>
          </a:xfrm>
          <a:prstGeom prst="rect">
            <a:avLst/>
          </a:prstGeom>
        </p:spPr>
      </p:pic>
    </p:spTree>
    <p:extLst>
      <p:ext uri="{BB962C8B-B14F-4D97-AF65-F5344CB8AC3E}">
        <p14:creationId xmlns:p14="http://schemas.microsoft.com/office/powerpoint/2010/main" val="397367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50357F-D018-C211-CE7F-8F666DDE9F39}"/>
              </a:ext>
            </a:extLst>
          </p:cNvPr>
          <p:cNvPicPr>
            <a:picLocks noChangeAspect="1"/>
          </p:cNvPicPr>
          <p:nvPr/>
        </p:nvPicPr>
        <p:blipFill>
          <a:blip r:embed="rId2"/>
          <a:stretch>
            <a:fillRect/>
          </a:stretch>
        </p:blipFill>
        <p:spPr>
          <a:xfrm>
            <a:off x="1165852" y="643466"/>
            <a:ext cx="9860295" cy="5571067"/>
          </a:xfrm>
          <a:prstGeom prst="rect">
            <a:avLst/>
          </a:prstGeom>
        </p:spPr>
      </p:pic>
    </p:spTree>
    <p:extLst>
      <p:ext uri="{BB962C8B-B14F-4D97-AF65-F5344CB8AC3E}">
        <p14:creationId xmlns:p14="http://schemas.microsoft.com/office/powerpoint/2010/main" val="3250367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3816E-402C-358C-17B4-2C490646F33A}"/>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4800" kern="1200" dirty="0">
                <a:solidFill>
                  <a:schemeClr val="tx1"/>
                </a:solidFill>
                <a:latin typeface="+mj-lt"/>
                <a:ea typeface="+mj-ea"/>
                <a:cs typeface="+mj-cs"/>
              </a:rPr>
              <a:t>Respond: </a:t>
            </a:r>
            <a:r>
              <a:rPr lang="en-US" sz="4800" i="1" u="sng" kern="1200" dirty="0">
                <a:solidFill>
                  <a:schemeClr val="tx1"/>
                </a:solidFill>
                <a:latin typeface="+mj-lt"/>
                <a:ea typeface="+mj-ea"/>
                <a:cs typeface="+mj-cs"/>
              </a:rPr>
              <a:t>Identify</a:t>
            </a:r>
            <a:r>
              <a:rPr lang="en-US" sz="4800" kern="1200" dirty="0">
                <a:solidFill>
                  <a:schemeClr val="tx1"/>
                </a:solidFill>
                <a:latin typeface="+mj-lt"/>
                <a:ea typeface="+mj-ea"/>
                <a:cs typeface="+mj-cs"/>
              </a:rPr>
              <a:t> Which Thoughts and Situations are Most Stressful?</a:t>
            </a:r>
          </a:p>
        </p:txBody>
      </p:sp>
      <p:pic>
        <p:nvPicPr>
          <p:cNvPr id="4" name="Picture 3" descr="A white rectangular box with black text&#10;&#10;Description automatically generated">
            <a:extLst>
              <a:ext uri="{FF2B5EF4-FFF2-40B4-BE49-F238E27FC236}">
                <a16:creationId xmlns:a16="http://schemas.microsoft.com/office/drawing/2014/main" id="{9AA7A0A5-BF67-902E-002C-619B06634E04}"/>
              </a:ext>
            </a:extLst>
          </p:cNvPr>
          <p:cNvPicPr>
            <a:picLocks noChangeAspect="1"/>
          </p:cNvPicPr>
          <p:nvPr/>
        </p:nvPicPr>
        <p:blipFill>
          <a:blip r:embed="rId2"/>
          <a:stretch>
            <a:fillRect/>
          </a:stretch>
        </p:blipFill>
        <p:spPr>
          <a:xfrm>
            <a:off x="2370370" y="1845426"/>
            <a:ext cx="7448207" cy="4450303"/>
          </a:xfrm>
          <a:prstGeom prst="rect">
            <a:avLst/>
          </a:prstGeom>
        </p:spPr>
      </p:pic>
    </p:spTree>
    <p:extLst>
      <p:ext uri="{BB962C8B-B14F-4D97-AF65-F5344CB8AC3E}">
        <p14:creationId xmlns:p14="http://schemas.microsoft.com/office/powerpoint/2010/main" val="377589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41899-2A07-095F-468B-EA48942D22B6}"/>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Relaxation Training</a:t>
            </a:r>
          </a:p>
        </p:txBody>
      </p:sp>
      <p:pic>
        <p:nvPicPr>
          <p:cNvPr id="6" name="Picture 5">
            <a:extLst>
              <a:ext uri="{FF2B5EF4-FFF2-40B4-BE49-F238E27FC236}">
                <a16:creationId xmlns:a16="http://schemas.microsoft.com/office/drawing/2014/main" id="{83FE3701-BA9F-D94B-F1A8-818478531953}"/>
              </a:ext>
            </a:extLst>
          </p:cNvPr>
          <p:cNvPicPr>
            <a:picLocks noChangeAspect="1"/>
          </p:cNvPicPr>
          <p:nvPr/>
        </p:nvPicPr>
        <p:blipFill>
          <a:blip r:embed="rId2"/>
          <a:stretch>
            <a:fillRect/>
          </a:stretch>
        </p:blipFill>
        <p:spPr>
          <a:xfrm>
            <a:off x="2338942" y="1845426"/>
            <a:ext cx="7511062" cy="4450303"/>
          </a:xfrm>
          <a:prstGeom prst="rect">
            <a:avLst/>
          </a:prstGeom>
        </p:spPr>
      </p:pic>
    </p:spTree>
    <p:extLst>
      <p:ext uri="{BB962C8B-B14F-4D97-AF65-F5344CB8AC3E}">
        <p14:creationId xmlns:p14="http://schemas.microsoft.com/office/powerpoint/2010/main" val="362141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8E8981-278D-7CA0-BF00-68F4997031AE}"/>
              </a:ext>
            </a:extLst>
          </p:cNvPr>
          <p:cNvPicPr>
            <a:picLocks noChangeAspect="1"/>
          </p:cNvPicPr>
          <p:nvPr/>
        </p:nvPicPr>
        <p:blipFill>
          <a:blip r:embed="rId2"/>
          <a:stretch>
            <a:fillRect/>
          </a:stretch>
        </p:blipFill>
        <p:spPr>
          <a:xfrm>
            <a:off x="643467" y="1929553"/>
            <a:ext cx="10905066" cy="2998893"/>
          </a:xfrm>
          <a:prstGeom prst="rect">
            <a:avLst/>
          </a:prstGeom>
        </p:spPr>
      </p:pic>
    </p:spTree>
    <p:extLst>
      <p:ext uri="{BB962C8B-B14F-4D97-AF65-F5344CB8AC3E}">
        <p14:creationId xmlns:p14="http://schemas.microsoft.com/office/powerpoint/2010/main" val="1307527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41899-2A07-095F-468B-EA48942D22B6}"/>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Devotional Meditation</a:t>
            </a:r>
          </a:p>
        </p:txBody>
      </p:sp>
      <p:pic>
        <p:nvPicPr>
          <p:cNvPr id="7" name="Picture 6">
            <a:extLst>
              <a:ext uri="{FF2B5EF4-FFF2-40B4-BE49-F238E27FC236}">
                <a16:creationId xmlns:a16="http://schemas.microsoft.com/office/drawing/2014/main" id="{70B99894-EF7A-BC1E-25C4-C13423592122}"/>
              </a:ext>
            </a:extLst>
          </p:cNvPr>
          <p:cNvPicPr>
            <a:picLocks noChangeAspect="1"/>
          </p:cNvPicPr>
          <p:nvPr/>
        </p:nvPicPr>
        <p:blipFill>
          <a:blip r:embed="rId2"/>
          <a:stretch>
            <a:fillRect/>
          </a:stretch>
        </p:blipFill>
        <p:spPr>
          <a:xfrm>
            <a:off x="2138647" y="1845426"/>
            <a:ext cx="7911653" cy="4450303"/>
          </a:xfrm>
          <a:prstGeom prst="rect">
            <a:avLst/>
          </a:prstGeom>
        </p:spPr>
      </p:pic>
    </p:spTree>
    <p:extLst>
      <p:ext uri="{BB962C8B-B14F-4D97-AF65-F5344CB8AC3E}">
        <p14:creationId xmlns:p14="http://schemas.microsoft.com/office/powerpoint/2010/main" val="3864773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41899-2A07-095F-468B-EA48942D22B6}"/>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Prayer</a:t>
            </a:r>
          </a:p>
        </p:txBody>
      </p:sp>
      <p:pic>
        <p:nvPicPr>
          <p:cNvPr id="3" name="Picture 2" descr="A blue square with white text&#10;&#10;Description automatically generated">
            <a:extLst>
              <a:ext uri="{FF2B5EF4-FFF2-40B4-BE49-F238E27FC236}">
                <a16:creationId xmlns:a16="http://schemas.microsoft.com/office/drawing/2014/main" id="{418C701D-7932-76D1-72FE-737139066E10}"/>
              </a:ext>
            </a:extLst>
          </p:cNvPr>
          <p:cNvPicPr>
            <a:picLocks noChangeAspect="1"/>
          </p:cNvPicPr>
          <p:nvPr/>
        </p:nvPicPr>
        <p:blipFill>
          <a:blip r:embed="rId2"/>
          <a:stretch>
            <a:fillRect/>
          </a:stretch>
        </p:blipFill>
        <p:spPr>
          <a:xfrm>
            <a:off x="838200" y="2927339"/>
            <a:ext cx="10512547" cy="2286476"/>
          </a:xfrm>
          <a:prstGeom prst="rect">
            <a:avLst/>
          </a:prstGeom>
        </p:spPr>
      </p:pic>
    </p:spTree>
    <p:extLst>
      <p:ext uri="{BB962C8B-B14F-4D97-AF65-F5344CB8AC3E}">
        <p14:creationId xmlns:p14="http://schemas.microsoft.com/office/powerpoint/2010/main" val="370488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41899-2A07-095F-468B-EA48942D22B6}"/>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Music</a:t>
            </a:r>
          </a:p>
        </p:txBody>
      </p:sp>
      <p:pic>
        <p:nvPicPr>
          <p:cNvPr id="1026" name="Picture 2" descr="undefined">
            <a:extLst>
              <a:ext uri="{FF2B5EF4-FFF2-40B4-BE49-F238E27FC236}">
                <a16:creationId xmlns:a16="http://schemas.microsoft.com/office/drawing/2014/main" id="{0B6D04C5-7639-76CC-080A-00B1AC6D1A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9386" y="1845426"/>
            <a:ext cx="3790174"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0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41899-2A07-095F-468B-EA48942D22B6}"/>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Work on </a:t>
            </a:r>
            <a:r>
              <a:rPr lang="en-US" sz="5200" i="1" u="sng" kern="1200" dirty="0">
                <a:solidFill>
                  <a:schemeClr val="tx1"/>
                </a:solidFill>
                <a:latin typeface="+mj-lt"/>
                <a:ea typeface="+mj-ea"/>
                <a:cs typeface="+mj-cs"/>
              </a:rPr>
              <a:t>Thinking</a:t>
            </a:r>
          </a:p>
        </p:txBody>
      </p:sp>
      <p:pic>
        <p:nvPicPr>
          <p:cNvPr id="3" name="Picture 2" descr="A white rectangular frame with black text&#10;&#10;Description automatically generated">
            <a:extLst>
              <a:ext uri="{FF2B5EF4-FFF2-40B4-BE49-F238E27FC236}">
                <a16:creationId xmlns:a16="http://schemas.microsoft.com/office/drawing/2014/main" id="{D0CD3266-E7E6-EA62-F1C7-2AE73724DBBC}"/>
              </a:ext>
            </a:extLst>
          </p:cNvPr>
          <p:cNvPicPr>
            <a:picLocks noChangeAspect="1"/>
          </p:cNvPicPr>
          <p:nvPr/>
        </p:nvPicPr>
        <p:blipFill>
          <a:blip r:embed="rId3"/>
          <a:stretch>
            <a:fillRect/>
          </a:stretch>
        </p:blipFill>
        <p:spPr>
          <a:xfrm>
            <a:off x="838200" y="2033771"/>
            <a:ext cx="10512547" cy="4073612"/>
          </a:xfrm>
          <a:prstGeom prst="rect">
            <a:avLst/>
          </a:prstGeom>
        </p:spPr>
      </p:pic>
    </p:spTree>
    <p:extLst>
      <p:ext uri="{BB962C8B-B14F-4D97-AF65-F5344CB8AC3E}">
        <p14:creationId xmlns:p14="http://schemas.microsoft.com/office/powerpoint/2010/main" val="3392147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77EBF5-4A19-5B4B-AADB-BACDBC30F455}"/>
              </a:ext>
            </a:extLst>
          </p:cNvPr>
          <p:cNvPicPr>
            <a:picLocks noChangeAspect="1"/>
          </p:cNvPicPr>
          <p:nvPr/>
        </p:nvPicPr>
        <p:blipFill>
          <a:blip r:embed="rId2"/>
          <a:stretch>
            <a:fillRect/>
          </a:stretch>
        </p:blipFill>
        <p:spPr>
          <a:xfrm>
            <a:off x="990600" y="2537369"/>
            <a:ext cx="10134600" cy="1722880"/>
          </a:xfrm>
          <a:prstGeom prst="rect">
            <a:avLst/>
          </a:prstGeom>
        </p:spPr>
      </p:pic>
    </p:spTree>
    <p:extLst>
      <p:ext uri="{BB962C8B-B14F-4D97-AF65-F5344CB8AC3E}">
        <p14:creationId xmlns:p14="http://schemas.microsoft.com/office/powerpoint/2010/main" val="44673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AC02FA3-A0CC-450F-9585-1A3EB64CB6E4}"/>
              </a:ext>
            </a:extLst>
          </p:cNvPr>
          <p:cNvPicPr>
            <a:picLocks noChangeAspect="1"/>
          </p:cNvPicPr>
          <p:nvPr/>
        </p:nvPicPr>
        <p:blipFill>
          <a:blip r:embed="rId2"/>
          <a:stretch>
            <a:fillRect/>
          </a:stretch>
        </p:blipFill>
        <p:spPr>
          <a:xfrm>
            <a:off x="1120477" y="2642282"/>
            <a:ext cx="9951041" cy="1567290"/>
          </a:xfrm>
          <a:prstGeom prst="rect">
            <a:avLst/>
          </a:prstGeom>
        </p:spPr>
      </p:pic>
    </p:spTree>
    <p:extLst>
      <p:ext uri="{BB962C8B-B14F-4D97-AF65-F5344CB8AC3E}">
        <p14:creationId xmlns:p14="http://schemas.microsoft.com/office/powerpoint/2010/main" val="1611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F47BDA-86A3-2CD7-DC64-4A8D472C4608}"/>
              </a:ext>
            </a:extLst>
          </p:cNvPr>
          <p:cNvPicPr>
            <a:picLocks noChangeAspect="1"/>
          </p:cNvPicPr>
          <p:nvPr/>
        </p:nvPicPr>
        <p:blipFill>
          <a:blip r:embed="rId2"/>
          <a:stretch>
            <a:fillRect/>
          </a:stretch>
        </p:blipFill>
        <p:spPr>
          <a:xfrm>
            <a:off x="990600" y="2220663"/>
            <a:ext cx="10134600" cy="2356292"/>
          </a:xfrm>
          <a:prstGeom prst="rect">
            <a:avLst/>
          </a:prstGeom>
        </p:spPr>
      </p:pic>
    </p:spTree>
    <p:extLst>
      <p:ext uri="{BB962C8B-B14F-4D97-AF65-F5344CB8AC3E}">
        <p14:creationId xmlns:p14="http://schemas.microsoft.com/office/powerpoint/2010/main" val="1545586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rectangle with black text&#10;&#10;Description automatically generated">
            <a:extLst>
              <a:ext uri="{FF2B5EF4-FFF2-40B4-BE49-F238E27FC236}">
                <a16:creationId xmlns:a16="http://schemas.microsoft.com/office/drawing/2014/main" id="{31395E94-B523-FCF1-DC0E-BA4071EF9616}"/>
              </a:ext>
            </a:extLst>
          </p:cNvPr>
          <p:cNvPicPr>
            <a:picLocks noChangeAspect="1"/>
          </p:cNvPicPr>
          <p:nvPr/>
        </p:nvPicPr>
        <p:blipFill>
          <a:blip r:embed="rId2"/>
          <a:stretch>
            <a:fillRect/>
          </a:stretch>
        </p:blipFill>
        <p:spPr>
          <a:xfrm>
            <a:off x="990600" y="2144654"/>
            <a:ext cx="10134600" cy="2508311"/>
          </a:xfrm>
          <a:prstGeom prst="rect">
            <a:avLst/>
          </a:prstGeom>
        </p:spPr>
      </p:pic>
    </p:spTree>
    <p:extLst>
      <p:ext uri="{BB962C8B-B14F-4D97-AF65-F5344CB8AC3E}">
        <p14:creationId xmlns:p14="http://schemas.microsoft.com/office/powerpoint/2010/main" val="3605969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69E7A-B7B1-C22E-CB76-337DA0BF7E00}"/>
              </a:ext>
            </a:extLst>
          </p:cNvPr>
          <p:cNvPicPr>
            <a:picLocks noChangeAspect="1"/>
          </p:cNvPicPr>
          <p:nvPr/>
        </p:nvPicPr>
        <p:blipFill>
          <a:blip r:embed="rId2"/>
          <a:stretch>
            <a:fillRect/>
          </a:stretch>
        </p:blipFill>
        <p:spPr>
          <a:xfrm>
            <a:off x="207123" y="1777639"/>
            <a:ext cx="11984877" cy="1651361"/>
          </a:xfrm>
          <a:prstGeom prst="rect">
            <a:avLst/>
          </a:prstGeom>
        </p:spPr>
      </p:pic>
    </p:spTree>
    <p:extLst>
      <p:ext uri="{BB962C8B-B14F-4D97-AF65-F5344CB8AC3E}">
        <p14:creationId xmlns:p14="http://schemas.microsoft.com/office/powerpoint/2010/main" val="2849781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A9131-46F5-0305-5E12-E77C439FDE63}"/>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Act: Do </a:t>
            </a:r>
            <a:r>
              <a:rPr lang="en-US" sz="5200" i="1" u="sng" kern="1200" dirty="0">
                <a:solidFill>
                  <a:schemeClr val="tx1"/>
                </a:solidFill>
                <a:latin typeface="+mj-lt"/>
                <a:ea typeface="+mj-ea"/>
                <a:cs typeface="+mj-cs"/>
              </a:rPr>
              <a:t>Hard</a:t>
            </a:r>
            <a:r>
              <a:rPr lang="en-US" sz="5200" kern="1200" dirty="0">
                <a:solidFill>
                  <a:schemeClr val="tx1"/>
                </a:solidFill>
                <a:latin typeface="+mj-lt"/>
                <a:ea typeface="+mj-ea"/>
                <a:cs typeface="+mj-cs"/>
              </a:rPr>
              <a:t> Things</a:t>
            </a:r>
          </a:p>
        </p:txBody>
      </p:sp>
      <p:pic>
        <p:nvPicPr>
          <p:cNvPr id="3074" name="Picture 2" descr="undefined">
            <a:extLst>
              <a:ext uri="{FF2B5EF4-FFF2-40B4-BE49-F238E27FC236}">
                <a16:creationId xmlns:a16="http://schemas.microsoft.com/office/drawing/2014/main" id="{9D1258EC-6EDE-DC5D-8E48-62C75827BE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310" y="1845426"/>
            <a:ext cx="5528326"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24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A9131-46F5-0305-5E12-E77C439FDE63}"/>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Prepare</a:t>
            </a:r>
          </a:p>
        </p:txBody>
      </p:sp>
      <p:pic>
        <p:nvPicPr>
          <p:cNvPr id="3" name="Picture 2" descr="A white card with black text&#10;&#10;Description automatically generated">
            <a:extLst>
              <a:ext uri="{FF2B5EF4-FFF2-40B4-BE49-F238E27FC236}">
                <a16:creationId xmlns:a16="http://schemas.microsoft.com/office/drawing/2014/main" id="{7E6788A8-B94F-0647-40E0-D5599BE8C006}"/>
              </a:ext>
            </a:extLst>
          </p:cNvPr>
          <p:cNvPicPr>
            <a:picLocks noChangeAspect="1"/>
          </p:cNvPicPr>
          <p:nvPr/>
        </p:nvPicPr>
        <p:blipFill>
          <a:blip r:embed="rId3"/>
          <a:stretch>
            <a:fillRect/>
          </a:stretch>
        </p:blipFill>
        <p:spPr>
          <a:xfrm>
            <a:off x="1666312" y="1845426"/>
            <a:ext cx="8856323" cy="4450303"/>
          </a:xfrm>
          <a:prstGeom prst="rect">
            <a:avLst/>
          </a:prstGeom>
        </p:spPr>
      </p:pic>
    </p:spTree>
    <p:extLst>
      <p:ext uri="{BB962C8B-B14F-4D97-AF65-F5344CB8AC3E}">
        <p14:creationId xmlns:p14="http://schemas.microsoft.com/office/powerpoint/2010/main" val="603563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8932A-1D4E-617C-7B53-64F88B75A0D0}"/>
              </a:ext>
            </a:extLst>
          </p:cNvPr>
          <p:cNvSpPr>
            <a:spLocks noGrp="1"/>
          </p:cNvSpPr>
          <p:nvPr>
            <p:ph type="title"/>
          </p:nvPr>
        </p:nvSpPr>
        <p:spPr>
          <a:xfrm>
            <a:off x="635000" y="640823"/>
            <a:ext cx="3418659" cy="5583148"/>
          </a:xfrm>
        </p:spPr>
        <p:txBody>
          <a:bodyPr anchor="ctr">
            <a:normAutofit/>
          </a:bodyPr>
          <a:lstStyle/>
          <a:p>
            <a:r>
              <a:rPr lang="en-US" sz="5400" dirty="0"/>
              <a:t>Bring It All Together </a:t>
            </a:r>
            <a:r>
              <a:rPr lang="en-US" dirty="0"/>
              <a:t>(Philippians 4)</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1781EA-C513-09BA-FE2D-B4D835E0A391}"/>
              </a:ext>
            </a:extLst>
          </p:cNvPr>
          <p:cNvGraphicFramePr>
            <a:graphicFrameLocks noGrp="1"/>
          </p:cNvGraphicFramePr>
          <p:nvPr>
            <p:ph idx="1"/>
            <p:extLst>
              <p:ext uri="{D42A27DB-BD31-4B8C-83A1-F6EECF244321}">
                <p14:modId xmlns:p14="http://schemas.microsoft.com/office/powerpoint/2010/main" val="1424451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344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450C-AF01-1771-F797-59AA2DD0C40C}"/>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The God of Jacob Is With You</a:t>
            </a:r>
          </a:p>
        </p:txBody>
      </p:sp>
      <p:sp>
        <p:nvSpPr>
          <p:cNvPr id="51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undefined">
            <a:extLst>
              <a:ext uri="{FF2B5EF4-FFF2-40B4-BE49-F238E27FC236}">
                <a16:creationId xmlns:a16="http://schemas.microsoft.com/office/drawing/2014/main" id="{8F1589FF-14D2-6989-CD09-92B1FCAC34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1544" y="870543"/>
            <a:ext cx="4087368" cy="488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9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A71A8-9A5E-EE54-7C18-B859263252CE}"/>
              </a:ext>
            </a:extLst>
          </p:cNvPr>
          <p:cNvSpPr>
            <a:spLocks noGrp="1"/>
          </p:cNvSpPr>
          <p:nvPr>
            <p:ph type="ctrTitle"/>
          </p:nvPr>
        </p:nvSpPr>
        <p:spPr>
          <a:xfrm>
            <a:off x="838200" y="451381"/>
            <a:ext cx="10512552" cy="4066540"/>
          </a:xfrm>
        </p:spPr>
        <p:txBody>
          <a:bodyPr anchor="b">
            <a:normAutofit/>
          </a:bodyPr>
          <a:lstStyle/>
          <a:p>
            <a:pPr algn="l"/>
            <a:r>
              <a:rPr lang="en-US" sz="6600" dirty="0"/>
              <a:t>First Aid for Anxiety</a:t>
            </a:r>
          </a:p>
        </p:txBody>
      </p:sp>
      <p:sp>
        <p:nvSpPr>
          <p:cNvPr id="3" name="Subtitle 2">
            <a:extLst>
              <a:ext uri="{FF2B5EF4-FFF2-40B4-BE49-F238E27FC236}">
                <a16:creationId xmlns:a16="http://schemas.microsoft.com/office/drawing/2014/main" id="{627DA06D-9BEF-70E9-A978-D9BCC187202D}"/>
              </a:ext>
            </a:extLst>
          </p:cNvPr>
          <p:cNvSpPr>
            <a:spLocks noGrp="1"/>
          </p:cNvSpPr>
          <p:nvPr>
            <p:ph type="subTitle" idx="1"/>
          </p:nvPr>
        </p:nvSpPr>
        <p:spPr>
          <a:xfrm>
            <a:off x="838199" y="4983276"/>
            <a:ext cx="10512552" cy="1126680"/>
          </a:xfrm>
        </p:spPr>
        <p:txBody>
          <a:bodyPr>
            <a:normAutofit/>
          </a:bodyPr>
          <a:lstStyle/>
          <a:p>
            <a:pPr algn="l"/>
            <a:r>
              <a:rPr lang="en-US" dirty="0"/>
              <a:t>Eddie Moody</a:t>
            </a:r>
            <a:endParaRPr lang="en-US"/>
          </a:p>
          <a:p>
            <a:pPr algn="l"/>
            <a:r>
              <a:rPr lang="en-US" dirty="0" err="1"/>
              <a:t>emoody@nafwb.org</a:t>
            </a:r>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31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D2585E-B331-C04D-B5F0-98456147F75D}"/>
              </a:ext>
            </a:extLst>
          </p:cNvPr>
          <p:cNvPicPr>
            <a:picLocks noChangeAspect="1"/>
          </p:cNvPicPr>
          <p:nvPr/>
        </p:nvPicPr>
        <p:blipFill>
          <a:blip r:embed="rId2"/>
          <a:stretch>
            <a:fillRect/>
          </a:stretch>
        </p:blipFill>
        <p:spPr>
          <a:xfrm>
            <a:off x="643467" y="1043517"/>
            <a:ext cx="10905066" cy="4770965"/>
          </a:xfrm>
          <a:prstGeom prst="rect">
            <a:avLst/>
          </a:prstGeom>
        </p:spPr>
      </p:pic>
    </p:spTree>
    <p:extLst>
      <p:ext uri="{BB962C8B-B14F-4D97-AF65-F5344CB8AC3E}">
        <p14:creationId xmlns:p14="http://schemas.microsoft.com/office/powerpoint/2010/main" val="183085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3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EACC3C6D-26A9-DF9F-852D-58481E7F6B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270" y="643467"/>
            <a:ext cx="2854700" cy="2475653"/>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oliath - Wikipedia">
            <a:extLst>
              <a:ext uri="{FF2B5EF4-FFF2-40B4-BE49-F238E27FC236}">
                <a16:creationId xmlns:a16="http://schemas.microsoft.com/office/drawing/2014/main" id="{441B02E0-821E-24AF-FC90-D8C4ACB19D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64668" y="3748194"/>
            <a:ext cx="1820705" cy="2471631"/>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48977E1-2505-1A47-CC52-C7626B7BCAB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47167" y="650497"/>
            <a:ext cx="1521920" cy="5571066"/>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undefined">
            <a:extLst>
              <a:ext uri="{FF2B5EF4-FFF2-40B4-BE49-F238E27FC236}">
                <a16:creationId xmlns:a16="http://schemas.microsoft.com/office/drawing/2014/main" id="{50A8FB54-9072-0AA7-902C-A2D6742559D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13518" y="1145254"/>
            <a:ext cx="3252903" cy="458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0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2309-82C8-89FF-9D0B-F191F52EBCAB}"/>
              </a:ext>
            </a:extLst>
          </p:cNvPr>
          <p:cNvSpPr>
            <a:spLocks noGrp="1"/>
          </p:cNvSpPr>
          <p:nvPr>
            <p:ph type="title"/>
          </p:nvPr>
        </p:nvSpPr>
        <p:spPr/>
        <p:txBody>
          <a:bodyPr/>
          <a:lstStyle/>
          <a:p>
            <a:pPr algn="ctr"/>
            <a:r>
              <a:rPr lang="en-US" b="1" dirty="0"/>
              <a:t>Can fear be good?</a:t>
            </a:r>
          </a:p>
        </p:txBody>
      </p:sp>
      <p:pic>
        <p:nvPicPr>
          <p:cNvPr id="3" name="Picture 2">
            <a:extLst>
              <a:ext uri="{FF2B5EF4-FFF2-40B4-BE49-F238E27FC236}">
                <a16:creationId xmlns:a16="http://schemas.microsoft.com/office/drawing/2014/main" id="{1DE20E26-F2C0-3598-C17F-7DB899FE5CE6}"/>
              </a:ext>
            </a:extLst>
          </p:cNvPr>
          <p:cNvPicPr>
            <a:picLocks noChangeAspect="1"/>
          </p:cNvPicPr>
          <p:nvPr/>
        </p:nvPicPr>
        <p:blipFill>
          <a:blip r:embed="rId2"/>
          <a:stretch>
            <a:fillRect/>
          </a:stretch>
        </p:blipFill>
        <p:spPr>
          <a:xfrm>
            <a:off x="2990850" y="2789238"/>
            <a:ext cx="6210300" cy="1308100"/>
          </a:xfrm>
          <a:prstGeom prst="rect">
            <a:avLst/>
          </a:prstGeom>
        </p:spPr>
      </p:pic>
    </p:spTree>
    <p:extLst>
      <p:ext uri="{BB962C8B-B14F-4D97-AF65-F5344CB8AC3E}">
        <p14:creationId xmlns:p14="http://schemas.microsoft.com/office/powerpoint/2010/main" val="416791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9F8DF2-2A98-7F8E-438B-D7EC0FFC333F}"/>
              </a:ext>
            </a:extLst>
          </p:cNvPr>
          <p:cNvPicPr>
            <a:picLocks noChangeAspect="1"/>
          </p:cNvPicPr>
          <p:nvPr/>
        </p:nvPicPr>
        <p:blipFill>
          <a:blip r:embed="rId2"/>
          <a:stretch>
            <a:fillRect/>
          </a:stretch>
        </p:blipFill>
        <p:spPr>
          <a:xfrm>
            <a:off x="643467" y="2243075"/>
            <a:ext cx="10905066" cy="2371849"/>
          </a:xfrm>
          <a:prstGeom prst="rect">
            <a:avLst/>
          </a:prstGeom>
        </p:spPr>
      </p:pic>
    </p:spTree>
    <p:extLst>
      <p:ext uri="{BB962C8B-B14F-4D97-AF65-F5344CB8AC3E}">
        <p14:creationId xmlns:p14="http://schemas.microsoft.com/office/powerpoint/2010/main" val="31056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838200" y="1825625"/>
            <a:ext cx="10515600" cy="4351338"/>
          </a:xfrm>
        </p:spPr>
        <p:txBody>
          <a:bodyPr>
            <a:normAutofit/>
          </a:bodyPr>
          <a:lstStyle/>
          <a:p>
            <a:pPr marL="0" indent="0">
              <a:buNone/>
            </a:pPr>
            <a:r>
              <a:rPr lang="en-US" b="1" i="0" u="none" strike="noStrike" baseline="30000" dirty="0">
                <a:effectLst/>
                <a:latin typeface="system-ui"/>
              </a:rPr>
              <a:t>28 </a:t>
            </a:r>
            <a:r>
              <a:rPr lang="en-US" i="0" u="none" strike="noStrike" dirty="0">
                <a:effectLst/>
                <a:latin typeface="system-ui"/>
              </a:rPr>
              <a:t>Nevertheless</a:t>
            </a:r>
            <a:r>
              <a:rPr lang="en-US" b="0" i="0" u="none" strike="noStrike" dirty="0">
                <a:effectLst/>
                <a:latin typeface="system-ui"/>
              </a:rPr>
              <a:t> </a:t>
            </a:r>
            <a:r>
              <a:rPr lang="en-US" b="1" i="0" u="none" strike="noStrike" dirty="0">
                <a:effectLst/>
                <a:latin typeface="system-ui"/>
              </a:rPr>
              <a:t>the people be strong </a:t>
            </a:r>
            <a:r>
              <a:rPr lang="en-US" b="0" i="0" u="none" strike="noStrike" dirty="0">
                <a:effectLst/>
                <a:latin typeface="system-ui"/>
              </a:rPr>
              <a:t>that dwell in the land, and the cities are walled, and </a:t>
            </a:r>
            <a:r>
              <a:rPr lang="en-US" b="1" i="0" u="none" strike="noStrike" dirty="0">
                <a:effectLst/>
                <a:latin typeface="system-ui"/>
              </a:rPr>
              <a:t>very great</a:t>
            </a:r>
            <a:r>
              <a:rPr lang="en-US" b="0" i="0" u="none" strike="noStrike" dirty="0">
                <a:effectLst/>
                <a:latin typeface="system-ui"/>
              </a:rPr>
              <a:t>: and moreover we saw the children of </a:t>
            </a:r>
            <a:r>
              <a:rPr lang="en-US" b="1" i="0" u="none" strike="noStrike" dirty="0">
                <a:effectLst/>
                <a:latin typeface="system-ui"/>
              </a:rPr>
              <a:t>Anak there</a:t>
            </a:r>
            <a:r>
              <a:rPr lang="en-US" b="0" i="0" u="none" strike="noStrike" dirty="0">
                <a:effectLst/>
                <a:latin typeface="system-ui"/>
              </a:rPr>
              <a:t>.</a:t>
            </a:r>
          </a:p>
          <a:p>
            <a:pPr marL="0" indent="0">
              <a:buNone/>
            </a:pPr>
            <a:r>
              <a:rPr lang="en-US" b="1" i="0" u="none" strike="noStrike" baseline="30000" dirty="0">
                <a:effectLst/>
                <a:latin typeface="system-ui"/>
              </a:rPr>
              <a:t>29 </a:t>
            </a:r>
            <a:r>
              <a:rPr lang="en-US" b="0" i="0" u="none" strike="noStrike" dirty="0">
                <a:effectLst/>
                <a:latin typeface="system-ui"/>
              </a:rPr>
              <a:t>The </a:t>
            </a:r>
            <a:r>
              <a:rPr lang="en-US" b="1" i="0" u="none" strike="noStrike" dirty="0">
                <a:effectLst/>
                <a:latin typeface="system-ui"/>
              </a:rPr>
              <a:t>Amalekites</a:t>
            </a:r>
            <a:r>
              <a:rPr lang="en-US" b="0" i="0" u="none" strike="noStrike" dirty="0">
                <a:effectLst/>
                <a:latin typeface="system-ui"/>
              </a:rPr>
              <a:t> dwell in the land of the south: and the </a:t>
            </a:r>
            <a:r>
              <a:rPr lang="en-US" b="1" i="0" u="none" strike="noStrike" dirty="0">
                <a:effectLst/>
                <a:latin typeface="system-ui"/>
              </a:rPr>
              <a:t>Hittites</a:t>
            </a:r>
            <a:r>
              <a:rPr lang="en-US" b="0" i="0" u="none" strike="noStrike" dirty="0">
                <a:effectLst/>
                <a:latin typeface="system-ui"/>
              </a:rPr>
              <a:t>, and the </a:t>
            </a:r>
            <a:r>
              <a:rPr lang="en-US" b="1" i="0" u="none" strike="noStrike" dirty="0">
                <a:effectLst/>
                <a:latin typeface="system-ui"/>
              </a:rPr>
              <a:t>Jebusites</a:t>
            </a:r>
            <a:r>
              <a:rPr lang="en-US" b="0" i="0" u="none" strike="noStrike" dirty="0">
                <a:effectLst/>
                <a:latin typeface="system-ui"/>
              </a:rPr>
              <a:t>, and the </a:t>
            </a:r>
            <a:r>
              <a:rPr lang="en-US" b="1" i="0" u="none" strike="noStrike" dirty="0">
                <a:effectLst/>
                <a:latin typeface="system-ui"/>
              </a:rPr>
              <a:t>Amorites</a:t>
            </a:r>
            <a:r>
              <a:rPr lang="en-US" b="0" i="0" u="none" strike="noStrike" dirty="0">
                <a:effectLst/>
                <a:latin typeface="system-ui"/>
              </a:rPr>
              <a:t>, dwell in the mountains: and the </a:t>
            </a:r>
            <a:r>
              <a:rPr lang="en-US" b="1" i="0" u="none" strike="noStrike" dirty="0">
                <a:effectLst/>
                <a:latin typeface="system-ui"/>
              </a:rPr>
              <a:t>Canaanites</a:t>
            </a:r>
            <a:r>
              <a:rPr lang="en-US" b="0" i="0" u="none" strike="noStrike" dirty="0">
                <a:effectLst/>
                <a:latin typeface="system-ui"/>
              </a:rPr>
              <a:t> dwell by the sea, and by the coast of Jordan.</a:t>
            </a:r>
          </a:p>
          <a:p>
            <a:pPr marL="0" indent="0">
              <a:buNone/>
            </a:pPr>
            <a:r>
              <a:rPr lang="en-US" dirty="0">
                <a:latin typeface="system-ui"/>
              </a:rPr>
              <a:t>Numbers 13:28-29</a:t>
            </a:r>
            <a:endParaRPr lang="en-US" b="0" i="0" u="none" strike="noStrike" dirty="0">
              <a:effectLst/>
              <a:latin typeface="system-ui"/>
            </a:endParaRPr>
          </a:p>
        </p:txBody>
      </p:sp>
    </p:spTree>
    <p:extLst>
      <p:ext uri="{BB962C8B-B14F-4D97-AF65-F5344CB8AC3E}">
        <p14:creationId xmlns:p14="http://schemas.microsoft.com/office/powerpoint/2010/main" val="385842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617</Words>
  <Application>Microsoft Macintosh PowerPoint</Application>
  <PresentationFormat>Widescreen</PresentationFormat>
  <Paragraphs>101</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inherit</vt:lpstr>
      <vt:lpstr>system-ui</vt:lpstr>
      <vt:lpstr>Office Theme</vt:lpstr>
      <vt:lpstr>PowerPoint Presentation</vt:lpstr>
      <vt:lpstr>PowerPoint Presentation</vt:lpstr>
      <vt:lpstr>First Aid for Anxiety</vt:lpstr>
      <vt:lpstr>PowerPoint Presentation</vt:lpstr>
      <vt:lpstr>PowerPoint Presentation</vt:lpstr>
      <vt:lpstr>PowerPoint Presentation</vt:lpstr>
      <vt:lpstr>Can fear be good?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anxiety disorders</vt:lpstr>
      <vt:lpstr>PowerPoint Presentation</vt:lpstr>
      <vt:lpstr>Common anxiety disorders</vt:lpstr>
      <vt:lpstr>PowerPoint Presentation</vt:lpstr>
      <vt:lpstr>Common anxiety disorders</vt:lpstr>
      <vt:lpstr>PowerPoint Presentation</vt:lpstr>
      <vt:lpstr>Common anxiety disorders</vt:lpstr>
      <vt:lpstr>PowerPoint Presentation</vt:lpstr>
      <vt:lpstr>Common anxiety disorders</vt:lpstr>
      <vt:lpstr>PowerPoint Presentation</vt:lpstr>
      <vt:lpstr>Common anxiety disorders</vt:lpstr>
      <vt:lpstr>Criteria for a Panic Attack</vt:lpstr>
      <vt:lpstr>PowerPoint Presentation</vt:lpstr>
      <vt:lpstr>Observe: Assess</vt:lpstr>
      <vt:lpstr>Listen: Where is their focus?</vt:lpstr>
      <vt:lpstr>PowerPoint Presentation</vt:lpstr>
      <vt:lpstr>Respond: Identify Which Thoughts and Situations are Most Stressful?</vt:lpstr>
      <vt:lpstr>Relaxation Training</vt:lpstr>
      <vt:lpstr>PowerPoint Presentation</vt:lpstr>
      <vt:lpstr>Devotional Meditation</vt:lpstr>
      <vt:lpstr>Prayer</vt:lpstr>
      <vt:lpstr>Music</vt:lpstr>
      <vt:lpstr>Work on Thinking</vt:lpstr>
      <vt:lpstr>PowerPoint Presentation</vt:lpstr>
      <vt:lpstr>PowerPoint Presentation</vt:lpstr>
      <vt:lpstr>PowerPoint Presentation</vt:lpstr>
      <vt:lpstr>PowerPoint Presentation</vt:lpstr>
      <vt:lpstr>Act: Do Hard Things</vt:lpstr>
      <vt:lpstr>Prepare</vt:lpstr>
      <vt:lpstr>Bring It All Together (Philippians 4)</vt:lpstr>
      <vt:lpstr>The God of Jacob Is With You</vt:lpstr>
      <vt:lpstr>First Aid for Anxiety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Edward</dc:creator>
  <cp:lastModifiedBy>Moody, Edward</cp:lastModifiedBy>
  <cp:revision>34</cp:revision>
  <dcterms:created xsi:type="dcterms:W3CDTF">2023-06-07T17:54:00Z</dcterms:created>
  <dcterms:modified xsi:type="dcterms:W3CDTF">2024-01-29T01:32:16Z</dcterms:modified>
</cp:coreProperties>
</file>