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1001" r:id="rId2"/>
    <p:sldId id="327" r:id="rId3"/>
    <p:sldId id="256" r:id="rId4"/>
    <p:sldId id="925" r:id="rId5"/>
    <p:sldId id="580" r:id="rId6"/>
    <p:sldId id="1019" r:id="rId7"/>
    <p:sldId id="257" r:id="rId8"/>
    <p:sldId id="258" r:id="rId9"/>
    <p:sldId id="259" r:id="rId10"/>
    <p:sldId id="260" r:id="rId11"/>
    <p:sldId id="261" r:id="rId12"/>
    <p:sldId id="262" r:id="rId13"/>
    <p:sldId id="263" r:id="rId14"/>
    <p:sldId id="265" r:id="rId15"/>
    <p:sldId id="266" r:id="rId16"/>
    <p:sldId id="267" r:id="rId17"/>
    <p:sldId id="319" r:id="rId18"/>
    <p:sldId id="268" r:id="rId19"/>
    <p:sldId id="271" r:id="rId20"/>
    <p:sldId id="1006" r:id="rId21"/>
    <p:sldId id="272" r:id="rId22"/>
    <p:sldId id="1018" r:id="rId23"/>
    <p:sldId id="1014" r:id="rId24"/>
    <p:sldId id="318" r:id="rId25"/>
    <p:sldId id="1015" r:id="rId26"/>
    <p:sldId id="1016" r:id="rId27"/>
    <p:sldId id="269" r:id="rId28"/>
    <p:sldId id="273" r:id="rId29"/>
    <p:sldId id="1010" r:id="rId30"/>
    <p:sldId id="274" r:id="rId31"/>
    <p:sldId id="275" r:id="rId32"/>
    <p:sldId id="276" r:id="rId33"/>
    <p:sldId id="277" r:id="rId34"/>
    <p:sldId id="320" r:id="rId35"/>
    <p:sldId id="279" r:id="rId36"/>
    <p:sldId id="278" r:id="rId37"/>
    <p:sldId id="1012" r:id="rId38"/>
    <p:sldId id="1013" r:id="rId39"/>
    <p:sldId id="280" r:id="rId40"/>
    <p:sldId id="281" r:id="rId41"/>
    <p:sldId id="285" r:id="rId42"/>
    <p:sldId id="284" r:id="rId43"/>
    <p:sldId id="1035" r:id="rId44"/>
    <p:sldId id="1036" r:id="rId45"/>
    <p:sldId id="1037" r:id="rId46"/>
    <p:sldId id="282" r:id="rId47"/>
    <p:sldId id="1038" r:id="rId48"/>
    <p:sldId id="294" r:id="rId49"/>
    <p:sldId id="291" r:id="rId50"/>
    <p:sldId id="1040" r:id="rId51"/>
    <p:sldId id="1039" r:id="rId52"/>
    <p:sldId id="1041" r:id="rId53"/>
    <p:sldId id="301" r:id="rId54"/>
    <p:sldId id="303" r:id="rId55"/>
    <p:sldId id="1042"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10"/>
    <p:restoredTop sz="95921"/>
  </p:normalViewPr>
  <p:slideViewPr>
    <p:cSldViewPr snapToGrid="0">
      <p:cViewPr varScale="1">
        <p:scale>
          <a:sx n="115" d="100"/>
          <a:sy n="115" d="100"/>
        </p:scale>
        <p:origin x="472"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F0DE19-A93A-DD49-9091-7C3AC62DAF97}"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pt>
    <dgm:pt modelId="{BFE44559-5BD1-9F45-A53C-40BDABEF050D}">
      <dgm:prSet phldrT="[Text]"/>
      <dgm:spPr/>
      <dgm:t>
        <a:bodyPr/>
        <a:lstStyle/>
        <a:p>
          <a:pPr algn="ctr">
            <a:lnSpc>
              <a:spcPct val="100000"/>
            </a:lnSpc>
            <a:defRPr cap="all"/>
          </a:pPr>
          <a:r>
            <a:rPr lang="en-US" dirty="0"/>
            <a:t>Problem</a:t>
          </a:r>
        </a:p>
      </dgm:t>
    </dgm:pt>
    <dgm:pt modelId="{3F1E9569-8783-C74A-81F3-17BF94655C90}" type="parTrans" cxnId="{E4BF347E-5C41-6141-8FC8-6B747DEB3B9B}">
      <dgm:prSet/>
      <dgm:spPr/>
      <dgm:t>
        <a:bodyPr/>
        <a:lstStyle/>
        <a:p>
          <a:endParaRPr lang="en-US"/>
        </a:p>
      </dgm:t>
    </dgm:pt>
    <dgm:pt modelId="{83A4DBE4-A069-9048-A725-25267040F202}" type="sibTrans" cxnId="{E4BF347E-5C41-6141-8FC8-6B747DEB3B9B}">
      <dgm:prSet/>
      <dgm:spPr/>
      <dgm:t>
        <a:bodyPr/>
        <a:lstStyle/>
        <a:p>
          <a:endParaRPr lang="en-US"/>
        </a:p>
      </dgm:t>
    </dgm:pt>
    <dgm:pt modelId="{BC942B2C-54D6-724D-B82F-E00FD4E2168D}">
      <dgm:prSet phldrT="[Text]"/>
      <dgm:spPr/>
      <dgm:t>
        <a:bodyPr/>
        <a:lstStyle/>
        <a:p>
          <a:pPr>
            <a:lnSpc>
              <a:spcPct val="100000"/>
            </a:lnSpc>
            <a:defRPr cap="all"/>
          </a:pPr>
          <a:r>
            <a:rPr lang="en-US" dirty="0"/>
            <a:t>Solution</a:t>
          </a:r>
        </a:p>
      </dgm:t>
    </dgm:pt>
    <dgm:pt modelId="{009A4A2A-D90F-0440-9133-71318337CFE4}" type="parTrans" cxnId="{23133CBF-B397-F64B-A562-296F33E14A16}">
      <dgm:prSet/>
      <dgm:spPr/>
      <dgm:t>
        <a:bodyPr/>
        <a:lstStyle/>
        <a:p>
          <a:endParaRPr lang="en-US"/>
        </a:p>
      </dgm:t>
    </dgm:pt>
    <dgm:pt modelId="{877B71EC-BD0C-984B-810C-197F5D3A7AA0}" type="sibTrans" cxnId="{23133CBF-B397-F64B-A562-296F33E14A16}">
      <dgm:prSet/>
      <dgm:spPr/>
      <dgm:t>
        <a:bodyPr/>
        <a:lstStyle/>
        <a:p>
          <a:endParaRPr lang="en-US"/>
        </a:p>
      </dgm:t>
    </dgm:pt>
    <dgm:pt modelId="{63E89DA2-EF40-6041-A5D6-38422812C356}">
      <dgm:prSet phldrT="[Text]"/>
      <dgm:spPr/>
      <dgm:t>
        <a:bodyPr/>
        <a:lstStyle/>
        <a:p>
          <a:pPr>
            <a:lnSpc>
              <a:spcPct val="100000"/>
            </a:lnSpc>
            <a:defRPr cap="all"/>
          </a:pPr>
          <a:r>
            <a:rPr lang="en-US" dirty="0"/>
            <a:t>Action</a:t>
          </a:r>
        </a:p>
      </dgm:t>
    </dgm:pt>
    <dgm:pt modelId="{01E4DC0D-5458-F946-BD11-AEFFC728A488}" type="parTrans" cxnId="{6DA13BAE-52CB-1B4A-91C5-EDD98632CC94}">
      <dgm:prSet/>
      <dgm:spPr/>
      <dgm:t>
        <a:bodyPr/>
        <a:lstStyle/>
        <a:p>
          <a:endParaRPr lang="en-US"/>
        </a:p>
      </dgm:t>
    </dgm:pt>
    <dgm:pt modelId="{7167BA6E-9731-BA42-8506-ADA4BC50106C}" type="sibTrans" cxnId="{6DA13BAE-52CB-1B4A-91C5-EDD98632CC94}">
      <dgm:prSet/>
      <dgm:spPr/>
      <dgm:t>
        <a:bodyPr/>
        <a:lstStyle/>
        <a:p>
          <a:endParaRPr lang="en-US"/>
        </a:p>
      </dgm:t>
    </dgm:pt>
    <dgm:pt modelId="{742C9D64-9E75-4FD9-B297-B299EECCC051}" type="pres">
      <dgm:prSet presAssocID="{F4F0DE19-A93A-DD49-9091-7C3AC62DAF97}" presName="root" presStyleCnt="0">
        <dgm:presLayoutVars>
          <dgm:dir/>
          <dgm:resizeHandles val="exact"/>
        </dgm:presLayoutVars>
      </dgm:prSet>
      <dgm:spPr/>
    </dgm:pt>
    <dgm:pt modelId="{B4C7C0BF-AE8A-4E4C-B49D-6AF4E30FF736}" type="pres">
      <dgm:prSet presAssocID="{BFE44559-5BD1-9F45-A53C-40BDABEF050D}" presName="compNode" presStyleCnt="0"/>
      <dgm:spPr/>
    </dgm:pt>
    <dgm:pt modelId="{3B1F4613-AA0D-4A14-8CCA-A5BA148E3E63}" type="pres">
      <dgm:prSet presAssocID="{BFE44559-5BD1-9F45-A53C-40BDABEF050D}" presName="iconBgRect" presStyleLbl="bgShp" presStyleIdx="0" presStyleCnt="3"/>
      <dgm:spPr/>
    </dgm:pt>
    <dgm:pt modelId="{928C77BA-5CE8-4811-8C3E-5B3261CCD596}" type="pres">
      <dgm:prSet presAssocID="{BFE44559-5BD1-9F45-A53C-40BDABEF050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 mark"/>
        </a:ext>
      </dgm:extLst>
    </dgm:pt>
    <dgm:pt modelId="{5A3C1069-E57C-4F2D-8E7E-97B3AD8BF531}" type="pres">
      <dgm:prSet presAssocID="{BFE44559-5BD1-9F45-A53C-40BDABEF050D}" presName="spaceRect" presStyleCnt="0"/>
      <dgm:spPr/>
    </dgm:pt>
    <dgm:pt modelId="{3D6515EF-9281-4116-B77E-1B7E9DAB1BEE}" type="pres">
      <dgm:prSet presAssocID="{BFE44559-5BD1-9F45-A53C-40BDABEF050D}" presName="textRect" presStyleLbl="revTx" presStyleIdx="0" presStyleCnt="3">
        <dgm:presLayoutVars>
          <dgm:chMax val="1"/>
          <dgm:chPref val="1"/>
        </dgm:presLayoutVars>
      </dgm:prSet>
      <dgm:spPr/>
    </dgm:pt>
    <dgm:pt modelId="{1F4B1EC3-BC23-4F81-882E-0B20691A6CFC}" type="pres">
      <dgm:prSet presAssocID="{83A4DBE4-A069-9048-A725-25267040F202}" presName="sibTrans" presStyleCnt="0"/>
      <dgm:spPr/>
    </dgm:pt>
    <dgm:pt modelId="{B88E82F1-5DCE-4FFE-91DB-EC4E7298F181}" type="pres">
      <dgm:prSet presAssocID="{BC942B2C-54D6-724D-B82F-E00FD4E2168D}" presName="compNode" presStyleCnt="0"/>
      <dgm:spPr/>
    </dgm:pt>
    <dgm:pt modelId="{94EC0BC8-0439-4C66-B7C6-673301A752B9}" type="pres">
      <dgm:prSet presAssocID="{BC942B2C-54D6-724D-B82F-E00FD4E2168D}" presName="iconBgRect" presStyleLbl="bgShp" presStyleIdx="1" presStyleCnt="3"/>
      <dgm:spPr/>
    </dgm:pt>
    <dgm:pt modelId="{FA4AE296-E4F4-4DD2-93E4-0E8967857508}" type="pres">
      <dgm:prSet presAssocID="{BC942B2C-54D6-724D-B82F-E00FD4E2168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bulb"/>
        </a:ext>
      </dgm:extLst>
    </dgm:pt>
    <dgm:pt modelId="{C849BA16-FB70-4955-A902-5819F96B1D1A}" type="pres">
      <dgm:prSet presAssocID="{BC942B2C-54D6-724D-B82F-E00FD4E2168D}" presName="spaceRect" presStyleCnt="0"/>
      <dgm:spPr/>
    </dgm:pt>
    <dgm:pt modelId="{EF6433C3-A695-4BDA-8CD8-FE6BE02ED0F8}" type="pres">
      <dgm:prSet presAssocID="{BC942B2C-54D6-724D-B82F-E00FD4E2168D}" presName="textRect" presStyleLbl="revTx" presStyleIdx="1" presStyleCnt="3">
        <dgm:presLayoutVars>
          <dgm:chMax val="1"/>
          <dgm:chPref val="1"/>
        </dgm:presLayoutVars>
      </dgm:prSet>
      <dgm:spPr/>
    </dgm:pt>
    <dgm:pt modelId="{4E129A23-562D-4C5C-A034-BB4D167484FA}" type="pres">
      <dgm:prSet presAssocID="{877B71EC-BD0C-984B-810C-197F5D3A7AA0}" presName="sibTrans" presStyleCnt="0"/>
      <dgm:spPr/>
    </dgm:pt>
    <dgm:pt modelId="{AF588D50-979D-4853-8E0B-74B84348AAC8}" type="pres">
      <dgm:prSet presAssocID="{63E89DA2-EF40-6041-A5D6-38422812C356}" presName="compNode" presStyleCnt="0"/>
      <dgm:spPr/>
    </dgm:pt>
    <dgm:pt modelId="{131BA47F-EF3E-4164-97FC-61777F87077F}" type="pres">
      <dgm:prSet presAssocID="{63E89DA2-EF40-6041-A5D6-38422812C356}" presName="iconBgRect" presStyleLbl="bgShp" presStyleIdx="2" presStyleCnt="3"/>
      <dgm:spPr/>
    </dgm:pt>
    <dgm:pt modelId="{2D7E3EF0-AB55-4C5A-BC1E-99F2029429F1}" type="pres">
      <dgm:prSet presAssocID="{63E89DA2-EF40-6041-A5D6-38422812C35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pper board"/>
        </a:ext>
      </dgm:extLst>
    </dgm:pt>
    <dgm:pt modelId="{97AB9430-7494-4F53-8EC6-FB4E275F32F3}" type="pres">
      <dgm:prSet presAssocID="{63E89DA2-EF40-6041-A5D6-38422812C356}" presName="spaceRect" presStyleCnt="0"/>
      <dgm:spPr/>
    </dgm:pt>
    <dgm:pt modelId="{AD05FF1C-7C8E-4872-A2EA-40A23634C636}" type="pres">
      <dgm:prSet presAssocID="{63E89DA2-EF40-6041-A5D6-38422812C356}" presName="textRect" presStyleLbl="revTx" presStyleIdx="2" presStyleCnt="3">
        <dgm:presLayoutVars>
          <dgm:chMax val="1"/>
          <dgm:chPref val="1"/>
        </dgm:presLayoutVars>
      </dgm:prSet>
      <dgm:spPr/>
    </dgm:pt>
  </dgm:ptLst>
  <dgm:cxnLst>
    <dgm:cxn modelId="{0110A21E-2F27-B743-88AC-C5D084D91EF0}" type="presOf" srcId="{63E89DA2-EF40-6041-A5D6-38422812C356}" destId="{AD05FF1C-7C8E-4872-A2EA-40A23634C636}" srcOrd="0" destOrd="0" presId="urn:microsoft.com/office/officeart/2018/5/layout/IconCircleLabelList"/>
    <dgm:cxn modelId="{0A287E32-27E4-7C45-AF68-5E8E36344FF4}" type="presOf" srcId="{BC942B2C-54D6-724D-B82F-E00FD4E2168D}" destId="{EF6433C3-A695-4BDA-8CD8-FE6BE02ED0F8}" srcOrd="0" destOrd="0" presId="urn:microsoft.com/office/officeart/2018/5/layout/IconCircleLabelList"/>
    <dgm:cxn modelId="{57D14F78-C7F8-4C45-9339-E8D683D2B470}" type="presOf" srcId="{BFE44559-5BD1-9F45-A53C-40BDABEF050D}" destId="{3D6515EF-9281-4116-B77E-1B7E9DAB1BEE}" srcOrd="0" destOrd="0" presId="urn:microsoft.com/office/officeart/2018/5/layout/IconCircleLabelList"/>
    <dgm:cxn modelId="{E4BF347E-5C41-6141-8FC8-6B747DEB3B9B}" srcId="{F4F0DE19-A93A-DD49-9091-7C3AC62DAF97}" destId="{BFE44559-5BD1-9F45-A53C-40BDABEF050D}" srcOrd="0" destOrd="0" parTransId="{3F1E9569-8783-C74A-81F3-17BF94655C90}" sibTransId="{83A4DBE4-A069-9048-A725-25267040F202}"/>
    <dgm:cxn modelId="{6DA13BAE-52CB-1B4A-91C5-EDD98632CC94}" srcId="{F4F0DE19-A93A-DD49-9091-7C3AC62DAF97}" destId="{63E89DA2-EF40-6041-A5D6-38422812C356}" srcOrd="2" destOrd="0" parTransId="{01E4DC0D-5458-F946-BD11-AEFFC728A488}" sibTransId="{7167BA6E-9731-BA42-8506-ADA4BC50106C}"/>
    <dgm:cxn modelId="{23133CBF-B397-F64B-A562-296F33E14A16}" srcId="{F4F0DE19-A93A-DD49-9091-7C3AC62DAF97}" destId="{BC942B2C-54D6-724D-B82F-E00FD4E2168D}" srcOrd="1" destOrd="0" parTransId="{009A4A2A-D90F-0440-9133-71318337CFE4}" sibTransId="{877B71EC-BD0C-984B-810C-197F5D3A7AA0}"/>
    <dgm:cxn modelId="{5AD397C2-C9A8-D747-971C-4EC2A9ED3463}" type="presOf" srcId="{F4F0DE19-A93A-DD49-9091-7C3AC62DAF97}" destId="{742C9D64-9E75-4FD9-B297-B299EECCC051}" srcOrd="0" destOrd="0" presId="urn:microsoft.com/office/officeart/2018/5/layout/IconCircleLabelList"/>
    <dgm:cxn modelId="{9FD720DC-E5C8-6D4D-BEA3-7AAF9225A2A2}" type="presParOf" srcId="{742C9D64-9E75-4FD9-B297-B299EECCC051}" destId="{B4C7C0BF-AE8A-4E4C-B49D-6AF4E30FF736}" srcOrd="0" destOrd="0" presId="urn:microsoft.com/office/officeart/2018/5/layout/IconCircleLabelList"/>
    <dgm:cxn modelId="{835FA027-1BCA-8845-88D7-C76F556E8467}" type="presParOf" srcId="{B4C7C0BF-AE8A-4E4C-B49D-6AF4E30FF736}" destId="{3B1F4613-AA0D-4A14-8CCA-A5BA148E3E63}" srcOrd="0" destOrd="0" presId="urn:microsoft.com/office/officeart/2018/5/layout/IconCircleLabelList"/>
    <dgm:cxn modelId="{536AF6D9-C1F7-6A49-BE9B-FEE3C4502ED2}" type="presParOf" srcId="{B4C7C0BF-AE8A-4E4C-B49D-6AF4E30FF736}" destId="{928C77BA-5CE8-4811-8C3E-5B3261CCD596}" srcOrd="1" destOrd="0" presId="urn:microsoft.com/office/officeart/2018/5/layout/IconCircleLabelList"/>
    <dgm:cxn modelId="{2AF38130-8464-8F44-A182-9C53408D0846}" type="presParOf" srcId="{B4C7C0BF-AE8A-4E4C-B49D-6AF4E30FF736}" destId="{5A3C1069-E57C-4F2D-8E7E-97B3AD8BF531}" srcOrd="2" destOrd="0" presId="urn:microsoft.com/office/officeart/2018/5/layout/IconCircleLabelList"/>
    <dgm:cxn modelId="{D848414A-C178-3544-A097-98D2827A3226}" type="presParOf" srcId="{B4C7C0BF-AE8A-4E4C-B49D-6AF4E30FF736}" destId="{3D6515EF-9281-4116-B77E-1B7E9DAB1BEE}" srcOrd="3" destOrd="0" presId="urn:microsoft.com/office/officeart/2018/5/layout/IconCircleLabelList"/>
    <dgm:cxn modelId="{02CEED6C-7346-F14A-B2A6-35D33CF27283}" type="presParOf" srcId="{742C9D64-9E75-4FD9-B297-B299EECCC051}" destId="{1F4B1EC3-BC23-4F81-882E-0B20691A6CFC}" srcOrd="1" destOrd="0" presId="urn:microsoft.com/office/officeart/2018/5/layout/IconCircleLabelList"/>
    <dgm:cxn modelId="{964F6BC6-E6BE-C54A-B778-D637556B63E4}" type="presParOf" srcId="{742C9D64-9E75-4FD9-B297-B299EECCC051}" destId="{B88E82F1-5DCE-4FFE-91DB-EC4E7298F181}" srcOrd="2" destOrd="0" presId="urn:microsoft.com/office/officeart/2018/5/layout/IconCircleLabelList"/>
    <dgm:cxn modelId="{CBC2B107-A985-E54D-8D3A-38168ABACF2A}" type="presParOf" srcId="{B88E82F1-5DCE-4FFE-91DB-EC4E7298F181}" destId="{94EC0BC8-0439-4C66-B7C6-673301A752B9}" srcOrd="0" destOrd="0" presId="urn:microsoft.com/office/officeart/2018/5/layout/IconCircleLabelList"/>
    <dgm:cxn modelId="{4755E922-AABB-664F-9D8F-333DF5B122E6}" type="presParOf" srcId="{B88E82F1-5DCE-4FFE-91DB-EC4E7298F181}" destId="{FA4AE296-E4F4-4DD2-93E4-0E8967857508}" srcOrd="1" destOrd="0" presId="urn:microsoft.com/office/officeart/2018/5/layout/IconCircleLabelList"/>
    <dgm:cxn modelId="{454CBED6-6088-894C-9F40-61A05D509E05}" type="presParOf" srcId="{B88E82F1-5DCE-4FFE-91DB-EC4E7298F181}" destId="{C849BA16-FB70-4955-A902-5819F96B1D1A}" srcOrd="2" destOrd="0" presId="urn:microsoft.com/office/officeart/2018/5/layout/IconCircleLabelList"/>
    <dgm:cxn modelId="{8D9EE41B-7901-A64C-AB81-129A8CE6331C}" type="presParOf" srcId="{B88E82F1-5DCE-4FFE-91DB-EC4E7298F181}" destId="{EF6433C3-A695-4BDA-8CD8-FE6BE02ED0F8}" srcOrd="3" destOrd="0" presId="urn:microsoft.com/office/officeart/2018/5/layout/IconCircleLabelList"/>
    <dgm:cxn modelId="{B17A8FBE-D975-4F4D-88DA-729EA2CDC0B3}" type="presParOf" srcId="{742C9D64-9E75-4FD9-B297-B299EECCC051}" destId="{4E129A23-562D-4C5C-A034-BB4D167484FA}" srcOrd="3" destOrd="0" presId="urn:microsoft.com/office/officeart/2018/5/layout/IconCircleLabelList"/>
    <dgm:cxn modelId="{CE91F45C-0CA4-EE4C-A527-163FF5276779}" type="presParOf" srcId="{742C9D64-9E75-4FD9-B297-B299EECCC051}" destId="{AF588D50-979D-4853-8E0B-74B84348AAC8}" srcOrd="4" destOrd="0" presId="urn:microsoft.com/office/officeart/2018/5/layout/IconCircleLabelList"/>
    <dgm:cxn modelId="{FBCD0A79-8128-3A4C-8EB1-BB3759AEB64D}" type="presParOf" srcId="{AF588D50-979D-4853-8E0B-74B84348AAC8}" destId="{131BA47F-EF3E-4164-97FC-61777F87077F}" srcOrd="0" destOrd="0" presId="urn:microsoft.com/office/officeart/2018/5/layout/IconCircleLabelList"/>
    <dgm:cxn modelId="{5D33B0A6-1EA1-A141-82FD-C46C527B7D7E}" type="presParOf" srcId="{AF588D50-979D-4853-8E0B-74B84348AAC8}" destId="{2D7E3EF0-AB55-4C5A-BC1E-99F2029429F1}" srcOrd="1" destOrd="0" presId="urn:microsoft.com/office/officeart/2018/5/layout/IconCircleLabelList"/>
    <dgm:cxn modelId="{38A4FA4D-1486-D646-AB52-6565991A00FC}" type="presParOf" srcId="{AF588D50-979D-4853-8E0B-74B84348AAC8}" destId="{97AB9430-7494-4F53-8EC6-FB4E275F32F3}" srcOrd="2" destOrd="0" presId="urn:microsoft.com/office/officeart/2018/5/layout/IconCircleLabelList"/>
    <dgm:cxn modelId="{997D9664-F67A-AF4C-9B97-7744AA820094}" type="presParOf" srcId="{AF588D50-979D-4853-8E0B-74B84348AAC8}" destId="{AD05FF1C-7C8E-4872-A2EA-40A23634C636}"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64B479-04A7-6D4C-AC9B-695D67EADAAE}" type="doc">
      <dgm:prSet loTypeId="urn:microsoft.com/office/officeart/2005/8/layout/vList5" loCatId="process" qsTypeId="urn:microsoft.com/office/officeart/2005/8/quickstyle/simple1" qsCatId="simple" csTypeId="urn:microsoft.com/office/officeart/2005/8/colors/accent1_2" csCatId="accent1" phldr="1"/>
      <dgm:spPr/>
      <dgm:t>
        <a:bodyPr/>
        <a:lstStyle/>
        <a:p>
          <a:endParaRPr lang="en-US"/>
        </a:p>
      </dgm:t>
    </dgm:pt>
    <dgm:pt modelId="{90D42094-AD15-6148-B4CB-0C646B12DD8F}">
      <dgm:prSet phldrT="[Text]"/>
      <dgm:spPr/>
      <dgm:t>
        <a:bodyPr/>
        <a:lstStyle/>
        <a:p>
          <a:r>
            <a:rPr lang="en-US" dirty="0"/>
            <a:t>Problem</a:t>
          </a:r>
        </a:p>
      </dgm:t>
    </dgm:pt>
    <dgm:pt modelId="{B376DEAB-26D7-4A47-982A-3954C0FF1779}" type="parTrans" cxnId="{744028CB-3C4C-3B47-9E5F-109793470388}">
      <dgm:prSet/>
      <dgm:spPr/>
      <dgm:t>
        <a:bodyPr/>
        <a:lstStyle/>
        <a:p>
          <a:endParaRPr lang="en-US"/>
        </a:p>
      </dgm:t>
    </dgm:pt>
    <dgm:pt modelId="{D525DB0A-B484-BA46-9C83-F6C12E8B6F63}" type="sibTrans" cxnId="{744028CB-3C4C-3B47-9E5F-109793470388}">
      <dgm:prSet/>
      <dgm:spPr/>
      <dgm:t>
        <a:bodyPr/>
        <a:lstStyle/>
        <a:p>
          <a:endParaRPr lang="en-US"/>
        </a:p>
      </dgm:t>
    </dgm:pt>
    <dgm:pt modelId="{B094C293-FF0A-EA46-AD52-F9ECC2AD1B88}">
      <dgm:prSet phldrT="[Text]"/>
      <dgm:spPr/>
      <dgm:t>
        <a:bodyPr/>
        <a:lstStyle/>
        <a:p>
          <a:r>
            <a:rPr lang="en-US" dirty="0"/>
            <a:t>1 Kings 19:2, 10, 14</a:t>
          </a:r>
        </a:p>
      </dgm:t>
    </dgm:pt>
    <dgm:pt modelId="{B223EB7B-8C65-1C49-A8F3-44D829F5B668}" type="parTrans" cxnId="{C13DA8CF-6330-2149-97CB-4145D2B80F99}">
      <dgm:prSet/>
      <dgm:spPr/>
      <dgm:t>
        <a:bodyPr/>
        <a:lstStyle/>
        <a:p>
          <a:endParaRPr lang="en-US"/>
        </a:p>
      </dgm:t>
    </dgm:pt>
    <dgm:pt modelId="{B80CDF73-C25E-FE45-89C7-C8C78604F1E5}" type="sibTrans" cxnId="{C13DA8CF-6330-2149-97CB-4145D2B80F99}">
      <dgm:prSet/>
      <dgm:spPr/>
      <dgm:t>
        <a:bodyPr/>
        <a:lstStyle/>
        <a:p>
          <a:endParaRPr lang="en-US"/>
        </a:p>
      </dgm:t>
    </dgm:pt>
    <dgm:pt modelId="{2F19A8C2-F395-B94B-A780-A788D7EB7133}">
      <dgm:prSet phldrT="[Text]"/>
      <dgm:spPr/>
      <dgm:t>
        <a:bodyPr/>
        <a:lstStyle/>
        <a:p>
          <a:r>
            <a:rPr lang="en-US" dirty="0"/>
            <a:t>Solution</a:t>
          </a:r>
        </a:p>
      </dgm:t>
    </dgm:pt>
    <dgm:pt modelId="{0CFCAEA5-1624-F44B-90E3-1EE518337385}" type="parTrans" cxnId="{BEF54681-F80F-D54A-B647-B520976891A2}">
      <dgm:prSet/>
      <dgm:spPr/>
      <dgm:t>
        <a:bodyPr/>
        <a:lstStyle/>
        <a:p>
          <a:endParaRPr lang="en-US"/>
        </a:p>
      </dgm:t>
    </dgm:pt>
    <dgm:pt modelId="{54F0243A-BA4E-2A42-BAC9-D9633444D66E}" type="sibTrans" cxnId="{BEF54681-F80F-D54A-B647-B520976891A2}">
      <dgm:prSet/>
      <dgm:spPr/>
      <dgm:t>
        <a:bodyPr/>
        <a:lstStyle/>
        <a:p>
          <a:endParaRPr lang="en-US"/>
        </a:p>
      </dgm:t>
    </dgm:pt>
    <dgm:pt modelId="{46D7CAF3-BE23-6E40-9B91-B4735F9E8FA5}">
      <dgm:prSet phldrT="[Text]"/>
      <dgm:spPr/>
      <dgm:t>
        <a:bodyPr/>
        <a:lstStyle/>
        <a:p>
          <a:r>
            <a:rPr lang="en-US" dirty="0"/>
            <a:t>1 Kings 19:15-18</a:t>
          </a:r>
        </a:p>
      </dgm:t>
    </dgm:pt>
    <dgm:pt modelId="{8E637F78-9220-6D43-9EA6-727D7E7AB090}" type="parTrans" cxnId="{0CC1D5B2-C770-C542-B081-324C5A4F1047}">
      <dgm:prSet/>
      <dgm:spPr/>
      <dgm:t>
        <a:bodyPr/>
        <a:lstStyle/>
        <a:p>
          <a:endParaRPr lang="en-US"/>
        </a:p>
      </dgm:t>
    </dgm:pt>
    <dgm:pt modelId="{7BFDD36E-0DEF-6E4E-AEC3-F40A82CE2A8E}" type="sibTrans" cxnId="{0CC1D5B2-C770-C542-B081-324C5A4F1047}">
      <dgm:prSet/>
      <dgm:spPr/>
      <dgm:t>
        <a:bodyPr/>
        <a:lstStyle/>
        <a:p>
          <a:endParaRPr lang="en-US"/>
        </a:p>
      </dgm:t>
    </dgm:pt>
    <dgm:pt modelId="{A9BC39C7-2107-8445-B115-BE50EFD3F613}">
      <dgm:prSet phldrT="[Text]"/>
      <dgm:spPr/>
      <dgm:t>
        <a:bodyPr/>
        <a:lstStyle/>
        <a:p>
          <a:r>
            <a:rPr lang="en-US" dirty="0"/>
            <a:t>Action</a:t>
          </a:r>
        </a:p>
      </dgm:t>
    </dgm:pt>
    <dgm:pt modelId="{155367B5-4283-8546-9259-BE82580A3090}" type="parTrans" cxnId="{29A457BC-5031-A444-B27B-363FEBE2718B}">
      <dgm:prSet/>
      <dgm:spPr/>
      <dgm:t>
        <a:bodyPr/>
        <a:lstStyle/>
        <a:p>
          <a:endParaRPr lang="en-US"/>
        </a:p>
      </dgm:t>
    </dgm:pt>
    <dgm:pt modelId="{0B28890B-89A7-D343-9903-5A9F272545CB}" type="sibTrans" cxnId="{29A457BC-5031-A444-B27B-363FEBE2718B}">
      <dgm:prSet/>
      <dgm:spPr/>
      <dgm:t>
        <a:bodyPr/>
        <a:lstStyle/>
        <a:p>
          <a:endParaRPr lang="en-US"/>
        </a:p>
      </dgm:t>
    </dgm:pt>
    <dgm:pt modelId="{1DB8B92B-F752-3A44-9903-9671DF5EA26C}">
      <dgm:prSet phldrT="[Text]"/>
      <dgm:spPr/>
      <dgm:t>
        <a:bodyPr/>
        <a:lstStyle/>
        <a:p>
          <a:r>
            <a:rPr lang="en-US" dirty="0"/>
            <a:t>1 Kings 19:19</a:t>
          </a:r>
        </a:p>
      </dgm:t>
    </dgm:pt>
    <dgm:pt modelId="{2883F691-9837-874B-A2E0-6C50F235E795}" type="parTrans" cxnId="{82C0393C-64E6-7B4E-90B2-EA07E635B531}">
      <dgm:prSet/>
      <dgm:spPr/>
      <dgm:t>
        <a:bodyPr/>
        <a:lstStyle/>
        <a:p>
          <a:endParaRPr lang="en-US"/>
        </a:p>
      </dgm:t>
    </dgm:pt>
    <dgm:pt modelId="{1C55EE1D-1CE7-7C4A-897A-481566A7F5EA}" type="sibTrans" cxnId="{82C0393C-64E6-7B4E-90B2-EA07E635B531}">
      <dgm:prSet/>
      <dgm:spPr/>
      <dgm:t>
        <a:bodyPr/>
        <a:lstStyle/>
        <a:p>
          <a:endParaRPr lang="en-US"/>
        </a:p>
      </dgm:t>
    </dgm:pt>
    <dgm:pt modelId="{247DA92B-4257-7440-A685-897858E2DC90}" type="pres">
      <dgm:prSet presAssocID="{5D64B479-04A7-6D4C-AC9B-695D67EADAAE}" presName="Name0" presStyleCnt="0">
        <dgm:presLayoutVars>
          <dgm:dir/>
          <dgm:animLvl val="lvl"/>
          <dgm:resizeHandles val="exact"/>
        </dgm:presLayoutVars>
      </dgm:prSet>
      <dgm:spPr/>
    </dgm:pt>
    <dgm:pt modelId="{28D5DD56-0628-A842-ABD6-C8CB09504D51}" type="pres">
      <dgm:prSet presAssocID="{90D42094-AD15-6148-B4CB-0C646B12DD8F}" presName="linNode" presStyleCnt="0"/>
      <dgm:spPr/>
    </dgm:pt>
    <dgm:pt modelId="{4F6C9073-EC8C-EA4A-95A3-775210BBD7F2}" type="pres">
      <dgm:prSet presAssocID="{90D42094-AD15-6148-B4CB-0C646B12DD8F}" presName="parentText" presStyleLbl="node1" presStyleIdx="0" presStyleCnt="3">
        <dgm:presLayoutVars>
          <dgm:chMax val="1"/>
          <dgm:bulletEnabled val="1"/>
        </dgm:presLayoutVars>
      </dgm:prSet>
      <dgm:spPr/>
    </dgm:pt>
    <dgm:pt modelId="{215A6B05-6B8E-D740-8482-843D27DDD02E}" type="pres">
      <dgm:prSet presAssocID="{90D42094-AD15-6148-B4CB-0C646B12DD8F}" presName="descendantText" presStyleLbl="alignAccFollowNode1" presStyleIdx="0" presStyleCnt="3">
        <dgm:presLayoutVars>
          <dgm:bulletEnabled val="1"/>
        </dgm:presLayoutVars>
      </dgm:prSet>
      <dgm:spPr/>
    </dgm:pt>
    <dgm:pt modelId="{F76644FC-37F3-A445-B688-18250D3462A8}" type="pres">
      <dgm:prSet presAssocID="{D525DB0A-B484-BA46-9C83-F6C12E8B6F63}" presName="sp" presStyleCnt="0"/>
      <dgm:spPr/>
    </dgm:pt>
    <dgm:pt modelId="{81017AD0-C344-D34D-BC44-C9D84D383BF1}" type="pres">
      <dgm:prSet presAssocID="{2F19A8C2-F395-B94B-A780-A788D7EB7133}" presName="linNode" presStyleCnt="0"/>
      <dgm:spPr/>
    </dgm:pt>
    <dgm:pt modelId="{71259F6C-047C-A04D-B7F8-C9125BFB7A83}" type="pres">
      <dgm:prSet presAssocID="{2F19A8C2-F395-B94B-A780-A788D7EB7133}" presName="parentText" presStyleLbl="node1" presStyleIdx="1" presStyleCnt="3">
        <dgm:presLayoutVars>
          <dgm:chMax val="1"/>
          <dgm:bulletEnabled val="1"/>
        </dgm:presLayoutVars>
      </dgm:prSet>
      <dgm:spPr/>
    </dgm:pt>
    <dgm:pt modelId="{C6FA391A-D9FE-DF41-99E8-AC34B2AB7FB5}" type="pres">
      <dgm:prSet presAssocID="{2F19A8C2-F395-B94B-A780-A788D7EB7133}" presName="descendantText" presStyleLbl="alignAccFollowNode1" presStyleIdx="1" presStyleCnt="3">
        <dgm:presLayoutVars>
          <dgm:bulletEnabled val="1"/>
        </dgm:presLayoutVars>
      </dgm:prSet>
      <dgm:spPr/>
    </dgm:pt>
    <dgm:pt modelId="{672C0390-357B-7B42-BEEC-CD4DFC1A3347}" type="pres">
      <dgm:prSet presAssocID="{54F0243A-BA4E-2A42-BAC9-D9633444D66E}" presName="sp" presStyleCnt="0"/>
      <dgm:spPr/>
    </dgm:pt>
    <dgm:pt modelId="{7CF33093-DAAA-0049-960D-ED36AA23347B}" type="pres">
      <dgm:prSet presAssocID="{A9BC39C7-2107-8445-B115-BE50EFD3F613}" presName="linNode" presStyleCnt="0"/>
      <dgm:spPr/>
    </dgm:pt>
    <dgm:pt modelId="{666AEEB1-898F-E841-8962-754BDC6555AC}" type="pres">
      <dgm:prSet presAssocID="{A9BC39C7-2107-8445-B115-BE50EFD3F613}" presName="parentText" presStyleLbl="node1" presStyleIdx="2" presStyleCnt="3">
        <dgm:presLayoutVars>
          <dgm:chMax val="1"/>
          <dgm:bulletEnabled val="1"/>
        </dgm:presLayoutVars>
      </dgm:prSet>
      <dgm:spPr/>
    </dgm:pt>
    <dgm:pt modelId="{FC2904AE-9BF5-5F44-8BD5-ED124B9E4BEC}" type="pres">
      <dgm:prSet presAssocID="{A9BC39C7-2107-8445-B115-BE50EFD3F613}" presName="descendantText" presStyleLbl="alignAccFollowNode1" presStyleIdx="2" presStyleCnt="3">
        <dgm:presLayoutVars>
          <dgm:bulletEnabled val="1"/>
        </dgm:presLayoutVars>
      </dgm:prSet>
      <dgm:spPr/>
    </dgm:pt>
  </dgm:ptLst>
  <dgm:cxnLst>
    <dgm:cxn modelId="{D76A0D07-42A3-724A-BA5C-B7BF1A6F59A1}" type="presOf" srcId="{2F19A8C2-F395-B94B-A780-A788D7EB7133}" destId="{71259F6C-047C-A04D-B7F8-C9125BFB7A83}" srcOrd="0" destOrd="0" presId="urn:microsoft.com/office/officeart/2005/8/layout/vList5"/>
    <dgm:cxn modelId="{B1E7C20D-FE09-384C-853E-C92F8FA6760B}" type="presOf" srcId="{A9BC39C7-2107-8445-B115-BE50EFD3F613}" destId="{666AEEB1-898F-E841-8962-754BDC6555AC}" srcOrd="0" destOrd="0" presId="urn:microsoft.com/office/officeart/2005/8/layout/vList5"/>
    <dgm:cxn modelId="{82C0393C-64E6-7B4E-90B2-EA07E635B531}" srcId="{A9BC39C7-2107-8445-B115-BE50EFD3F613}" destId="{1DB8B92B-F752-3A44-9903-9671DF5EA26C}" srcOrd="0" destOrd="0" parTransId="{2883F691-9837-874B-A2E0-6C50F235E795}" sibTransId="{1C55EE1D-1CE7-7C4A-897A-481566A7F5EA}"/>
    <dgm:cxn modelId="{F2039E50-B3CD-9D4E-99D7-28D4AF23F9F2}" type="presOf" srcId="{B094C293-FF0A-EA46-AD52-F9ECC2AD1B88}" destId="{215A6B05-6B8E-D740-8482-843D27DDD02E}" srcOrd="0" destOrd="0" presId="urn:microsoft.com/office/officeart/2005/8/layout/vList5"/>
    <dgm:cxn modelId="{8D9E0977-92CD-9C4C-BE4D-7DB3165594B9}" type="presOf" srcId="{90D42094-AD15-6148-B4CB-0C646B12DD8F}" destId="{4F6C9073-EC8C-EA4A-95A3-775210BBD7F2}" srcOrd="0" destOrd="0" presId="urn:microsoft.com/office/officeart/2005/8/layout/vList5"/>
    <dgm:cxn modelId="{BEF54681-F80F-D54A-B647-B520976891A2}" srcId="{5D64B479-04A7-6D4C-AC9B-695D67EADAAE}" destId="{2F19A8C2-F395-B94B-A780-A788D7EB7133}" srcOrd="1" destOrd="0" parTransId="{0CFCAEA5-1624-F44B-90E3-1EE518337385}" sibTransId="{54F0243A-BA4E-2A42-BAC9-D9633444D66E}"/>
    <dgm:cxn modelId="{5CB44A82-254C-7A4F-83D9-A9778110C642}" type="presOf" srcId="{46D7CAF3-BE23-6E40-9B91-B4735F9E8FA5}" destId="{C6FA391A-D9FE-DF41-99E8-AC34B2AB7FB5}" srcOrd="0" destOrd="0" presId="urn:microsoft.com/office/officeart/2005/8/layout/vList5"/>
    <dgm:cxn modelId="{D28DF491-DB01-9347-ABB9-BA6757F6E8E7}" type="presOf" srcId="{5D64B479-04A7-6D4C-AC9B-695D67EADAAE}" destId="{247DA92B-4257-7440-A685-897858E2DC90}" srcOrd="0" destOrd="0" presId="urn:microsoft.com/office/officeart/2005/8/layout/vList5"/>
    <dgm:cxn modelId="{0CC1D5B2-C770-C542-B081-324C5A4F1047}" srcId="{2F19A8C2-F395-B94B-A780-A788D7EB7133}" destId="{46D7CAF3-BE23-6E40-9B91-B4735F9E8FA5}" srcOrd="0" destOrd="0" parTransId="{8E637F78-9220-6D43-9EA6-727D7E7AB090}" sibTransId="{7BFDD36E-0DEF-6E4E-AEC3-F40A82CE2A8E}"/>
    <dgm:cxn modelId="{29A457BC-5031-A444-B27B-363FEBE2718B}" srcId="{5D64B479-04A7-6D4C-AC9B-695D67EADAAE}" destId="{A9BC39C7-2107-8445-B115-BE50EFD3F613}" srcOrd="2" destOrd="0" parTransId="{155367B5-4283-8546-9259-BE82580A3090}" sibTransId="{0B28890B-89A7-D343-9903-5A9F272545CB}"/>
    <dgm:cxn modelId="{744028CB-3C4C-3B47-9E5F-109793470388}" srcId="{5D64B479-04A7-6D4C-AC9B-695D67EADAAE}" destId="{90D42094-AD15-6148-B4CB-0C646B12DD8F}" srcOrd="0" destOrd="0" parTransId="{B376DEAB-26D7-4A47-982A-3954C0FF1779}" sibTransId="{D525DB0A-B484-BA46-9C83-F6C12E8B6F63}"/>
    <dgm:cxn modelId="{C13DA8CF-6330-2149-97CB-4145D2B80F99}" srcId="{90D42094-AD15-6148-B4CB-0C646B12DD8F}" destId="{B094C293-FF0A-EA46-AD52-F9ECC2AD1B88}" srcOrd="0" destOrd="0" parTransId="{B223EB7B-8C65-1C49-A8F3-44D829F5B668}" sibTransId="{B80CDF73-C25E-FE45-89C7-C8C78604F1E5}"/>
    <dgm:cxn modelId="{D5A045FB-6284-604A-BAB1-D5487515F3B8}" type="presOf" srcId="{1DB8B92B-F752-3A44-9903-9671DF5EA26C}" destId="{FC2904AE-9BF5-5F44-8BD5-ED124B9E4BEC}" srcOrd="0" destOrd="0" presId="urn:microsoft.com/office/officeart/2005/8/layout/vList5"/>
    <dgm:cxn modelId="{614A3C7C-365F-DA4F-88BC-DB47E8EB995E}" type="presParOf" srcId="{247DA92B-4257-7440-A685-897858E2DC90}" destId="{28D5DD56-0628-A842-ABD6-C8CB09504D51}" srcOrd="0" destOrd="0" presId="urn:microsoft.com/office/officeart/2005/8/layout/vList5"/>
    <dgm:cxn modelId="{0600AEA1-C4C0-4C49-8A1E-9221B9E94DB2}" type="presParOf" srcId="{28D5DD56-0628-A842-ABD6-C8CB09504D51}" destId="{4F6C9073-EC8C-EA4A-95A3-775210BBD7F2}" srcOrd="0" destOrd="0" presId="urn:microsoft.com/office/officeart/2005/8/layout/vList5"/>
    <dgm:cxn modelId="{D416FBEF-20FB-1444-A730-23998E8AF923}" type="presParOf" srcId="{28D5DD56-0628-A842-ABD6-C8CB09504D51}" destId="{215A6B05-6B8E-D740-8482-843D27DDD02E}" srcOrd="1" destOrd="0" presId="urn:microsoft.com/office/officeart/2005/8/layout/vList5"/>
    <dgm:cxn modelId="{A7012F36-56B3-4044-974B-5653B74FDEEF}" type="presParOf" srcId="{247DA92B-4257-7440-A685-897858E2DC90}" destId="{F76644FC-37F3-A445-B688-18250D3462A8}" srcOrd="1" destOrd="0" presId="urn:microsoft.com/office/officeart/2005/8/layout/vList5"/>
    <dgm:cxn modelId="{3898DFBA-97E1-C34D-9983-24B86DB7530A}" type="presParOf" srcId="{247DA92B-4257-7440-A685-897858E2DC90}" destId="{81017AD0-C344-D34D-BC44-C9D84D383BF1}" srcOrd="2" destOrd="0" presId="urn:microsoft.com/office/officeart/2005/8/layout/vList5"/>
    <dgm:cxn modelId="{5FE4CBFE-CD28-8646-B8F7-C7C2B5499DBF}" type="presParOf" srcId="{81017AD0-C344-D34D-BC44-C9D84D383BF1}" destId="{71259F6C-047C-A04D-B7F8-C9125BFB7A83}" srcOrd="0" destOrd="0" presId="urn:microsoft.com/office/officeart/2005/8/layout/vList5"/>
    <dgm:cxn modelId="{53D6D9A1-1972-EE4B-ABDE-8FCB057D8476}" type="presParOf" srcId="{81017AD0-C344-D34D-BC44-C9D84D383BF1}" destId="{C6FA391A-D9FE-DF41-99E8-AC34B2AB7FB5}" srcOrd="1" destOrd="0" presId="urn:microsoft.com/office/officeart/2005/8/layout/vList5"/>
    <dgm:cxn modelId="{171ABD91-5DDE-5A44-AE76-90E6D2AF52AD}" type="presParOf" srcId="{247DA92B-4257-7440-A685-897858E2DC90}" destId="{672C0390-357B-7B42-BEEC-CD4DFC1A3347}" srcOrd="3" destOrd="0" presId="urn:microsoft.com/office/officeart/2005/8/layout/vList5"/>
    <dgm:cxn modelId="{2319B701-47D0-7642-B023-D079D24A4801}" type="presParOf" srcId="{247DA92B-4257-7440-A685-897858E2DC90}" destId="{7CF33093-DAAA-0049-960D-ED36AA23347B}" srcOrd="4" destOrd="0" presId="urn:microsoft.com/office/officeart/2005/8/layout/vList5"/>
    <dgm:cxn modelId="{3F7AA913-92A3-AA44-ABE1-0BC0FD1CF43C}" type="presParOf" srcId="{7CF33093-DAAA-0049-960D-ED36AA23347B}" destId="{666AEEB1-898F-E841-8962-754BDC6555AC}" srcOrd="0" destOrd="0" presId="urn:microsoft.com/office/officeart/2005/8/layout/vList5"/>
    <dgm:cxn modelId="{E1E3509F-42A2-3F48-A2C5-528E9DE3819B}" type="presParOf" srcId="{7CF33093-DAAA-0049-960D-ED36AA23347B}" destId="{FC2904AE-9BF5-5F44-8BD5-ED124B9E4BE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F7B540-7227-469B-ADA2-617F0ACB97F3}"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AC5D180E-D094-4BAC-8435-0AF961F85518}">
      <dgm:prSet/>
      <dgm:spPr/>
      <dgm:t>
        <a:bodyPr/>
        <a:lstStyle/>
        <a:p>
          <a:r>
            <a:rPr lang="en-US" b="1"/>
            <a:t>Most suicides occur in the dark and dreary months of the Winter.</a:t>
          </a:r>
          <a:endParaRPr lang="en-US"/>
        </a:p>
      </dgm:t>
    </dgm:pt>
    <dgm:pt modelId="{6C030220-8361-4413-AB4F-D516AB6B2C8F}" type="parTrans" cxnId="{A7F0DCC2-7DFE-4456-A778-621765190B4A}">
      <dgm:prSet/>
      <dgm:spPr/>
      <dgm:t>
        <a:bodyPr/>
        <a:lstStyle/>
        <a:p>
          <a:endParaRPr lang="en-US"/>
        </a:p>
      </dgm:t>
    </dgm:pt>
    <dgm:pt modelId="{65E128AA-273A-453C-97AF-9A30FECCF998}" type="sibTrans" cxnId="{A7F0DCC2-7DFE-4456-A778-621765190B4A}">
      <dgm:prSet/>
      <dgm:spPr/>
      <dgm:t>
        <a:bodyPr/>
        <a:lstStyle/>
        <a:p>
          <a:endParaRPr lang="en-US"/>
        </a:p>
      </dgm:t>
    </dgm:pt>
    <dgm:pt modelId="{41981FCC-0A11-4DD4-9212-8DFE2739DD42}">
      <dgm:prSet/>
      <dgm:spPr/>
      <dgm:t>
        <a:bodyPr/>
        <a:lstStyle/>
        <a:p>
          <a:r>
            <a:rPr lang="en-US" b="1"/>
            <a:t>People who talk about suicide rarely commit suicide</a:t>
          </a:r>
          <a:endParaRPr lang="en-US"/>
        </a:p>
      </dgm:t>
    </dgm:pt>
    <dgm:pt modelId="{CCFEA768-FDEA-4DED-A506-BA039BC3F306}" type="parTrans" cxnId="{8433E5E5-17ED-47DF-9A4C-3E59DE125C98}">
      <dgm:prSet/>
      <dgm:spPr/>
      <dgm:t>
        <a:bodyPr/>
        <a:lstStyle/>
        <a:p>
          <a:endParaRPr lang="en-US"/>
        </a:p>
      </dgm:t>
    </dgm:pt>
    <dgm:pt modelId="{87C6E2E9-6DB2-48AC-AA92-4FE24AA55183}" type="sibTrans" cxnId="{8433E5E5-17ED-47DF-9A4C-3E59DE125C98}">
      <dgm:prSet/>
      <dgm:spPr/>
      <dgm:t>
        <a:bodyPr/>
        <a:lstStyle/>
        <a:p>
          <a:endParaRPr lang="en-US"/>
        </a:p>
      </dgm:t>
    </dgm:pt>
    <dgm:pt modelId="{E2D329ED-D590-4AD5-8DDD-C5CCAD2E434F}">
      <dgm:prSet/>
      <dgm:spPr/>
      <dgm:t>
        <a:bodyPr/>
        <a:lstStyle/>
        <a:p>
          <a:r>
            <a:rPr lang="en-US" b="1"/>
            <a:t>The majority of completed suicides take place between 11 PM and 4 AM</a:t>
          </a:r>
          <a:endParaRPr lang="en-US"/>
        </a:p>
      </dgm:t>
    </dgm:pt>
    <dgm:pt modelId="{EDA86D36-BC28-4AD1-A0AF-FE555FFE530B}" type="parTrans" cxnId="{3F67F7DB-6994-4231-960E-7BAB9691DEE6}">
      <dgm:prSet/>
      <dgm:spPr/>
      <dgm:t>
        <a:bodyPr/>
        <a:lstStyle/>
        <a:p>
          <a:endParaRPr lang="en-US"/>
        </a:p>
      </dgm:t>
    </dgm:pt>
    <dgm:pt modelId="{65E3A1FE-CE7D-437E-A8BE-974DFD2BB8E5}" type="sibTrans" cxnId="{3F67F7DB-6994-4231-960E-7BAB9691DEE6}">
      <dgm:prSet/>
      <dgm:spPr/>
      <dgm:t>
        <a:bodyPr/>
        <a:lstStyle/>
        <a:p>
          <a:endParaRPr lang="en-US"/>
        </a:p>
      </dgm:t>
    </dgm:pt>
    <dgm:pt modelId="{5071D992-6775-1142-A87A-D797564CABF0}" type="pres">
      <dgm:prSet presAssocID="{35F7B540-7227-469B-ADA2-617F0ACB97F3}" presName="outerComposite" presStyleCnt="0">
        <dgm:presLayoutVars>
          <dgm:chMax val="5"/>
          <dgm:dir/>
          <dgm:resizeHandles val="exact"/>
        </dgm:presLayoutVars>
      </dgm:prSet>
      <dgm:spPr/>
    </dgm:pt>
    <dgm:pt modelId="{89E0794E-CF51-4849-A7E7-315B88143475}" type="pres">
      <dgm:prSet presAssocID="{35F7B540-7227-469B-ADA2-617F0ACB97F3}" presName="dummyMaxCanvas" presStyleCnt="0">
        <dgm:presLayoutVars/>
      </dgm:prSet>
      <dgm:spPr/>
    </dgm:pt>
    <dgm:pt modelId="{586CFADF-C540-AC4B-A1CE-D8CD31E78122}" type="pres">
      <dgm:prSet presAssocID="{35F7B540-7227-469B-ADA2-617F0ACB97F3}" presName="ThreeNodes_1" presStyleLbl="node1" presStyleIdx="0" presStyleCnt="3">
        <dgm:presLayoutVars>
          <dgm:bulletEnabled val="1"/>
        </dgm:presLayoutVars>
      </dgm:prSet>
      <dgm:spPr/>
    </dgm:pt>
    <dgm:pt modelId="{A757443F-65BD-AE4B-B010-CAF4827213FA}" type="pres">
      <dgm:prSet presAssocID="{35F7B540-7227-469B-ADA2-617F0ACB97F3}" presName="ThreeNodes_2" presStyleLbl="node1" presStyleIdx="1" presStyleCnt="3">
        <dgm:presLayoutVars>
          <dgm:bulletEnabled val="1"/>
        </dgm:presLayoutVars>
      </dgm:prSet>
      <dgm:spPr/>
    </dgm:pt>
    <dgm:pt modelId="{94EB94BC-CAFF-0C43-92D8-7CA1549DB1BE}" type="pres">
      <dgm:prSet presAssocID="{35F7B540-7227-469B-ADA2-617F0ACB97F3}" presName="ThreeNodes_3" presStyleLbl="node1" presStyleIdx="2" presStyleCnt="3">
        <dgm:presLayoutVars>
          <dgm:bulletEnabled val="1"/>
        </dgm:presLayoutVars>
      </dgm:prSet>
      <dgm:spPr/>
    </dgm:pt>
    <dgm:pt modelId="{5E0E645C-B2C5-AC4C-834F-EE320C2FB4F3}" type="pres">
      <dgm:prSet presAssocID="{35F7B540-7227-469B-ADA2-617F0ACB97F3}" presName="ThreeConn_1-2" presStyleLbl="fgAccFollowNode1" presStyleIdx="0" presStyleCnt="2">
        <dgm:presLayoutVars>
          <dgm:bulletEnabled val="1"/>
        </dgm:presLayoutVars>
      </dgm:prSet>
      <dgm:spPr/>
    </dgm:pt>
    <dgm:pt modelId="{E1C74221-0FC2-9B4C-BAB1-C7529F392881}" type="pres">
      <dgm:prSet presAssocID="{35F7B540-7227-469B-ADA2-617F0ACB97F3}" presName="ThreeConn_2-3" presStyleLbl="fgAccFollowNode1" presStyleIdx="1" presStyleCnt="2">
        <dgm:presLayoutVars>
          <dgm:bulletEnabled val="1"/>
        </dgm:presLayoutVars>
      </dgm:prSet>
      <dgm:spPr/>
    </dgm:pt>
    <dgm:pt modelId="{BBADF796-A211-3447-9C09-662B31557080}" type="pres">
      <dgm:prSet presAssocID="{35F7B540-7227-469B-ADA2-617F0ACB97F3}" presName="ThreeNodes_1_text" presStyleLbl="node1" presStyleIdx="2" presStyleCnt="3">
        <dgm:presLayoutVars>
          <dgm:bulletEnabled val="1"/>
        </dgm:presLayoutVars>
      </dgm:prSet>
      <dgm:spPr/>
    </dgm:pt>
    <dgm:pt modelId="{B4BBF3CF-5C17-8D46-890C-0BB16FC00655}" type="pres">
      <dgm:prSet presAssocID="{35F7B540-7227-469B-ADA2-617F0ACB97F3}" presName="ThreeNodes_2_text" presStyleLbl="node1" presStyleIdx="2" presStyleCnt="3">
        <dgm:presLayoutVars>
          <dgm:bulletEnabled val="1"/>
        </dgm:presLayoutVars>
      </dgm:prSet>
      <dgm:spPr/>
    </dgm:pt>
    <dgm:pt modelId="{226319E9-4159-524A-90DA-3EE82EFCBB96}" type="pres">
      <dgm:prSet presAssocID="{35F7B540-7227-469B-ADA2-617F0ACB97F3}" presName="ThreeNodes_3_text" presStyleLbl="node1" presStyleIdx="2" presStyleCnt="3">
        <dgm:presLayoutVars>
          <dgm:bulletEnabled val="1"/>
        </dgm:presLayoutVars>
      </dgm:prSet>
      <dgm:spPr/>
    </dgm:pt>
  </dgm:ptLst>
  <dgm:cxnLst>
    <dgm:cxn modelId="{26113F11-7111-864B-BF3F-1D0100D2E5A6}" type="presOf" srcId="{E2D329ED-D590-4AD5-8DDD-C5CCAD2E434F}" destId="{94EB94BC-CAFF-0C43-92D8-7CA1549DB1BE}" srcOrd="0" destOrd="0" presId="urn:microsoft.com/office/officeart/2005/8/layout/vProcess5"/>
    <dgm:cxn modelId="{10EDE914-8C67-364D-AD46-37A6489B314D}" type="presOf" srcId="{41981FCC-0A11-4DD4-9212-8DFE2739DD42}" destId="{B4BBF3CF-5C17-8D46-890C-0BB16FC00655}" srcOrd="1" destOrd="0" presId="urn:microsoft.com/office/officeart/2005/8/layout/vProcess5"/>
    <dgm:cxn modelId="{AF6DA119-0654-A24C-9D56-EEA7B8865BDB}" type="presOf" srcId="{AC5D180E-D094-4BAC-8435-0AF961F85518}" destId="{586CFADF-C540-AC4B-A1CE-D8CD31E78122}" srcOrd="0" destOrd="0" presId="urn:microsoft.com/office/officeart/2005/8/layout/vProcess5"/>
    <dgm:cxn modelId="{C8BD013F-1D68-2740-B26B-BE913C641C2D}" type="presOf" srcId="{87C6E2E9-6DB2-48AC-AA92-4FE24AA55183}" destId="{E1C74221-0FC2-9B4C-BAB1-C7529F392881}" srcOrd="0" destOrd="0" presId="urn:microsoft.com/office/officeart/2005/8/layout/vProcess5"/>
    <dgm:cxn modelId="{5FC8DB6A-F358-6147-8F19-524A090439F5}" type="presOf" srcId="{65E128AA-273A-453C-97AF-9A30FECCF998}" destId="{5E0E645C-B2C5-AC4C-834F-EE320C2FB4F3}" srcOrd="0" destOrd="0" presId="urn:microsoft.com/office/officeart/2005/8/layout/vProcess5"/>
    <dgm:cxn modelId="{4A755C8B-E0EB-1446-A800-435DBB6C9FAC}" type="presOf" srcId="{AC5D180E-D094-4BAC-8435-0AF961F85518}" destId="{BBADF796-A211-3447-9C09-662B31557080}" srcOrd="1" destOrd="0" presId="urn:microsoft.com/office/officeart/2005/8/layout/vProcess5"/>
    <dgm:cxn modelId="{396DB58E-E6C7-CB4C-81DD-4459CDAA3915}" type="presOf" srcId="{41981FCC-0A11-4DD4-9212-8DFE2739DD42}" destId="{A757443F-65BD-AE4B-B010-CAF4827213FA}" srcOrd="0" destOrd="0" presId="urn:microsoft.com/office/officeart/2005/8/layout/vProcess5"/>
    <dgm:cxn modelId="{19BDB394-A54E-7F4D-A1CA-49EC879C44BA}" type="presOf" srcId="{E2D329ED-D590-4AD5-8DDD-C5CCAD2E434F}" destId="{226319E9-4159-524A-90DA-3EE82EFCBB96}" srcOrd="1" destOrd="0" presId="urn:microsoft.com/office/officeart/2005/8/layout/vProcess5"/>
    <dgm:cxn modelId="{A7F0DCC2-7DFE-4456-A778-621765190B4A}" srcId="{35F7B540-7227-469B-ADA2-617F0ACB97F3}" destId="{AC5D180E-D094-4BAC-8435-0AF961F85518}" srcOrd="0" destOrd="0" parTransId="{6C030220-8361-4413-AB4F-D516AB6B2C8F}" sibTransId="{65E128AA-273A-453C-97AF-9A30FECCF998}"/>
    <dgm:cxn modelId="{3F67F7DB-6994-4231-960E-7BAB9691DEE6}" srcId="{35F7B540-7227-469B-ADA2-617F0ACB97F3}" destId="{E2D329ED-D590-4AD5-8DDD-C5CCAD2E434F}" srcOrd="2" destOrd="0" parTransId="{EDA86D36-BC28-4AD1-A0AF-FE555FFE530B}" sibTransId="{65E3A1FE-CE7D-437E-A8BE-974DFD2BB8E5}"/>
    <dgm:cxn modelId="{8433E5E5-17ED-47DF-9A4C-3E59DE125C98}" srcId="{35F7B540-7227-469B-ADA2-617F0ACB97F3}" destId="{41981FCC-0A11-4DD4-9212-8DFE2739DD42}" srcOrd="1" destOrd="0" parTransId="{CCFEA768-FDEA-4DED-A506-BA039BC3F306}" sibTransId="{87C6E2E9-6DB2-48AC-AA92-4FE24AA55183}"/>
    <dgm:cxn modelId="{6D6CE6FE-4A20-2B4C-B001-36EC35288DA7}" type="presOf" srcId="{35F7B540-7227-469B-ADA2-617F0ACB97F3}" destId="{5071D992-6775-1142-A87A-D797564CABF0}" srcOrd="0" destOrd="0" presId="urn:microsoft.com/office/officeart/2005/8/layout/vProcess5"/>
    <dgm:cxn modelId="{9EC91B49-25F0-CF46-B473-23093C5B553C}" type="presParOf" srcId="{5071D992-6775-1142-A87A-D797564CABF0}" destId="{89E0794E-CF51-4849-A7E7-315B88143475}" srcOrd="0" destOrd="0" presId="urn:microsoft.com/office/officeart/2005/8/layout/vProcess5"/>
    <dgm:cxn modelId="{0AB5B77A-3D6D-474F-A8ED-46AA3D8E2110}" type="presParOf" srcId="{5071D992-6775-1142-A87A-D797564CABF0}" destId="{586CFADF-C540-AC4B-A1CE-D8CD31E78122}" srcOrd="1" destOrd="0" presId="urn:microsoft.com/office/officeart/2005/8/layout/vProcess5"/>
    <dgm:cxn modelId="{8E4D251A-2049-4247-B40F-9DA39C3CC88D}" type="presParOf" srcId="{5071D992-6775-1142-A87A-D797564CABF0}" destId="{A757443F-65BD-AE4B-B010-CAF4827213FA}" srcOrd="2" destOrd="0" presId="urn:microsoft.com/office/officeart/2005/8/layout/vProcess5"/>
    <dgm:cxn modelId="{EF5B5D03-ABFE-0F45-B3CB-1DBE2F506280}" type="presParOf" srcId="{5071D992-6775-1142-A87A-D797564CABF0}" destId="{94EB94BC-CAFF-0C43-92D8-7CA1549DB1BE}" srcOrd="3" destOrd="0" presId="urn:microsoft.com/office/officeart/2005/8/layout/vProcess5"/>
    <dgm:cxn modelId="{8B09BEF1-7D6C-F341-8860-0326F07A1CBF}" type="presParOf" srcId="{5071D992-6775-1142-A87A-D797564CABF0}" destId="{5E0E645C-B2C5-AC4C-834F-EE320C2FB4F3}" srcOrd="4" destOrd="0" presId="urn:microsoft.com/office/officeart/2005/8/layout/vProcess5"/>
    <dgm:cxn modelId="{C4AA5302-6ACA-7C47-A41C-16083C504B42}" type="presParOf" srcId="{5071D992-6775-1142-A87A-D797564CABF0}" destId="{E1C74221-0FC2-9B4C-BAB1-C7529F392881}" srcOrd="5" destOrd="0" presId="urn:microsoft.com/office/officeart/2005/8/layout/vProcess5"/>
    <dgm:cxn modelId="{55F44A16-805F-9E47-82AC-813C7436CC71}" type="presParOf" srcId="{5071D992-6775-1142-A87A-D797564CABF0}" destId="{BBADF796-A211-3447-9C09-662B31557080}" srcOrd="6" destOrd="0" presId="urn:microsoft.com/office/officeart/2005/8/layout/vProcess5"/>
    <dgm:cxn modelId="{0061E92C-C59C-8646-8DC6-F2C1890E31C4}" type="presParOf" srcId="{5071D992-6775-1142-A87A-D797564CABF0}" destId="{B4BBF3CF-5C17-8D46-890C-0BB16FC00655}" srcOrd="7" destOrd="0" presId="urn:microsoft.com/office/officeart/2005/8/layout/vProcess5"/>
    <dgm:cxn modelId="{A2EC4A91-C355-2247-9E81-3015AE965CC2}" type="presParOf" srcId="{5071D992-6775-1142-A87A-D797564CABF0}" destId="{226319E9-4159-524A-90DA-3EE82EFCBB96}"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A32C3D-6445-4D78-81AA-8DE06FD6669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38F7E8C-B0FF-47B6-B82B-B76FD73B23B1}">
      <dgm:prSet/>
      <dgm:spPr/>
      <dgm:t>
        <a:bodyPr/>
        <a:lstStyle/>
        <a:p>
          <a:r>
            <a:rPr lang="en-US" b="1"/>
            <a:t>Improvement in a personal crisis or serious depression means that the risk of suicide is over</a:t>
          </a:r>
          <a:endParaRPr lang="en-US"/>
        </a:p>
      </dgm:t>
    </dgm:pt>
    <dgm:pt modelId="{73ADE929-C01A-46F5-9299-6184DE2CC72C}" type="parTrans" cxnId="{80F682EA-7B77-4766-ACC6-A6C383E27B71}">
      <dgm:prSet/>
      <dgm:spPr/>
      <dgm:t>
        <a:bodyPr/>
        <a:lstStyle/>
        <a:p>
          <a:endParaRPr lang="en-US"/>
        </a:p>
      </dgm:t>
    </dgm:pt>
    <dgm:pt modelId="{A0C9C299-0722-4EE9-93A0-E86685D57C82}" type="sibTrans" cxnId="{80F682EA-7B77-4766-ACC6-A6C383E27B71}">
      <dgm:prSet/>
      <dgm:spPr/>
      <dgm:t>
        <a:bodyPr/>
        <a:lstStyle/>
        <a:p>
          <a:endParaRPr lang="en-US"/>
        </a:p>
      </dgm:t>
    </dgm:pt>
    <dgm:pt modelId="{EEC04578-5027-4B13-B3C1-CEC2B2B6CE93}">
      <dgm:prSet/>
      <dgm:spPr/>
      <dgm:t>
        <a:bodyPr/>
        <a:lstStyle/>
        <a:p>
          <a:r>
            <a:rPr lang="en-US" b="1"/>
            <a:t>In teenagers, the break-up of a boy or girl relationship has little to do with their suicide risk</a:t>
          </a:r>
          <a:endParaRPr lang="en-US"/>
        </a:p>
      </dgm:t>
    </dgm:pt>
    <dgm:pt modelId="{A0D91AD2-5250-46A7-984B-0CB4F8C61921}" type="parTrans" cxnId="{0B3D48C0-17BF-4C88-9ED3-ED84413E852D}">
      <dgm:prSet/>
      <dgm:spPr/>
      <dgm:t>
        <a:bodyPr/>
        <a:lstStyle/>
        <a:p>
          <a:endParaRPr lang="en-US"/>
        </a:p>
      </dgm:t>
    </dgm:pt>
    <dgm:pt modelId="{2E7460CF-F0F1-4143-9532-D9712368FCFC}" type="sibTrans" cxnId="{0B3D48C0-17BF-4C88-9ED3-ED84413E852D}">
      <dgm:prSet/>
      <dgm:spPr/>
      <dgm:t>
        <a:bodyPr/>
        <a:lstStyle/>
        <a:p>
          <a:endParaRPr lang="en-US"/>
        </a:p>
      </dgm:t>
    </dgm:pt>
    <dgm:pt modelId="{13548ADA-A047-4B0D-A23E-702F7DD70FCD}">
      <dgm:prSet/>
      <dgm:spPr/>
      <dgm:t>
        <a:bodyPr/>
        <a:lstStyle/>
        <a:p>
          <a:r>
            <a:rPr lang="en-US" b="1"/>
            <a:t>Females are more likely than males to kill themselves</a:t>
          </a:r>
          <a:endParaRPr lang="en-US"/>
        </a:p>
      </dgm:t>
    </dgm:pt>
    <dgm:pt modelId="{9F7DCF30-9B75-4FDC-BC37-997F480F7024}" type="parTrans" cxnId="{5D6366F0-352B-4570-A2FB-C23E61CCF877}">
      <dgm:prSet/>
      <dgm:spPr/>
      <dgm:t>
        <a:bodyPr/>
        <a:lstStyle/>
        <a:p>
          <a:endParaRPr lang="en-US"/>
        </a:p>
      </dgm:t>
    </dgm:pt>
    <dgm:pt modelId="{03E25833-8D15-4D47-936D-0D9378F9679F}" type="sibTrans" cxnId="{5D6366F0-352B-4570-A2FB-C23E61CCF877}">
      <dgm:prSet/>
      <dgm:spPr/>
      <dgm:t>
        <a:bodyPr/>
        <a:lstStyle/>
        <a:p>
          <a:endParaRPr lang="en-US"/>
        </a:p>
      </dgm:t>
    </dgm:pt>
    <dgm:pt modelId="{B00A3FCC-4D59-CC40-B7D8-242EE7DCAD83}" type="pres">
      <dgm:prSet presAssocID="{B9A32C3D-6445-4D78-81AA-8DE06FD66699}" presName="linear" presStyleCnt="0">
        <dgm:presLayoutVars>
          <dgm:animLvl val="lvl"/>
          <dgm:resizeHandles val="exact"/>
        </dgm:presLayoutVars>
      </dgm:prSet>
      <dgm:spPr/>
    </dgm:pt>
    <dgm:pt modelId="{01379E65-DCF5-5141-B7FA-E63920E9E8BB}" type="pres">
      <dgm:prSet presAssocID="{538F7E8C-B0FF-47B6-B82B-B76FD73B23B1}" presName="parentText" presStyleLbl="node1" presStyleIdx="0" presStyleCnt="3">
        <dgm:presLayoutVars>
          <dgm:chMax val="0"/>
          <dgm:bulletEnabled val="1"/>
        </dgm:presLayoutVars>
      </dgm:prSet>
      <dgm:spPr/>
    </dgm:pt>
    <dgm:pt modelId="{8EBAD1F8-C698-004F-AB78-D2E63B670143}" type="pres">
      <dgm:prSet presAssocID="{A0C9C299-0722-4EE9-93A0-E86685D57C82}" presName="spacer" presStyleCnt="0"/>
      <dgm:spPr/>
    </dgm:pt>
    <dgm:pt modelId="{A3A140D0-5EA1-1144-8099-BFF71EBF6A5B}" type="pres">
      <dgm:prSet presAssocID="{EEC04578-5027-4B13-B3C1-CEC2B2B6CE93}" presName="parentText" presStyleLbl="node1" presStyleIdx="1" presStyleCnt="3">
        <dgm:presLayoutVars>
          <dgm:chMax val="0"/>
          <dgm:bulletEnabled val="1"/>
        </dgm:presLayoutVars>
      </dgm:prSet>
      <dgm:spPr/>
    </dgm:pt>
    <dgm:pt modelId="{0B00597B-19F2-5441-B4ED-E0F094B5C40D}" type="pres">
      <dgm:prSet presAssocID="{2E7460CF-F0F1-4143-9532-D9712368FCFC}" presName="spacer" presStyleCnt="0"/>
      <dgm:spPr/>
    </dgm:pt>
    <dgm:pt modelId="{3A91E338-42F0-604E-8D5E-FDAD9E9E3F74}" type="pres">
      <dgm:prSet presAssocID="{13548ADA-A047-4B0D-A23E-702F7DD70FCD}" presName="parentText" presStyleLbl="node1" presStyleIdx="2" presStyleCnt="3">
        <dgm:presLayoutVars>
          <dgm:chMax val="0"/>
          <dgm:bulletEnabled val="1"/>
        </dgm:presLayoutVars>
      </dgm:prSet>
      <dgm:spPr/>
    </dgm:pt>
  </dgm:ptLst>
  <dgm:cxnLst>
    <dgm:cxn modelId="{24A05508-43C9-1448-A4B9-856F0485265D}" type="presOf" srcId="{538F7E8C-B0FF-47B6-B82B-B76FD73B23B1}" destId="{01379E65-DCF5-5141-B7FA-E63920E9E8BB}" srcOrd="0" destOrd="0" presId="urn:microsoft.com/office/officeart/2005/8/layout/vList2"/>
    <dgm:cxn modelId="{15776855-A0BC-EE49-86BC-02613DB492BD}" type="presOf" srcId="{B9A32C3D-6445-4D78-81AA-8DE06FD66699}" destId="{B00A3FCC-4D59-CC40-B7D8-242EE7DCAD83}" srcOrd="0" destOrd="0" presId="urn:microsoft.com/office/officeart/2005/8/layout/vList2"/>
    <dgm:cxn modelId="{7ACABA91-6E7E-4942-BB8F-894E71328C4E}" type="presOf" srcId="{13548ADA-A047-4B0D-A23E-702F7DD70FCD}" destId="{3A91E338-42F0-604E-8D5E-FDAD9E9E3F74}" srcOrd="0" destOrd="0" presId="urn:microsoft.com/office/officeart/2005/8/layout/vList2"/>
    <dgm:cxn modelId="{0B3D48C0-17BF-4C88-9ED3-ED84413E852D}" srcId="{B9A32C3D-6445-4D78-81AA-8DE06FD66699}" destId="{EEC04578-5027-4B13-B3C1-CEC2B2B6CE93}" srcOrd="1" destOrd="0" parTransId="{A0D91AD2-5250-46A7-984B-0CB4F8C61921}" sibTransId="{2E7460CF-F0F1-4143-9532-D9712368FCFC}"/>
    <dgm:cxn modelId="{CB9041C4-453B-8C4E-934F-F5A6C2E6D0C1}" type="presOf" srcId="{EEC04578-5027-4B13-B3C1-CEC2B2B6CE93}" destId="{A3A140D0-5EA1-1144-8099-BFF71EBF6A5B}" srcOrd="0" destOrd="0" presId="urn:microsoft.com/office/officeart/2005/8/layout/vList2"/>
    <dgm:cxn modelId="{80F682EA-7B77-4766-ACC6-A6C383E27B71}" srcId="{B9A32C3D-6445-4D78-81AA-8DE06FD66699}" destId="{538F7E8C-B0FF-47B6-B82B-B76FD73B23B1}" srcOrd="0" destOrd="0" parTransId="{73ADE929-C01A-46F5-9299-6184DE2CC72C}" sibTransId="{A0C9C299-0722-4EE9-93A0-E86685D57C82}"/>
    <dgm:cxn modelId="{5D6366F0-352B-4570-A2FB-C23E61CCF877}" srcId="{B9A32C3D-6445-4D78-81AA-8DE06FD66699}" destId="{13548ADA-A047-4B0D-A23E-702F7DD70FCD}" srcOrd="2" destOrd="0" parTransId="{9F7DCF30-9B75-4FDC-BC37-997F480F7024}" sibTransId="{03E25833-8D15-4D47-936D-0D9378F9679F}"/>
    <dgm:cxn modelId="{B01A1A7D-D7F9-EF48-8F07-E1F44D087D4E}" type="presParOf" srcId="{B00A3FCC-4D59-CC40-B7D8-242EE7DCAD83}" destId="{01379E65-DCF5-5141-B7FA-E63920E9E8BB}" srcOrd="0" destOrd="0" presId="urn:microsoft.com/office/officeart/2005/8/layout/vList2"/>
    <dgm:cxn modelId="{8870DD05-8588-0147-AE41-C5A0DF94B6AC}" type="presParOf" srcId="{B00A3FCC-4D59-CC40-B7D8-242EE7DCAD83}" destId="{8EBAD1F8-C698-004F-AB78-D2E63B670143}" srcOrd="1" destOrd="0" presId="urn:microsoft.com/office/officeart/2005/8/layout/vList2"/>
    <dgm:cxn modelId="{A704D330-F5BD-9344-A3ED-0E93AB225FB2}" type="presParOf" srcId="{B00A3FCC-4D59-CC40-B7D8-242EE7DCAD83}" destId="{A3A140D0-5EA1-1144-8099-BFF71EBF6A5B}" srcOrd="2" destOrd="0" presId="urn:microsoft.com/office/officeart/2005/8/layout/vList2"/>
    <dgm:cxn modelId="{A0D531D8-4C1B-5547-92C2-9D4DB2F64D15}" type="presParOf" srcId="{B00A3FCC-4D59-CC40-B7D8-242EE7DCAD83}" destId="{0B00597B-19F2-5441-B4ED-E0F094B5C40D}" srcOrd="3" destOrd="0" presId="urn:microsoft.com/office/officeart/2005/8/layout/vList2"/>
    <dgm:cxn modelId="{9A30C492-9612-CD40-8D06-DDA0D81477B9}" type="presParOf" srcId="{B00A3FCC-4D59-CC40-B7D8-242EE7DCAD83}" destId="{3A91E338-42F0-604E-8D5E-FDAD9E9E3F7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88CB74-E2AE-48E4-B66C-9D5F2FFB85F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F64B145-74C6-4913-9550-D08499A077DF}">
      <dgm:prSet/>
      <dgm:spPr/>
      <dgm:t>
        <a:bodyPr/>
        <a:lstStyle/>
        <a:p>
          <a:r>
            <a:rPr lang="en-US" b="1"/>
            <a:t>People with a family history of suicide are less likely to attempt suicide</a:t>
          </a:r>
          <a:endParaRPr lang="en-US"/>
        </a:p>
      </dgm:t>
    </dgm:pt>
    <dgm:pt modelId="{02091A8E-FD76-4ED8-904F-7E4B566B199D}" type="parTrans" cxnId="{8E920E52-0868-4755-B94B-835554FD76C5}">
      <dgm:prSet/>
      <dgm:spPr/>
      <dgm:t>
        <a:bodyPr/>
        <a:lstStyle/>
        <a:p>
          <a:endParaRPr lang="en-US"/>
        </a:p>
      </dgm:t>
    </dgm:pt>
    <dgm:pt modelId="{BD1BDC07-20B1-42B3-81BA-94204313DD0D}" type="sibTrans" cxnId="{8E920E52-0868-4755-B94B-835554FD76C5}">
      <dgm:prSet/>
      <dgm:spPr/>
      <dgm:t>
        <a:bodyPr/>
        <a:lstStyle/>
        <a:p>
          <a:endParaRPr lang="en-US"/>
        </a:p>
      </dgm:t>
    </dgm:pt>
    <dgm:pt modelId="{D3DB5BE2-9CD4-4DBC-8693-A866E43FBBF9}">
      <dgm:prSet/>
      <dgm:spPr/>
      <dgm:t>
        <a:bodyPr/>
        <a:lstStyle/>
        <a:p>
          <a:r>
            <a:rPr lang="en-US" b="1"/>
            <a:t>People who commit suicide do not wish to continue living</a:t>
          </a:r>
          <a:endParaRPr lang="en-US"/>
        </a:p>
      </dgm:t>
    </dgm:pt>
    <dgm:pt modelId="{C4CE52B0-62ED-47FD-A38B-711117492DFA}" type="parTrans" cxnId="{0218194A-02B4-4A72-BD9D-6E32DA00499C}">
      <dgm:prSet/>
      <dgm:spPr/>
      <dgm:t>
        <a:bodyPr/>
        <a:lstStyle/>
        <a:p>
          <a:endParaRPr lang="en-US"/>
        </a:p>
      </dgm:t>
    </dgm:pt>
    <dgm:pt modelId="{47653BCA-3CD6-4607-8295-768D254274C6}" type="sibTrans" cxnId="{0218194A-02B4-4A72-BD9D-6E32DA00499C}">
      <dgm:prSet/>
      <dgm:spPr/>
      <dgm:t>
        <a:bodyPr/>
        <a:lstStyle/>
        <a:p>
          <a:endParaRPr lang="en-US"/>
        </a:p>
      </dgm:t>
    </dgm:pt>
    <dgm:pt modelId="{AA6FE077-61C5-48D2-9CE7-501D6EFE7C2B}">
      <dgm:prSet/>
      <dgm:spPr/>
      <dgm:t>
        <a:bodyPr/>
        <a:lstStyle/>
        <a:p>
          <a:r>
            <a:rPr lang="en-US" b="1"/>
            <a:t>There is little another person can do to stop someone from committing suicide</a:t>
          </a:r>
          <a:endParaRPr lang="en-US"/>
        </a:p>
      </dgm:t>
    </dgm:pt>
    <dgm:pt modelId="{14E77C64-4BEA-475E-9324-177C6816DBD7}" type="parTrans" cxnId="{18409EE0-1367-4605-B9E1-239E1A16BC92}">
      <dgm:prSet/>
      <dgm:spPr/>
      <dgm:t>
        <a:bodyPr/>
        <a:lstStyle/>
        <a:p>
          <a:endParaRPr lang="en-US"/>
        </a:p>
      </dgm:t>
    </dgm:pt>
    <dgm:pt modelId="{DEEE91F9-11E0-4082-854D-CC87B87548B0}" type="sibTrans" cxnId="{18409EE0-1367-4605-B9E1-239E1A16BC92}">
      <dgm:prSet/>
      <dgm:spPr/>
      <dgm:t>
        <a:bodyPr/>
        <a:lstStyle/>
        <a:p>
          <a:endParaRPr lang="en-US"/>
        </a:p>
      </dgm:t>
    </dgm:pt>
    <dgm:pt modelId="{E26FCD22-A1B0-5C45-A2A8-DE8F32FCFCB1}" type="pres">
      <dgm:prSet presAssocID="{1988CB74-E2AE-48E4-B66C-9D5F2FFB85F6}" presName="linear" presStyleCnt="0">
        <dgm:presLayoutVars>
          <dgm:animLvl val="lvl"/>
          <dgm:resizeHandles val="exact"/>
        </dgm:presLayoutVars>
      </dgm:prSet>
      <dgm:spPr/>
    </dgm:pt>
    <dgm:pt modelId="{B0C3AF29-DA34-C848-BD9C-2600BBE2F599}" type="pres">
      <dgm:prSet presAssocID="{8F64B145-74C6-4913-9550-D08499A077DF}" presName="parentText" presStyleLbl="node1" presStyleIdx="0" presStyleCnt="3">
        <dgm:presLayoutVars>
          <dgm:chMax val="0"/>
          <dgm:bulletEnabled val="1"/>
        </dgm:presLayoutVars>
      </dgm:prSet>
      <dgm:spPr/>
    </dgm:pt>
    <dgm:pt modelId="{715E7052-D802-FB44-9C07-DE7C0A92A885}" type="pres">
      <dgm:prSet presAssocID="{BD1BDC07-20B1-42B3-81BA-94204313DD0D}" presName="spacer" presStyleCnt="0"/>
      <dgm:spPr/>
    </dgm:pt>
    <dgm:pt modelId="{B328F46E-48E7-0942-959B-7E48247C905F}" type="pres">
      <dgm:prSet presAssocID="{D3DB5BE2-9CD4-4DBC-8693-A866E43FBBF9}" presName="parentText" presStyleLbl="node1" presStyleIdx="1" presStyleCnt="3">
        <dgm:presLayoutVars>
          <dgm:chMax val="0"/>
          <dgm:bulletEnabled val="1"/>
        </dgm:presLayoutVars>
      </dgm:prSet>
      <dgm:spPr/>
    </dgm:pt>
    <dgm:pt modelId="{DEC33A81-515E-7649-9175-33226AA469D3}" type="pres">
      <dgm:prSet presAssocID="{47653BCA-3CD6-4607-8295-768D254274C6}" presName="spacer" presStyleCnt="0"/>
      <dgm:spPr/>
    </dgm:pt>
    <dgm:pt modelId="{20193B41-FDA7-5F42-A698-35D9229665E9}" type="pres">
      <dgm:prSet presAssocID="{AA6FE077-61C5-48D2-9CE7-501D6EFE7C2B}" presName="parentText" presStyleLbl="node1" presStyleIdx="2" presStyleCnt="3">
        <dgm:presLayoutVars>
          <dgm:chMax val="0"/>
          <dgm:bulletEnabled val="1"/>
        </dgm:presLayoutVars>
      </dgm:prSet>
      <dgm:spPr/>
    </dgm:pt>
  </dgm:ptLst>
  <dgm:cxnLst>
    <dgm:cxn modelId="{3065C400-E470-9C4A-A65A-C6005929D953}" type="presOf" srcId="{1988CB74-E2AE-48E4-B66C-9D5F2FFB85F6}" destId="{E26FCD22-A1B0-5C45-A2A8-DE8F32FCFCB1}" srcOrd="0" destOrd="0" presId="urn:microsoft.com/office/officeart/2005/8/layout/vList2"/>
    <dgm:cxn modelId="{0218194A-02B4-4A72-BD9D-6E32DA00499C}" srcId="{1988CB74-E2AE-48E4-B66C-9D5F2FFB85F6}" destId="{D3DB5BE2-9CD4-4DBC-8693-A866E43FBBF9}" srcOrd="1" destOrd="0" parTransId="{C4CE52B0-62ED-47FD-A38B-711117492DFA}" sibTransId="{47653BCA-3CD6-4607-8295-768D254274C6}"/>
    <dgm:cxn modelId="{8E920E52-0868-4755-B94B-835554FD76C5}" srcId="{1988CB74-E2AE-48E4-B66C-9D5F2FFB85F6}" destId="{8F64B145-74C6-4913-9550-D08499A077DF}" srcOrd="0" destOrd="0" parTransId="{02091A8E-FD76-4ED8-904F-7E4B566B199D}" sibTransId="{BD1BDC07-20B1-42B3-81BA-94204313DD0D}"/>
    <dgm:cxn modelId="{2CDF4E65-8CC5-E84A-8CB8-7C86B6E5089F}" type="presOf" srcId="{AA6FE077-61C5-48D2-9CE7-501D6EFE7C2B}" destId="{20193B41-FDA7-5F42-A698-35D9229665E9}" srcOrd="0" destOrd="0" presId="urn:microsoft.com/office/officeart/2005/8/layout/vList2"/>
    <dgm:cxn modelId="{CE87B4A1-B398-3044-9B43-D02227F1BBA7}" type="presOf" srcId="{8F64B145-74C6-4913-9550-D08499A077DF}" destId="{B0C3AF29-DA34-C848-BD9C-2600BBE2F599}" srcOrd="0" destOrd="0" presId="urn:microsoft.com/office/officeart/2005/8/layout/vList2"/>
    <dgm:cxn modelId="{88D41CC8-DE40-B74F-9C9B-DF7A18D1FA83}" type="presOf" srcId="{D3DB5BE2-9CD4-4DBC-8693-A866E43FBBF9}" destId="{B328F46E-48E7-0942-959B-7E48247C905F}" srcOrd="0" destOrd="0" presId="urn:microsoft.com/office/officeart/2005/8/layout/vList2"/>
    <dgm:cxn modelId="{18409EE0-1367-4605-B9E1-239E1A16BC92}" srcId="{1988CB74-E2AE-48E4-B66C-9D5F2FFB85F6}" destId="{AA6FE077-61C5-48D2-9CE7-501D6EFE7C2B}" srcOrd="2" destOrd="0" parTransId="{14E77C64-4BEA-475E-9324-177C6816DBD7}" sibTransId="{DEEE91F9-11E0-4082-854D-CC87B87548B0}"/>
    <dgm:cxn modelId="{0D4D0C86-94E5-8D40-AF0A-F97B021044DC}" type="presParOf" srcId="{E26FCD22-A1B0-5C45-A2A8-DE8F32FCFCB1}" destId="{B0C3AF29-DA34-C848-BD9C-2600BBE2F599}" srcOrd="0" destOrd="0" presId="urn:microsoft.com/office/officeart/2005/8/layout/vList2"/>
    <dgm:cxn modelId="{EEC6FEB1-946E-464A-A63B-1C84BD37C601}" type="presParOf" srcId="{E26FCD22-A1B0-5C45-A2A8-DE8F32FCFCB1}" destId="{715E7052-D802-FB44-9C07-DE7C0A92A885}" srcOrd="1" destOrd="0" presId="urn:microsoft.com/office/officeart/2005/8/layout/vList2"/>
    <dgm:cxn modelId="{1E965DF3-6864-DF4E-A408-0A9683A917D4}" type="presParOf" srcId="{E26FCD22-A1B0-5C45-A2A8-DE8F32FCFCB1}" destId="{B328F46E-48E7-0942-959B-7E48247C905F}" srcOrd="2" destOrd="0" presId="urn:microsoft.com/office/officeart/2005/8/layout/vList2"/>
    <dgm:cxn modelId="{E156583F-2BA4-1D4A-B3B2-18D3A49FDF87}" type="presParOf" srcId="{E26FCD22-A1B0-5C45-A2A8-DE8F32FCFCB1}" destId="{DEC33A81-515E-7649-9175-33226AA469D3}" srcOrd="3" destOrd="0" presId="urn:microsoft.com/office/officeart/2005/8/layout/vList2"/>
    <dgm:cxn modelId="{EBAC3151-9173-474C-9D35-C433EF5E0F5B}" type="presParOf" srcId="{E26FCD22-A1B0-5C45-A2A8-DE8F32FCFCB1}" destId="{20193B41-FDA7-5F42-A698-35D9229665E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1F4613-AA0D-4A14-8CCA-A5BA148E3E63}">
      <dsp:nvSpPr>
        <dsp:cNvPr id="0" name=""/>
        <dsp:cNvSpPr/>
      </dsp:nvSpPr>
      <dsp:spPr>
        <a:xfrm>
          <a:off x="679050" y="578169"/>
          <a:ext cx="1887187" cy="18871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8C77BA-5CE8-4811-8C3E-5B3261CCD596}">
      <dsp:nvSpPr>
        <dsp:cNvPr id="0" name=""/>
        <dsp:cNvSpPr/>
      </dsp:nvSpPr>
      <dsp:spPr>
        <a:xfrm>
          <a:off x="1081237" y="980356"/>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6515EF-9281-4116-B77E-1B7E9DAB1BEE}">
      <dsp:nvSpPr>
        <dsp:cNvPr id="0" name=""/>
        <dsp:cNvSpPr/>
      </dsp:nvSpPr>
      <dsp:spPr>
        <a:xfrm>
          <a:off x="75768"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cap="all"/>
          </a:pPr>
          <a:r>
            <a:rPr lang="en-US" sz="4000" kern="1200" dirty="0"/>
            <a:t>Problem</a:t>
          </a:r>
        </a:p>
      </dsp:txBody>
      <dsp:txXfrm>
        <a:off x="75768" y="3053169"/>
        <a:ext cx="3093750" cy="720000"/>
      </dsp:txXfrm>
    </dsp:sp>
    <dsp:sp modelId="{94EC0BC8-0439-4C66-B7C6-673301A752B9}">
      <dsp:nvSpPr>
        <dsp:cNvPr id="0" name=""/>
        <dsp:cNvSpPr/>
      </dsp:nvSpPr>
      <dsp:spPr>
        <a:xfrm>
          <a:off x="4314206" y="578169"/>
          <a:ext cx="1887187" cy="188718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4AE296-E4F4-4DD2-93E4-0E8967857508}">
      <dsp:nvSpPr>
        <dsp:cNvPr id="0" name=""/>
        <dsp:cNvSpPr/>
      </dsp:nvSpPr>
      <dsp:spPr>
        <a:xfrm>
          <a:off x="4716393" y="980356"/>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6433C3-A695-4BDA-8CD8-FE6BE02ED0F8}">
      <dsp:nvSpPr>
        <dsp:cNvPr id="0" name=""/>
        <dsp:cNvSpPr/>
      </dsp:nvSpPr>
      <dsp:spPr>
        <a:xfrm>
          <a:off x="3710925"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cap="all"/>
          </a:pPr>
          <a:r>
            <a:rPr lang="en-US" sz="4000" kern="1200" dirty="0"/>
            <a:t>Solution</a:t>
          </a:r>
        </a:p>
      </dsp:txBody>
      <dsp:txXfrm>
        <a:off x="3710925" y="3053169"/>
        <a:ext cx="3093750" cy="720000"/>
      </dsp:txXfrm>
    </dsp:sp>
    <dsp:sp modelId="{131BA47F-EF3E-4164-97FC-61777F87077F}">
      <dsp:nvSpPr>
        <dsp:cNvPr id="0" name=""/>
        <dsp:cNvSpPr/>
      </dsp:nvSpPr>
      <dsp:spPr>
        <a:xfrm>
          <a:off x="7949362" y="578169"/>
          <a:ext cx="1887187" cy="188718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7E3EF0-AB55-4C5A-BC1E-99F2029429F1}">
      <dsp:nvSpPr>
        <dsp:cNvPr id="0" name=""/>
        <dsp:cNvSpPr/>
      </dsp:nvSpPr>
      <dsp:spPr>
        <a:xfrm>
          <a:off x="8351550" y="980356"/>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05FF1C-7C8E-4872-A2EA-40A23634C636}">
      <dsp:nvSpPr>
        <dsp:cNvPr id="0" name=""/>
        <dsp:cNvSpPr/>
      </dsp:nvSpPr>
      <dsp:spPr>
        <a:xfrm>
          <a:off x="7346081"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cap="all"/>
          </a:pPr>
          <a:r>
            <a:rPr lang="en-US" sz="4000" kern="1200" dirty="0"/>
            <a:t>Action</a:t>
          </a:r>
        </a:p>
      </dsp:txBody>
      <dsp:txXfrm>
        <a:off x="7346081" y="3053169"/>
        <a:ext cx="30937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A6B05-6B8E-D740-8482-843D27DDD02E}">
      <dsp:nvSpPr>
        <dsp:cNvPr id="0" name=""/>
        <dsp:cNvSpPr/>
      </dsp:nvSpPr>
      <dsp:spPr>
        <a:xfrm rot="5400000">
          <a:off x="4828539" y="-1725189"/>
          <a:ext cx="1397000" cy="520192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85725" rIns="171450" bIns="85725" numCol="1" spcCol="1270" anchor="ctr" anchorCtr="0">
          <a:noAutofit/>
        </a:bodyPr>
        <a:lstStyle/>
        <a:p>
          <a:pPr marL="285750" lvl="1" indent="-285750" algn="l" defTabSz="2000250">
            <a:lnSpc>
              <a:spcPct val="90000"/>
            </a:lnSpc>
            <a:spcBef>
              <a:spcPct val="0"/>
            </a:spcBef>
            <a:spcAft>
              <a:spcPct val="15000"/>
            </a:spcAft>
            <a:buChar char="•"/>
          </a:pPr>
          <a:r>
            <a:rPr lang="en-US" sz="4500" kern="1200" dirty="0"/>
            <a:t>1 Kings 19:2, 10, 14</a:t>
          </a:r>
        </a:p>
      </dsp:txBody>
      <dsp:txXfrm rot="-5400000">
        <a:off x="2926079" y="245467"/>
        <a:ext cx="5133724" cy="1260608"/>
      </dsp:txXfrm>
    </dsp:sp>
    <dsp:sp modelId="{4F6C9073-EC8C-EA4A-95A3-775210BBD7F2}">
      <dsp:nvSpPr>
        <dsp:cNvPr id="0" name=""/>
        <dsp:cNvSpPr/>
      </dsp:nvSpPr>
      <dsp:spPr>
        <a:xfrm>
          <a:off x="0" y="2645"/>
          <a:ext cx="2926080" cy="1746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en-US" sz="5100" kern="1200" dirty="0"/>
            <a:t>Problem</a:t>
          </a:r>
        </a:p>
      </dsp:txBody>
      <dsp:txXfrm>
        <a:off x="85245" y="87890"/>
        <a:ext cx="2755590" cy="1575760"/>
      </dsp:txXfrm>
    </dsp:sp>
    <dsp:sp modelId="{C6FA391A-D9FE-DF41-99E8-AC34B2AB7FB5}">
      <dsp:nvSpPr>
        <dsp:cNvPr id="0" name=""/>
        <dsp:cNvSpPr/>
      </dsp:nvSpPr>
      <dsp:spPr>
        <a:xfrm rot="5400000">
          <a:off x="4828539" y="108373"/>
          <a:ext cx="1397000" cy="520192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85725" rIns="171450" bIns="85725" numCol="1" spcCol="1270" anchor="ctr" anchorCtr="0">
          <a:noAutofit/>
        </a:bodyPr>
        <a:lstStyle/>
        <a:p>
          <a:pPr marL="285750" lvl="1" indent="-285750" algn="l" defTabSz="2000250">
            <a:lnSpc>
              <a:spcPct val="90000"/>
            </a:lnSpc>
            <a:spcBef>
              <a:spcPct val="0"/>
            </a:spcBef>
            <a:spcAft>
              <a:spcPct val="15000"/>
            </a:spcAft>
            <a:buChar char="•"/>
          </a:pPr>
          <a:r>
            <a:rPr lang="en-US" sz="4500" kern="1200" dirty="0"/>
            <a:t>1 Kings 19:15-18</a:t>
          </a:r>
        </a:p>
      </dsp:txBody>
      <dsp:txXfrm rot="-5400000">
        <a:off x="2926079" y="2079029"/>
        <a:ext cx="5133724" cy="1260608"/>
      </dsp:txXfrm>
    </dsp:sp>
    <dsp:sp modelId="{71259F6C-047C-A04D-B7F8-C9125BFB7A83}">
      <dsp:nvSpPr>
        <dsp:cNvPr id="0" name=""/>
        <dsp:cNvSpPr/>
      </dsp:nvSpPr>
      <dsp:spPr>
        <a:xfrm>
          <a:off x="0" y="1836208"/>
          <a:ext cx="2926080" cy="1746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en-US" sz="5100" kern="1200" dirty="0"/>
            <a:t>Solution</a:t>
          </a:r>
        </a:p>
      </dsp:txBody>
      <dsp:txXfrm>
        <a:off x="85245" y="1921453"/>
        <a:ext cx="2755590" cy="1575760"/>
      </dsp:txXfrm>
    </dsp:sp>
    <dsp:sp modelId="{FC2904AE-9BF5-5F44-8BD5-ED124B9E4BEC}">
      <dsp:nvSpPr>
        <dsp:cNvPr id="0" name=""/>
        <dsp:cNvSpPr/>
      </dsp:nvSpPr>
      <dsp:spPr>
        <a:xfrm rot="5400000">
          <a:off x="4828539" y="1941936"/>
          <a:ext cx="1397000" cy="520192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85725" rIns="171450" bIns="85725" numCol="1" spcCol="1270" anchor="ctr" anchorCtr="0">
          <a:noAutofit/>
        </a:bodyPr>
        <a:lstStyle/>
        <a:p>
          <a:pPr marL="285750" lvl="1" indent="-285750" algn="l" defTabSz="2000250">
            <a:lnSpc>
              <a:spcPct val="90000"/>
            </a:lnSpc>
            <a:spcBef>
              <a:spcPct val="0"/>
            </a:spcBef>
            <a:spcAft>
              <a:spcPct val="15000"/>
            </a:spcAft>
            <a:buChar char="•"/>
          </a:pPr>
          <a:r>
            <a:rPr lang="en-US" sz="4500" kern="1200" dirty="0"/>
            <a:t>1 Kings 19:19</a:t>
          </a:r>
        </a:p>
      </dsp:txBody>
      <dsp:txXfrm rot="-5400000">
        <a:off x="2926079" y="3912592"/>
        <a:ext cx="5133724" cy="1260608"/>
      </dsp:txXfrm>
    </dsp:sp>
    <dsp:sp modelId="{666AEEB1-898F-E841-8962-754BDC6555AC}">
      <dsp:nvSpPr>
        <dsp:cNvPr id="0" name=""/>
        <dsp:cNvSpPr/>
      </dsp:nvSpPr>
      <dsp:spPr>
        <a:xfrm>
          <a:off x="0" y="3669771"/>
          <a:ext cx="2926080" cy="1746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en-US" sz="5100" kern="1200" dirty="0"/>
            <a:t>Action</a:t>
          </a:r>
        </a:p>
      </dsp:txBody>
      <dsp:txXfrm>
        <a:off x="85245" y="3755016"/>
        <a:ext cx="2755590" cy="15757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6CFADF-C540-AC4B-A1CE-D8CD31E78122}">
      <dsp:nvSpPr>
        <dsp:cNvPr id="0" name=""/>
        <dsp:cNvSpPr/>
      </dsp:nvSpPr>
      <dsp:spPr>
        <a:xfrm>
          <a:off x="0" y="0"/>
          <a:ext cx="8938260" cy="130540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a:t>Most suicides occur in the dark and dreary months of the Winter.</a:t>
          </a:r>
          <a:endParaRPr lang="en-US" sz="3400" kern="1200"/>
        </a:p>
      </dsp:txBody>
      <dsp:txXfrm>
        <a:off x="38234" y="38234"/>
        <a:ext cx="7529629" cy="1228933"/>
      </dsp:txXfrm>
    </dsp:sp>
    <dsp:sp modelId="{A757443F-65BD-AE4B-B010-CAF4827213FA}">
      <dsp:nvSpPr>
        <dsp:cNvPr id="0" name=""/>
        <dsp:cNvSpPr/>
      </dsp:nvSpPr>
      <dsp:spPr>
        <a:xfrm>
          <a:off x="788670" y="1522968"/>
          <a:ext cx="8938260" cy="1305401"/>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a:t>People who talk about suicide rarely commit suicide</a:t>
          </a:r>
          <a:endParaRPr lang="en-US" sz="3400" kern="1200"/>
        </a:p>
      </dsp:txBody>
      <dsp:txXfrm>
        <a:off x="826904" y="1561202"/>
        <a:ext cx="7224611" cy="1228933"/>
      </dsp:txXfrm>
    </dsp:sp>
    <dsp:sp modelId="{94EB94BC-CAFF-0C43-92D8-7CA1549DB1BE}">
      <dsp:nvSpPr>
        <dsp:cNvPr id="0" name=""/>
        <dsp:cNvSpPr/>
      </dsp:nvSpPr>
      <dsp:spPr>
        <a:xfrm>
          <a:off x="1577340" y="3045936"/>
          <a:ext cx="8938260" cy="1305401"/>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a:t>The majority of completed suicides take place between 11 PM and 4 AM</a:t>
          </a:r>
          <a:endParaRPr lang="en-US" sz="3400" kern="1200"/>
        </a:p>
      </dsp:txBody>
      <dsp:txXfrm>
        <a:off x="1615574" y="3084170"/>
        <a:ext cx="7224611" cy="1228933"/>
      </dsp:txXfrm>
    </dsp:sp>
    <dsp:sp modelId="{5E0E645C-B2C5-AC4C-834F-EE320C2FB4F3}">
      <dsp:nvSpPr>
        <dsp:cNvPr id="0" name=""/>
        <dsp:cNvSpPr/>
      </dsp:nvSpPr>
      <dsp:spPr>
        <a:xfrm>
          <a:off x="8089749" y="989929"/>
          <a:ext cx="848510" cy="848510"/>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280664" y="989929"/>
        <a:ext cx="466680" cy="638504"/>
      </dsp:txXfrm>
    </dsp:sp>
    <dsp:sp modelId="{E1C74221-0FC2-9B4C-BAB1-C7529F392881}">
      <dsp:nvSpPr>
        <dsp:cNvPr id="0" name=""/>
        <dsp:cNvSpPr/>
      </dsp:nvSpPr>
      <dsp:spPr>
        <a:xfrm>
          <a:off x="8878419" y="2504195"/>
          <a:ext cx="848510" cy="848510"/>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069334" y="2504195"/>
        <a:ext cx="466680" cy="6385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79E65-DCF5-5141-B7FA-E63920E9E8BB}">
      <dsp:nvSpPr>
        <dsp:cNvPr id="0" name=""/>
        <dsp:cNvSpPr/>
      </dsp:nvSpPr>
      <dsp:spPr>
        <a:xfrm>
          <a:off x="0" y="48969"/>
          <a:ext cx="10515600" cy="13525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a:t>Improvement in a personal crisis or serious depression means that the risk of suicide is over</a:t>
          </a:r>
          <a:endParaRPr lang="en-US" sz="3400" kern="1200"/>
        </a:p>
      </dsp:txBody>
      <dsp:txXfrm>
        <a:off x="66025" y="114994"/>
        <a:ext cx="10383550" cy="1220470"/>
      </dsp:txXfrm>
    </dsp:sp>
    <dsp:sp modelId="{A3A140D0-5EA1-1144-8099-BFF71EBF6A5B}">
      <dsp:nvSpPr>
        <dsp:cNvPr id="0" name=""/>
        <dsp:cNvSpPr/>
      </dsp:nvSpPr>
      <dsp:spPr>
        <a:xfrm>
          <a:off x="0" y="1499409"/>
          <a:ext cx="10515600" cy="135252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a:t>In teenagers, the break-up of a boy or girl relationship has little to do with their suicide risk</a:t>
          </a:r>
          <a:endParaRPr lang="en-US" sz="3400" kern="1200"/>
        </a:p>
      </dsp:txBody>
      <dsp:txXfrm>
        <a:off x="66025" y="1565434"/>
        <a:ext cx="10383550" cy="1220470"/>
      </dsp:txXfrm>
    </dsp:sp>
    <dsp:sp modelId="{3A91E338-42F0-604E-8D5E-FDAD9E9E3F74}">
      <dsp:nvSpPr>
        <dsp:cNvPr id="0" name=""/>
        <dsp:cNvSpPr/>
      </dsp:nvSpPr>
      <dsp:spPr>
        <a:xfrm>
          <a:off x="0" y="2949848"/>
          <a:ext cx="10515600" cy="13525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a:t>Females are more likely than males to kill themselves</a:t>
          </a:r>
          <a:endParaRPr lang="en-US" sz="3400" kern="1200"/>
        </a:p>
      </dsp:txBody>
      <dsp:txXfrm>
        <a:off x="66025" y="3015873"/>
        <a:ext cx="10383550" cy="12204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3AF29-DA34-C848-BD9C-2600BBE2F599}">
      <dsp:nvSpPr>
        <dsp:cNvPr id="0" name=""/>
        <dsp:cNvSpPr/>
      </dsp:nvSpPr>
      <dsp:spPr>
        <a:xfrm>
          <a:off x="0" y="48969"/>
          <a:ext cx="10515600" cy="1352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a:t>People with a family history of suicide are less likely to attempt suicide</a:t>
          </a:r>
          <a:endParaRPr lang="en-US" sz="3400" kern="1200"/>
        </a:p>
      </dsp:txBody>
      <dsp:txXfrm>
        <a:off x="66025" y="114994"/>
        <a:ext cx="10383550" cy="1220470"/>
      </dsp:txXfrm>
    </dsp:sp>
    <dsp:sp modelId="{B328F46E-48E7-0942-959B-7E48247C905F}">
      <dsp:nvSpPr>
        <dsp:cNvPr id="0" name=""/>
        <dsp:cNvSpPr/>
      </dsp:nvSpPr>
      <dsp:spPr>
        <a:xfrm>
          <a:off x="0" y="1499409"/>
          <a:ext cx="10515600" cy="1352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a:t>People who commit suicide do not wish to continue living</a:t>
          </a:r>
          <a:endParaRPr lang="en-US" sz="3400" kern="1200"/>
        </a:p>
      </dsp:txBody>
      <dsp:txXfrm>
        <a:off x="66025" y="1565434"/>
        <a:ext cx="10383550" cy="1220470"/>
      </dsp:txXfrm>
    </dsp:sp>
    <dsp:sp modelId="{20193B41-FDA7-5F42-A698-35D9229665E9}">
      <dsp:nvSpPr>
        <dsp:cNvPr id="0" name=""/>
        <dsp:cNvSpPr/>
      </dsp:nvSpPr>
      <dsp:spPr>
        <a:xfrm>
          <a:off x="0" y="2949848"/>
          <a:ext cx="10515600" cy="1352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a:t>There is little another person can do to stop someone from committing suicide</a:t>
          </a:r>
          <a:endParaRPr lang="en-US" sz="3400" kern="1200"/>
        </a:p>
      </dsp:txBody>
      <dsp:txXfrm>
        <a:off x="66025" y="3015873"/>
        <a:ext cx="10383550" cy="122047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7F460D-80BC-6445-AA32-E78BC5BD210A}" type="datetimeFigureOut">
              <a:rPr lang="en-US" smtClean="0"/>
              <a:t>1/27/24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9D83FF-CBFF-CE47-A282-BEBD0AFDC2C6}" type="slidenum">
              <a:rPr lang="en-US" smtClean="0"/>
              <a:t>‹#›</a:t>
            </a:fld>
            <a:endParaRPr lang="en-US"/>
          </a:p>
        </p:txBody>
      </p:sp>
    </p:spTree>
    <p:extLst>
      <p:ext uri="{BB962C8B-B14F-4D97-AF65-F5344CB8AC3E}">
        <p14:creationId xmlns:p14="http://schemas.microsoft.com/office/powerpoint/2010/main" val="1071781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news.gallup.com</a:t>
            </a:r>
            <a:r>
              <a:rPr lang="en-US" dirty="0"/>
              <a:t>/poll/505745/</a:t>
            </a:r>
            <a:r>
              <a:rPr lang="en-US" dirty="0" err="1"/>
              <a:t>depression-rates-reach-new-highs.aspx?utm_source</a:t>
            </a:r>
            <a:r>
              <a:rPr lang="en-US" dirty="0"/>
              <a:t>=</a:t>
            </a:r>
            <a:r>
              <a:rPr lang="en-US" dirty="0" err="1"/>
              <a:t>newsletter&amp;utm_medium</a:t>
            </a:r>
            <a:r>
              <a:rPr lang="en-US" dirty="0"/>
              <a:t>=</a:t>
            </a:r>
            <a:r>
              <a:rPr lang="en-US" dirty="0" err="1"/>
              <a:t>email&amp;utm_campaign</a:t>
            </a:r>
            <a:r>
              <a:rPr lang="en-US" dirty="0"/>
              <a:t>=</a:t>
            </a:r>
            <a:r>
              <a:rPr lang="en-US" dirty="0" err="1"/>
              <a:t>newsletter_axiospm&amp;stream</a:t>
            </a:r>
            <a:r>
              <a:rPr lang="en-US" dirty="0"/>
              <a:t>=top</a:t>
            </a:r>
          </a:p>
          <a:p>
            <a:endParaRPr lang="en-US" dirty="0"/>
          </a:p>
          <a:p>
            <a:r>
              <a:rPr lang="en-US" dirty="0"/>
              <a:t>https://</a:t>
            </a:r>
            <a:r>
              <a:rPr lang="en-US" dirty="0" err="1"/>
              <a:t>www.axios.com</a:t>
            </a:r>
            <a:r>
              <a:rPr lang="en-US" dirty="0"/>
              <a:t>/2022/10/26/</a:t>
            </a:r>
            <a:r>
              <a:rPr lang="en-US" dirty="0" err="1"/>
              <a:t>loneliness-pandemic-america-phone-calls?utm_source</a:t>
            </a:r>
            <a:r>
              <a:rPr lang="en-US" dirty="0"/>
              <a:t>=</a:t>
            </a:r>
            <a:r>
              <a:rPr lang="en-US" dirty="0" err="1"/>
              <a:t>newsletter&amp;utm_medium</a:t>
            </a:r>
            <a:r>
              <a:rPr lang="en-US" dirty="0"/>
              <a:t>=</a:t>
            </a:r>
            <a:r>
              <a:rPr lang="en-US" dirty="0" err="1"/>
              <a:t>email&amp;utm_campaign</a:t>
            </a:r>
            <a:r>
              <a:rPr lang="en-US" dirty="0"/>
              <a:t>=</a:t>
            </a:r>
            <a:r>
              <a:rPr lang="en-US" dirty="0" err="1"/>
              <a:t>newsletter_axiospm&amp;stream</a:t>
            </a:r>
            <a:r>
              <a:rPr lang="en-US" dirty="0"/>
              <a:t>=top</a:t>
            </a:r>
          </a:p>
          <a:p>
            <a:endParaRPr lang="en-US" dirty="0"/>
          </a:p>
          <a:p>
            <a:r>
              <a:rPr lang="en-US" b="0" i="0" u="none" strike="noStrike" dirty="0" err="1">
                <a:solidFill>
                  <a:srgbClr val="000000"/>
                </a:solidFill>
                <a:effectLst/>
                <a:latin typeface="Helvetica" pitchFamily="2" charset="0"/>
              </a:rPr>
              <a:t>elmoody@mindspring.com</a:t>
            </a:r>
            <a:r>
              <a:rPr lang="en-US" b="0" i="0" u="none" strike="noStrike" dirty="0">
                <a:solidFill>
                  <a:srgbClr val="000000"/>
                </a:solidFill>
                <a:effectLst/>
                <a:latin typeface="Helvetica" pitchFamily="2" charset="0"/>
              </a:rPr>
              <a:t> has shared an </a:t>
            </a:r>
            <a:r>
              <a:rPr lang="en-US" b="0" i="0" u="none" strike="noStrike" dirty="0" err="1">
                <a:solidFill>
                  <a:srgbClr val="000000"/>
                </a:solidFill>
                <a:effectLst/>
                <a:latin typeface="Helvetica" pitchFamily="2" charset="0"/>
              </a:rPr>
              <a:t>Axios</a:t>
            </a:r>
            <a:r>
              <a:rPr lang="en-US" b="0" i="0" u="none" strike="noStrike" dirty="0">
                <a:solidFill>
                  <a:srgbClr val="000000"/>
                </a:solidFill>
                <a:effectLst/>
                <a:latin typeface="Helvetica" pitchFamily="2" charset="0"/>
              </a:rPr>
              <a:t> story with you:</a:t>
            </a:r>
            <a:br>
              <a:rPr lang="en-US" dirty="0"/>
            </a:br>
            <a:br>
              <a:rPr lang="en-US" dirty="0"/>
            </a:br>
            <a:r>
              <a:rPr lang="en-US" b="0" i="0" u="none" strike="noStrike" dirty="0">
                <a:solidFill>
                  <a:srgbClr val="000000"/>
                </a:solidFill>
                <a:effectLst/>
                <a:latin typeface="Helvetica" pitchFamily="2" charset="0"/>
              </a:rPr>
              <a:t>1 big thing: Depression on the rise</a:t>
            </a:r>
            <a:br>
              <a:rPr lang="en-US" dirty="0"/>
            </a:br>
            <a:r>
              <a:rPr lang="en-US" b="0" i="0" u="none" strike="noStrike" dirty="0">
                <a:solidFill>
                  <a:srgbClr val="000000"/>
                </a:solidFill>
                <a:effectLst/>
                <a:latin typeface="Helvetica" pitchFamily="2" charset="0"/>
              </a:rPr>
              <a:t>https://</a:t>
            </a:r>
            <a:r>
              <a:rPr lang="en-US" b="0" i="0" u="none" strike="noStrike" dirty="0" err="1">
                <a:solidFill>
                  <a:srgbClr val="000000"/>
                </a:solidFill>
                <a:effectLst/>
                <a:latin typeface="Helvetica" pitchFamily="2" charset="0"/>
              </a:rPr>
              <a:t>www.axios.com</a:t>
            </a:r>
            <a:r>
              <a:rPr lang="en-US" b="0" i="0" u="none" strike="noStrike" dirty="0">
                <a:solidFill>
                  <a:srgbClr val="000000"/>
                </a:solidFill>
                <a:effectLst/>
                <a:latin typeface="Helvetica" pitchFamily="2" charset="0"/>
              </a:rPr>
              <a:t>/newsletters/axios-pm-d0579eaa-ab5f-43cb-83af-cc4a48d065fd.html?chunk=0&amp;utm_term=emshare#story0</a:t>
            </a:r>
          </a:p>
          <a:p>
            <a:endParaRPr lang="en-US" b="0" i="0" u="none" strike="noStrike" dirty="0">
              <a:solidFill>
                <a:srgbClr val="000000"/>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16B85CC0-A558-5547-8CB3-A11C771A8456}" type="slidenum">
              <a:rPr lang="en-US" smtClean="0"/>
              <a:t>4</a:t>
            </a:fld>
            <a:endParaRPr lang="en-US"/>
          </a:p>
        </p:txBody>
      </p:sp>
    </p:spTree>
    <p:extLst>
      <p:ext uri="{BB962C8B-B14F-4D97-AF65-F5344CB8AC3E}">
        <p14:creationId xmlns:p14="http://schemas.microsoft.com/office/powerpoint/2010/main" val="1134076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C039D800-FB4D-1160-83D5-B94CA2D0E6E7}"/>
              </a:ext>
            </a:extLst>
          </p:cNvPr>
          <p:cNvSpPr>
            <a:spLocks noGrp="1" noRot="1" noChangeAspect="1" noChangeArrowheads="1" noTextEdit="1"/>
          </p:cNvSpPr>
          <p:nvPr>
            <p:ph type="sldImg"/>
          </p:nvPr>
        </p:nvSpPr>
        <p:spPr bwMode="auto">
          <a:xfrm>
            <a:off x="457200" y="671513"/>
            <a:ext cx="5943600" cy="33432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Rectangle 3">
            <a:extLst>
              <a:ext uri="{FF2B5EF4-FFF2-40B4-BE49-F238E27FC236}">
                <a16:creationId xmlns:a16="http://schemas.microsoft.com/office/drawing/2014/main" id="{5DB75A79-B0B5-5789-C1C1-2FE9F07A7FB3}"/>
              </a:ext>
            </a:extLst>
          </p:cNvPr>
          <p:cNvSpPr>
            <a:spLocks noGrp="1" noChangeArrowheads="1"/>
          </p:cNvSpPr>
          <p:nvPr>
            <p:ph type="body" idx="1"/>
          </p:nvPr>
        </p:nvSpPr>
        <p:spPr bwMode="auto">
          <a:xfrm>
            <a:off x="914400" y="4238625"/>
            <a:ext cx="5029200" cy="4016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17754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1 big thing: More N.C. kids have anxiety and depression</a:t>
            </a:r>
            <a:br>
              <a:rPr lang="en-US" dirty="0"/>
            </a:br>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www.axios.com</a:t>
            </a:r>
            <a:r>
              <a:rPr lang="en-US" sz="1200" b="0" i="0" u="none" strike="noStrike" kern="1200" dirty="0">
                <a:solidFill>
                  <a:schemeClr val="tx1"/>
                </a:solidFill>
                <a:effectLst/>
                <a:latin typeface="+mn-lt"/>
                <a:ea typeface="+mn-ea"/>
                <a:cs typeface="+mn-cs"/>
              </a:rPr>
              <a:t>/newsletters/axios-raleigh-da7602c9-1eab-4972-9fc7-522b38b44c64.html?chunk=0&amp;utm_term=emshare#story0</a:t>
            </a:r>
            <a:endParaRPr lang="en-US" dirty="0"/>
          </a:p>
        </p:txBody>
      </p:sp>
      <p:sp>
        <p:nvSpPr>
          <p:cNvPr id="4" name="Slide Number Placeholder 3"/>
          <p:cNvSpPr>
            <a:spLocks noGrp="1"/>
          </p:cNvSpPr>
          <p:nvPr>
            <p:ph type="sldNum" sz="quarter" idx="5"/>
          </p:nvPr>
        </p:nvSpPr>
        <p:spPr/>
        <p:txBody>
          <a:bodyPr/>
          <a:lstStyle/>
          <a:p>
            <a:fld id="{16B85CC0-A558-5547-8CB3-A11C771A8456}" type="slidenum">
              <a:rPr lang="en-US" smtClean="0"/>
              <a:t>5</a:t>
            </a:fld>
            <a:endParaRPr lang="en-US"/>
          </a:p>
        </p:txBody>
      </p:sp>
    </p:spTree>
    <p:extLst>
      <p:ext uri="{BB962C8B-B14F-4D97-AF65-F5344CB8AC3E}">
        <p14:creationId xmlns:p14="http://schemas.microsoft.com/office/powerpoint/2010/main" val="3870475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Modern day Schindler</a:t>
            </a:r>
          </a:p>
        </p:txBody>
      </p:sp>
      <p:sp>
        <p:nvSpPr>
          <p:cNvPr id="4" name="Slide Number Placeholder 3"/>
          <p:cNvSpPr>
            <a:spLocks noGrp="1"/>
          </p:cNvSpPr>
          <p:nvPr>
            <p:ph type="sldNum" sz="quarter" idx="5"/>
          </p:nvPr>
        </p:nvSpPr>
        <p:spPr/>
        <p:txBody>
          <a:bodyPr/>
          <a:lstStyle/>
          <a:p>
            <a:fld id="{29E27D85-2817-8B4C-A47B-A811B11E115D}" type="slidenum">
              <a:rPr lang="en-US" smtClean="0"/>
              <a:t>17</a:t>
            </a:fld>
            <a:endParaRPr lang="en-US"/>
          </a:p>
        </p:txBody>
      </p:sp>
    </p:spTree>
    <p:extLst>
      <p:ext uri="{BB962C8B-B14F-4D97-AF65-F5344CB8AC3E}">
        <p14:creationId xmlns:p14="http://schemas.microsoft.com/office/powerpoint/2010/main" val="243110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30000" dirty="0" err="1">
                <a:solidFill>
                  <a:schemeClr val="tx1"/>
                </a:solidFill>
                <a:effectLst/>
                <a:latin typeface="+mn-lt"/>
                <a:ea typeface="+mn-ea"/>
                <a:cs typeface="+mn-cs"/>
              </a:rPr>
              <a:t>Covid</a:t>
            </a:r>
            <a:r>
              <a:rPr lang="en-US" sz="1200" b="1" i="0" u="none" strike="noStrike" kern="1200" baseline="30000" dirty="0">
                <a:solidFill>
                  <a:schemeClr val="tx1"/>
                </a:solidFill>
                <a:effectLst/>
                <a:latin typeface="+mn-lt"/>
                <a:ea typeface="+mn-ea"/>
                <a:cs typeface="+mn-cs"/>
              </a:rPr>
              <a:t> 19&gt;</a:t>
            </a:r>
          </a:p>
          <a:p>
            <a:r>
              <a:rPr lang="en-US" sz="1200" b="1" i="0" u="none" strike="noStrike" kern="1200" baseline="30000" dirty="0">
                <a:solidFill>
                  <a:schemeClr val="tx1"/>
                </a:solidFill>
                <a:effectLst/>
                <a:latin typeface="+mn-lt"/>
                <a:ea typeface="+mn-ea"/>
                <a:cs typeface="+mn-cs"/>
              </a:rPr>
              <a:t>30 </a:t>
            </a:r>
            <a:r>
              <a:rPr lang="en-US" sz="1200" b="0" i="0" u="none" strike="noStrike" kern="1200" dirty="0">
                <a:solidFill>
                  <a:schemeClr val="tx1"/>
                </a:solidFill>
                <a:effectLst/>
                <a:latin typeface="+mn-lt"/>
                <a:ea typeface="+mn-ea"/>
                <a:cs typeface="+mn-cs"/>
              </a:rPr>
              <a:t>And Jesus answering said, A certain man went down from Jerusalem to Jericho, and fell among thieves, which stripped him of his raiment, and wounded him, and departed, leaving him half dead.</a:t>
            </a:r>
          </a:p>
          <a:p>
            <a:r>
              <a:rPr lang="en-US" sz="1200" b="1" i="0" u="none" strike="noStrike" kern="1200" baseline="30000" dirty="0">
                <a:solidFill>
                  <a:schemeClr val="tx1"/>
                </a:solidFill>
                <a:effectLst/>
                <a:latin typeface="+mn-lt"/>
                <a:ea typeface="+mn-ea"/>
                <a:cs typeface="+mn-cs"/>
              </a:rPr>
              <a:t>31 </a:t>
            </a:r>
            <a:r>
              <a:rPr lang="en-US" sz="1200" b="0" i="0" u="none" strike="noStrike" kern="1200" dirty="0">
                <a:solidFill>
                  <a:schemeClr val="tx1"/>
                </a:solidFill>
                <a:effectLst/>
                <a:latin typeface="+mn-lt"/>
                <a:ea typeface="+mn-ea"/>
                <a:cs typeface="+mn-cs"/>
              </a:rPr>
              <a:t>And by chance there came down a certain priest that way: and when he saw him, he passed by on the other side.</a:t>
            </a:r>
          </a:p>
          <a:p>
            <a:r>
              <a:rPr lang="en-US" sz="1200" b="1" i="0" u="none" strike="noStrike" kern="1200" baseline="30000" dirty="0">
                <a:solidFill>
                  <a:schemeClr val="tx1"/>
                </a:solidFill>
                <a:effectLst/>
                <a:latin typeface="+mn-lt"/>
                <a:ea typeface="+mn-ea"/>
                <a:cs typeface="+mn-cs"/>
              </a:rPr>
              <a:t>32 </a:t>
            </a:r>
            <a:r>
              <a:rPr lang="en-US" sz="1200" b="0" i="0" u="none" strike="noStrike" kern="1200" dirty="0">
                <a:solidFill>
                  <a:schemeClr val="tx1"/>
                </a:solidFill>
                <a:effectLst/>
                <a:latin typeface="+mn-lt"/>
                <a:ea typeface="+mn-ea"/>
                <a:cs typeface="+mn-cs"/>
              </a:rPr>
              <a:t>And likewise a Levite, when he was at the place, came and looked on him, and passed by on the other side.</a:t>
            </a:r>
          </a:p>
          <a:p>
            <a:r>
              <a:rPr lang="en-US" sz="1200" b="1" i="0" u="none" strike="noStrike" kern="1200" baseline="30000" dirty="0">
                <a:solidFill>
                  <a:schemeClr val="tx1"/>
                </a:solidFill>
                <a:effectLst/>
                <a:latin typeface="+mn-lt"/>
                <a:ea typeface="+mn-ea"/>
                <a:cs typeface="+mn-cs"/>
              </a:rPr>
              <a:t>33 </a:t>
            </a:r>
            <a:r>
              <a:rPr lang="en-US" sz="1200" b="0" i="0" u="none" strike="noStrike" kern="1200" dirty="0">
                <a:solidFill>
                  <a:schemeClr val="tx1"/>
                </a:solidFill>
                <a:effectLst/>
                <a:latin typeface="+mn-lt"/>
                <a:ea typeface="+mn-ea"/>
                <a:cs typeface="+mn-cs"/>
              </a:rPr>
              <a:t>But a certain Samaritan, as he journeyed, came where he was: and when he saw him, he had compassion on him,</a:t>
            </a:r>
          </a:p>
          <a:p>
            <a:r>
              <a:rPr lang="en-US" sz="1200" b="1" i="0" u="none" strike="noStrike" kern="1200" baseline="30000" dirty="0">
                <a:solidFill>
                  <a:schemeClr val="tx1"/>
                </a:solidFill>
                <a:effectLst/>
                <a:latin typeface="+mn-lt"/>
                <a:ea typeface="+mn-ea"/>
                <a:cs typeface="+mn-cs"/>
              </a:rPr>
              <a:t>34 </a:t>
            </a:r>
            <a:r>
              <a:rPr lang="en-US" sz="1200" b="0" i="0" u="none" strike="noStrike" kern="1200" dirty="0">
                <a:solidFill>
                  <a:schemeClr val="tx1"/>
                </a:solidFill>
                <a:effectLst/>
                <a:latin typeface="+mn-lt"/>
                <a:ea typeface="+mn-ea"/>
                <a:cs typeface="+mn-cs"/>
              </a:rPr>
              <a:t>And went to him, and bound up his wounds, pouring in oil and wine, and set him on his own beast, and brought him to an inn, and took care of him.</a:t>
            </a:r>
          </a:p>
          <a:p>
            <a:r>
              <a:rPr lang="en-US" sz="1200" b="1" i="0" u="none" strike="noStrike" kern="1200" baseline="30000" dirty="0">
                <a:solidFill>
                  <a:schemeClr val="tx1"/>
                </a:solidFill>
                <a:effectLst/>
                <a:latin typeface="+mn-lt"/>
                <a:ea typeface="+mn-ea"/>
                <a:cs typeface="+mn-cs"/>
              </a:rPr>
              <a:t>35 </a:t>
            </a:r>
            <a:r>
              <a:rPr lang="en-US" sz="1200" b="0" i="0" u="none" strike="noStrike" kern="1200" dirty="0">
                <a:solidFill>
                  <a:schemeClr val="tx1"/>
                </a:solidFill>
                <a:effectLst/>
                <a:latin typeface="+mn-lt"/>
                <a:ea typeface="+mn-ea"/>
                <a:cs typeface="+mn-cs"/>
              </a:rPr>
              <a:t>And on the morrow when he departed, he took out two pence, and gave them to the host, and said unto him, Take care of him; and whatsoever thou </a:t>
            </a:r>
            <a:r>
              <a:rPr lang="en-US" sz="1200" b="0" i="0" u="none" strike="noStrike" kern="1200" dirty="0" err="1">
                <a:solidFill>
                  <a:schemeClr val="tx1"/>
                </a:solidFill>
                <a:effectLst/>
                <a:latin typeface="+mn-lt"/>
                <a:ea typeface="+mn-ea"/>
                <a:cs typeface="+mn-cs"/>
              </a:rPr>
              <a:t>spendest</a:t>
            </a:r>
            <a:r>
              <a:rPr lang="en-US" sz="1200" b="0" i="0" u="none" strike="noStrike" kern="1200" dirty="0">
                <a:solidFill>
                  <a:schemeClr val="tx1"/>
                </a:solidFill>
                <a:effectLst/>
                <a:latin typeface="+mn-lt"/>
                <a:ea typeface="+mn-ea"/>
                <a:cs typeface="+mn-cs"/>
              </a:rPr>
              <a:t> more, when I come again, I will repay thee.</a:t>
            </a:r>
          </a:p>
          <a:p>
            <a:r>
              <a:rPr lang="en-US" sz="1200" b="1" i="0" u="none" strike="noStrike" kern="1200" baseline="30000" dirty="0">
                <a:solidFill>
                  <a:schemeClr val="tx1"/>
                </a:solidFill>
                <a:effectLst/>
                <a:latin typeface="+mn-lt"/>
                <a:ea typeface="+mn-ea"/>
                <a:cs typeface="+mn-cs"/>
              </a:rPr>
              <a:t>36 </a:t>
            </a:r>
            <a:r>
              <a:rPr lang="en-US" sz="1200" b="0" i="0" u="none" strike="noStrike" kern="1200" dirty="0">
                <a:solidFill>
                  <a:schemeClr val="tx1"/>
                </a:solidFill>
                <a:effectLst/>
                <a:latin typeface="+mn-lt"/>
                <a:ea typeface="+mn-ea"/>
                <a:cs typeface="+mn-cs"/>
              </a:rPr>
              <a:t>Which now of these three, </a:t>
            </a:r>
            <a:r>
              <a:rPr lang="en-US" sz="1200" b="0" i="0" u="none" strike="noStrike" kern="1200" dirty="0" err="1">
                <a:solidFill>
                  <a:schemeClr val="tx1"/>
                </a:solidFill>
                <a:effectLst/>
                <a:latin typeface="+mn-lt"/>
                <a:ea typeface="+mn-ea"/>
                <a:cs typeface="+mn-cs"/>
              </a:rPr>
              <a:t>thinkest</a:t>
            </a:r>
            <a:r>
              <a:rPr lang="en-US" sz="1200" b="0" i="0" u="none" strike="noStrike" kern="1200" dirty="0">
                <a:solidFill>
                  <a:schemeClr val="tx1"/>
                </a:solidFill>
                <a:effectLst/>
                <a:latin typeface="+mn-lt"/>
                <a:ea typeface="+mn-ea"/>
                <a:cs typeface="+mn-cs"/>
              </a:rPr>
              <a:t> thou, was </a:t>
            </a:r>
            <a:r>
              <a:rPr lang="en-US" sz="1200" b="0" i="0" u="none" strike="noStrike" kern="1200" dirty="0" err="1">
                <a:solidFill>
                  <a:schemeClr val="tx1"/>
                </a:solidFill>
                <a:effectLst/>
                <a:latin typeface="+mn-lt"/>
                <a:ea typeface="+mn-ea"/>
                <a:cs typeface="+mn-cs"/>
              </a:rPr>
              <a:t>neighbour</a:t>
            </a:r>
            <a:r>
              <a:rPr lang="en-US" sz="1200" b="0" i="0" u="none" strike="noStrike" kern="1200" dirty="0">
                <a:solidFill>
                  <a:schemeClr val="tx1"/>
                </a:solidFill>
                <a:effectLst/>
                <a:latin typeface="+mn-lt"/>
                <a:ea typeface="+mn-ea"/>
                <a:cs typeface="+mn-cs"/>
              </a:rPr>
              <a:t> unto him that fell among the thieves?</a:t>
            </a:r>
          </a:p>
          <a:p>
            <a:r>
              <a:rPr lang="en-US" sz="1200" b="1" i="0" u="none" strike="noStrike" kern="1200" baseline="30000" dirty="0">
                <a:solidFill>
                  <a:schemeClr val="tx1"/>
                </a:solidFill>
                <a:effectLst/>
                <a:latin typeface="+mn-lt"/>
                <a:ea typeface="+mn-ea"/>
                <a:cs typeface="+mn-cs"/>
              </a:rPr>
              <a:t>37 </a:t>
            </a:r>
            <a:r>
              <a:rPr lang="en-US" sz="1200" b="0" i="0" u="none" strike="noStrike" kern="1200" dirty="0">
                <a:solidFill>
                  <a:schemeClr val="tx1"/>
                </a:solidFill>
                <a:effectLst/>
                <a:latin typeface="+mn-lt"/>
                <a:ea typeface="+mn-ea"/>
                <a:cs typeface="+mn-cs"/>
              </a:rPr>
              <a:t>And he said, He that shewed mercy on him. Then said Jesus unto him, Go, and do thou likewise.</a:t>
            </a:r>
          </a:p>
        </p:txBody>
      </p:sp>
      <p:sp>
        <p:nvSpPr>
          <p:cNvPr id="4" name="Slide Number Placeholder 3"/>
          <p:cNvSpPr>
            <a:spLocks noGrp="1"/>
          </p:cNvSpPr>
          <p:nvPr>
            <p:ph type="sldNum" sz="quarter" idx="5"/>
          </p:nvPr>
        </p:nvSpPr>
        <p:spPr/>
        <p:txBody>
          <a:bodyPr/>
          <a:lstStyle/>
          <a:p>
            <a:fld id="{D0E23546-3952-AE4D-B5CF-D716DED3EBEB}" type="slidenum">
              <a:rPr lang="en-US" smtClean="0"/>
              <a:t>20</a:t>
            </a:fld>
            <a:endParaRPr lang="en-US"/>
          </a:p>
        </p:txBody>
      </p:sp>
    </p:spTree>
    <p:extLst>
      <p:ext uri="{BB962C8B-B14F-4D97-AF65-F5344CB8AC3E}">
        <p14:creationId xmlns:p14="http://schemas.microsoft.com/office/powerpoint/2010/main" val="1648960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30000" dirty="0" err="1">
                <a:solidFill>
                  <a:schemeClr val="tx1"/>
                </a:solidFill>
                <a:effectLst/>
                <a:latin typeface="+mn-lt"/>
                <a:ea typeface="+mn-ea"/>
                <a:cs typeface="+mn-cs"/>
              </a:rPr>
              <a:t>Covid</a:t>
            </a:r>
            <a:r>
              <a:rPr lang="en-US" sz="1200" b="1" i="0" u="none" strike="noStrike" kern="1200" baseline="30000" dirty="0">
                <a:solidFill>
                  <a:schemeClr val="tx1"/>
                </a:solidFill>
                <a:effectLst/>
                <a:latin typeface="+mn-lt"/>
                <a:ea typeface="+mn-ea"/>
                <a:cs typeface="+mn-cs"/>
              </a:rPr>
              <a:t> 19&gt;</a:t>
            </a:r>
          </a:p>
          <a:p>
            <a:r>
              <a:rPr lang="en-US" sz="1200" b="1" i="0" u="none" strike="noStrike" kern="1200" baseline="30000" dirty="0">
                <a:solidFill>
                  <a:schemeClr val="tx1"/>
                </a:solidFill>
                <a:effectLst/>
                <a:latin typeface="+mn-lt"/>
                <a:ea typeface="+mn-ea"/>
                <a:cs typeface="+mn-cs"/>
              </a:rPr>
              <a:t>30 </a:t>
            </a:r>
            <a:r>
              <a:rPr lang="en-US" sz="1200" b="0" i="0" u="none" strike="noStrike" kern="1200" dirty="0">
                <a:solidFill>
                  <a:schemeClr val="tx1"/>
                </a:solidFill>
                <a:effectLst/>
                <a:latin typeface="+mn-lt"/>
                <a:ea typeface="+mn-ea"/>
                <a:cs typeface="+mn-cs"/>
              </a:rPr>
              <a:t>And Jesus answering said, A certain man went down from Jerusalem to Jericho, and fell among thieves, which stripped him of his raiment, and wounded him, and departed, leaving him half dead.</a:t>
            </a:r>
          </a:p>
          <a:p>
            <a:r>
              <a:rPr lang="en-US" sz="1200" b="1" i="0" u="none" strike="noStrike" kern="1200" baseline="30000" dirty="0">
                <a:solidFill>
                  <a:schemeClr val="tx1"/>
                </a:solidFill>
                <a:effectLst/>
                <a:latin typeface="+mn-lt"/>
                <a:ea typeface="+mn-ea"/>
                <a:cs typeface="+mn-cs"/>
              </a:rPr>
              <a:t>31 </a:t>
            </a:r>
            <a:r>
              <a:rPr lang="en-US" sz="1200" b="0" i="0" u="none" strike="noStrike" kern="1200" dirty="0">
                <a:solidFill>
                  <a:schemeClr val="tx1"/>
                </a:solidFill>
                <a:effectLst/>
                <a:latin typeface="+mn-lt"/>
                <a:ea typeface="+mn-ea"/>
                <a:cs typeface="+mn-cs"/>
              </a:rPr>
              <a:t>And by chance there came down a certain priest that way: and when he saw him, he passed by on the other side.</a:t>
            </a:r>
          </a:p>
          <a:p>
            <a:r>
              <a:rPr lang="en-US" sz="1200" b="1" i="0" u="none" strike="noStrike" kern="1200" baseline="30000" dirty="0">
                <a:solidFill>
                  <a:schemeClr val="tx1"/>
                </a:solidFill>
                <a:effectLst/>
                <a:latin typeface="+mn-lt"/>
                <a:ea typeface="+mn-ea"/>
                <a:cs typeface="+mn-cs"/>
              </a:rPr>
              <a:t>32 </a:t>
            </a:r>
            <a:r>
              <a:rPr lang="en-US" sz="1200" b="0" i="0" u="none" strike="noStrike" kern="1200" dirty="0">
                <a:solidFill>
                  <a:schemeClr val="tx1"/>
                </a:solidFill>
                <a:effectLst/>
                <a:latin typeface="+mn-lt"/>
                <a:ea typeface="+mn-ea"/>
                <a:cs typeface="+mn-cs"/>
              </a:rPr>
              <a:t>And likewise a Levite, when he was at the place, came and looked on him, and passed by on the other side.</a:t>
            </a:r>
          </a:p>
          <a:p>
            <a:r>
              <a:rPr lang="en-US" sz="1200" b="1" i="0" u="none" strike="noStrike" kern="1200" baseline="30000" dirty="0">
                <a:solidFill>
                  <a:schemeClr val="tx1"/>
                </a:solidFill>
                <a:effectLst/>
                <a:latin typeface="+mn-lt"/>
                <a:ea typeface="+mn-ea"/>
                <a:cs typeface="+mn-cs"/>
              </a:rPr>
              <a:t>33 </a:t>
            </a:r>
            <a:r>
              <a:rPr lang="en-US" sz="1200" b="0" i="0" u="none" strike="noStrike" kern="1200" dirty="0">
                <a:solidFill>
                  <a:schemeClr val="tx1"/>
                </a:solidFill>
                <a:effectLst/>
                <a:latin typeface="+mn-lt"/>
                <a:ea typeface="+mn-ea"/>
                <a:cs typeface="+mn-cs"/>
              </a:rPr>
              <a:t>But a certain Samaritan, as he journeyed, came where he was: and when he saw him, he had compassion on him,</a:t>
            </a:r>
          </a:p>
          <a:p>
            <a:r>
              <a:rPr lang="en-US" sz="1200" b="1" i="0" u="none" strike="noStrike" kern="1200" baseline="30000" dirty="0">
                <a:solidFill>
                  <a:schemeClr val="tx1"/>
                </a:solidFill>
                <a:effectLst/>
                <a:latin typeface="+mn-lt"/>
                <a:ea typeface="+mn-ea"/>
                <a:cs typeface="+mn-cs"/>
              </a:rPr>
              <a:t>34 </a:t>
            </a:r>
            <a:r>
              <a:rPr lang="en-US" sz="1200" b="0" i="0" u="none" strike="noStrike" kern="1200" dirty="0">
                <a:solidFill>
                  <a:schemeClr val="tx1"/>
                </a:solidFill>
                <a:effectLst/>
                <a:latin typeface="+mn-lt"/>
                <a:ea typeface="+mn-ea"/>
                <a:cs typeface="+mn-cs"/>
              </a:rPr>
              <a:t>And went to him, and bound up his wounds, pouring in oil and wine, and set him on his own beast, and brought him to an inn, and took care of him.</a:t>
            </a:r>
          </a:p>
          <a:p>
            <a:r>
              <a:rPr lang="en-US" sz="1200" b="1" i="0" u="none" strike="noStrike" kern="1200" baseline="30000" dirty="0">
                <a:solidFill>
                  <a:schemeClr val="tx1"/>
                </a:solidFill>
                <a:effectLst/>
                <a:latin typeface="+mn-lt"/>
                <a:ea typeface="+mn-ea"/>
                <a:cs typeface="+mn-cs"/>
              </a:rPr>
              <a:t>35 </a:t>
            </a:r>
            <a:r>
              <a:rPr lang="en-US" sz="1200" b="0" i="0" u="none" strike="noStrike" kern="1200" dirty="0">
                <a:solidFill>
                  <a:schemeClr val="tx1"/>
                </a:solidFill>
                <a:effectLst/>
                <a:latin typeface="+mn-lt"/>
                <a:ea typeface="+mn-ea"/>
                <a:cs typeface="+mn-cs"/>
              </a:rPr>
              <a:t>And on the morrow when he departed, he took out two pence, and gave them to the host, and said unto him, Take care of him; and whatsoever thou </a:t>
            </a:r>
            <a:r>
              <a:rPr lang="en-US" sz="1200" b="0" i="0" u="none" strike="noStrike" kern="1200" dirty="0" err="1">
                <a:solidFill>
                  <a:schemeClr val="tx1"/>
                </a:solidFill>
                <a:effectLst/>
                <a:latin typeface="+mn-lt"/>
                <a:ea typeface="+mn-ea"/>
                <a:cs typeface="+mn-cs"/>
              </a:rPr>
              <a:t>spendest</a:t>
            </a:r>
            <a:r>
              <a:rPr lang="en-US" sz="1200" b="0" i="0" u="none" strike="noStrike" kern="1200" dirty="0">
                <a:solidFill>
                  <a:schemeClr val="tx1"/>
                </a:solidFill>
                <a:effectLst/>
                <a:latin typeface="+mn-lt"/>
                <a:ea typeface="+mn-ea"/>
                <a:cs typeface="+mn-cs"/>
              </a:rPr>
              <a:t> more, when I come again, I will repay thee.</a:t>
            </a:r>
          </a:p>
          <a:p>
            <a:r>
              <a:rPr lang="en-US" sz="1200" b="1" i="0" u="none" strike="noStrike" kern="1200" baseline="30000" dirty="0">
                <a:solidFill>
                  <a:schemeClr val="tx1"/>
                </a:solidFill>
                <a:effectLst/>
                <a:latin typeface="+mn-lt"/>
                <a:ea typeface="+mn-ea"/>
                <a:cs typeface="+mn-cs"/>
              </a:rPr>
              <a:t>36 </a:t>
            </a:r>
            <a:r>
              <a:rPr lang="en-US" sz="1200" b="0" i="0" u="none" strike="noStrike" kern="1200" dirty="0">
                <a:solidFill>
                  <a:schemeClr val="tx1"/>
                </a:solidFill>
                <a:effectLst/>
                <a:latin typeface="+mn-lt"/>
                <a:ea typeface="+mn-ea"/>
                <a:cs typeface="+mn-cs"/>
              </a:rPr>
              <a:t>Which now of these three, </a:t>
            </a:r>
            <a:r>
              <a:rPr lang="en-US" sz="1200" b="0" i="0" u="none" strike="noStrike" kern="1200" dirty="0" err="1">
                <a:solidFill>
                  <a:schemeClr val="tx1"/>
                </a:solidFill>
                <a:effectLst/>
                <a:latin typeface="+mn-lt"/>
                <a:ea typeface="+mn-ea"/>
                <a:cs typeface="+mn-cs"/>
              </a:rPr>
              <a:t>thinkest</a:t>
            </a:r>
            <a:r>
              <a:rPr lang="en-US" sz="1200" b="0" i="0" u="none" strike="noStrike" kern="1200" dirty="0">
                <a:solidFill>
                  <a:schemeClr val="tx1"/>
                </a:solidFill>
                <a:effectLst/>
                <a:latin typeface="+mn-lt"/>
                <a:ea typeface="+mn-ea"/>
                <a:cs typeface="+mn-cs"/>
              </a:rPr>
              <a:t> thou, was </a:t>
            </a:r>
            <a:r>
              <a:rPr lang="en-US" sz="1200" b="0" i="0" u="none" strike="noStrike" kern="1200" dirty="0" err="1">
                <a:solidFill>
                  <a:schemeClr val="tx1"/>
                </a:solidFill>
                <a:effectLst/>
                <a:latin typeface="+mn-lt"/>
                <a:ea typeface="+mn-ea"/>
                <a:cs typeface="+mn-cs"/>
              </a:rPr>
              <a:t>neighbour</a:t>
            </a:r>
            <a:r>
              <a:rPr lang="en-US" sz="1200" b="0" i="0" u="none" strike="noStrike" kern="1200" dirty="0">
                <a:solidFill>
                  <a:schemeClr val="tx1"/>
                </a:solidFill>
                <a:effectLst/>
                <a:latin typeface="+mn-lt"/>
                <a:ea typeface="+mn-ea"/>
                <a:cs typeface="+mn-cs"/>
              </a:rPr>
              <a:t> unto him that fell among the thieves?</a:t>
            </a:r>
          </a:p>
          <a:p>
            <a:r>
              <a:rPr lang="en-US" sz="1200" b="1" i="0" u="none" strike="noStrike" kern="1200" baseline="30000" dirty="0">
                <a:solidFill>
                  <a:schemeClr val="tx1"/>
                </a:solidFill>
                <a:effectLst/>
                <a:latin typeface="+mn-lt"/>
                <a:ea typeface="+mn-ea"/>
                <a:cs typeface="+mn-cs"/>
              </a:rPr>
              <a:t>37 </a:t>
            </a:r>
            <a:r>
              <a:rPr lang="en-US" sz="1200" b="0" i="0" u="none" strike="noStrike" kern="1200" dirty="0">
                <a:solidFill>
                  <a:schemeClr val="tx1"/>
                </a:solidFill>
                <a:effectLst/>
                <a:latin typeface="+mn-lt"/>
                <a:ea typeface="+mn-ea"/>
                <a:cs typeface="+mn-cs"/>
              </a:rPr>
              <a:t>And he said, He that shewed mercy on him. Then said Jesus unto him, Go, and do thou likewise.</a:t>
            </a:r>
          </a:p>
        </p:txBody>
      </p:sp>
      <p:sp>
        <p:nvSpPr>
          <p:cNvPr id="4" name="Slide Number Placeholder 3"/>
          <p:cNvSpPr>
            <a:spLocks noGrp="1"/>
          </p:cNvSpPr>
          <p:nvPr>
            <p:ph type="sldNum" sz="quarter" idx="5"/>
          </p:nvPr>
        </p:nvSpPr>
        <p:spPr/>
        <p:txBody>
          <a:bodyPr/>
          <a:lstStyle/>
          <a:p>
            <a:fld id="{D0E23546-3952-AE4D-B5CF-D716DED3EBEB}" type="slidenum">
              <a:rPr lang="en-US" smtClean="0"/>
              <a:t>23</a:t>
            </a:fld>
            <a:endParaRPr lang="en-US"/>
          </a:p>
        </p:txBody>
      </p:sp>
    </p:spTree>
    <p:extLst>
      <p:ext uri="{BB962C8B-B14F-4D97-AF65-F5344CB8AC3E}">
        <p14:creationId xmlns:p14="http://schemas.microsoft.com/office/powerpoint/2010/main" val="2626661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27D85-2817-8B4C-A47B-A811B11E115D}" type="slidenum">
              <a:rPr lang="en-US" smtClean="0"/>
              <a:t>24</a:t>
            </a:fld>
            <a:endParaRPr lang="en-US"/>
          </a:p>
        </p:txBody>
      </p:sp>
    </p:spTree>
    <p:extLst>
      <p:ext uri="{BB962C8B-B14F-4D97-AF65-F5344CB8AC3E}">
        <p14:creationId xmlns:p14="http://schemas.microsoft.com/office/powerpoint/2010/main" val="1678236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30000" dirty="0" err="1">
                <a:solidFill>
                  <a:schemeClr val="tx1"/>
                </a:solidFill>
                <a:effectLst/>
                <a:latin typeface="+mn-lt"/>
                <a:ea typeface="+mn-ea"/>
                <a:cs typeface="+mn-cs"/>
              </a:rPr>
              <a:t>Covid</a:t>
            </a:r>
            <a:r>
              <a:rPr lang="en-US" sz="1200" b="1" i="0" u="none" strike="noStrike" kern="1200" baseline="30000" dirty="0">
                <a:solidFill>
                  <a:schemeClr val="tx1"/>
                </a:solidFill>
                <a:effectLst/>
                <a:latin typeface="+mn-lt"/>
                <a:ea typeface="+mn-ea"/>
                <a:cs typeface="+mn-cs"/>
              </a:rPr>
              <a:t> 19&gt;</a:t>
            </a:r>
          </a:p>
          <a:p>
            <a:r>
              <a:rPr lang="en-US" sz="1200" b="1" i="0" u="none" strike="noStrike" kern="1200" baseline="30000" dirty="0">
                <a:solidFill>
                  <a:schemeClr val="tx1"/>
                </a:solidFill>
                <a:effectLst/>
                <a:latin typeface="+mn-lt"/>
                <a:ea typeface="+mn-ea"/>
                <a:cs typeface="+mn-cs"/>
              </a:rPr>
              <a:t>30 </a:t>
            </a:r>
            <a:r>
              <a:rPr lang="en-US" sz="1200" b="0" i="0" u="none" strike="noStrike" kern="1200" dirty="0">
                <a:solidFill>
                  <a:schemeClr val="tx1"/>
                </a:solidFill>
                <a:effectLst/>
                <a:latin typeface="+mn-lt"/>
                <a:ea typeface="+mn-ea"/>
                <a:cs typeface="+mn-cs"/>
              </a:rPr>
              <a:t>And Jesus answering said, A certain man went down from Jerusalem to Jericho, and fell among thieves, which stripped him of his raiment, and wounded him, and departed, leaving him half dead.</a:t>
            </a:r>
          </a:p>
          <a:p>
            <a:r>
              <a:rPr lang="en-US" sz="1200" b="1" i="0" u="none" strike="noStrike" kern="1200" baseline="30000" dirty="0">
                <a:solidFill>
                  <a:schemeClr val="tx1"/>
                </a:solidFill>
                <a:effectLst/>
                <a:latin typeface="+mn-lt"/>
                <a:ea typeface="+mn-ea"/>
                <a:cs typeface="+mn-cs"/>
              </a:rPr>
              <a:t>31 </a:t>
            </a:r>
            <a:r>
              <a:rPr lang="en-US" sz="1200" b="0" i="0" u="none" strike="noStrike" kern="1200" dirty="0">
                <a:solidFill>
                  <a:schemeClr val="tx1"/>
                </a:solidFill>
                <a:effectLst/>
                <a:latin typeface="+mn-lt"/>
                <a:ea typeface="+mn-ea"/>
                <a:cs typeface="+mn-cs"/>
              </a:rPr>
              <a:t>And by chance there came down a certain priest that way: and when he saw him, he passed by on the other side.</a:t>
            </a:r>
          </a:p>
          <a:p>
            <a:r>
              <a:rPr lang="en-US" sz="1200" b="1" i="0" u="none" strike="noStrike" kern="1200" baseline="30000" dirty="0">
                <a:solidFill>
                  <a:schemeClr val="tx1"/>
                </a:solidFill>
                <a:effectLst/>
                <a:latin typeface="+mn-lt"/>
                <a:ea typeface="+mn-ea"/>
                <a:cs typeface="+mn-cs"/>
              </a:rPr>
              <a:t>32 </a:t>
            </a:r>
            <a:r>
              <a:rPr lang="en-US" sz="1200" b="0" i="0" u="none" strike="noStrike" kern="1200" dirty="0">
                <a:solidFill>
                  <a:schemeClr val="tx1"/>
                </a:solidFill>
                <a:effectLst/>
                <a:latin typeface="+mn-lt"/>
                <a:ea typeface="+mn-ea"/>
                <a:cs typeface="+mn-cs"/>
              </a:rPr>
              <a:t>And likewise a Levite, when he was at the place, came and looked on him, and passed by on the other side.</a:t>
            </a:r>
          </a:p>
          <a:p>
            <a:r>
              <a:rPr lang="en-US" sz="1200" b="1" i="0" u="none" strike="noStrike" kern="1200" baseline="30000" dirty="0">
                <a:solidFill>
                  <a:schemeClr val="tx1"/>
                </a:solidFill>
                <a:effectLst/>
                <a:latin typeface="+mn-lt"/>
                <a:ea typeface="+mn-ea"/>
                <a:cs typeface="+mn-cs"/>
              </a:rPr>
              <a:t>33 </a:t>
            </a:r>
            <a:r>
              <a:rPr lang="en-US" sz="1200" b="0" i="0" u="none" strike="noStrike" kern="1200" dirty="0">
                <a:solidFill>
                  <a:schemeClr val="tx1"/>
                </a:solidFill>
                <a:effectLst/>
                <a:latin typeface="+mn-lt"/>
                <a:ea typeface="+mn-ea"/>
                <a:cs typeface="+mn-cs"/>
              </a:rPr>
              <a:t>But a certain Samaritan, as he journeyed, came where he was: and when he saw him, he had compassion on him,</a:t>
            </a:r>
          </a:p>
          <a:p>
            <a:r>
              <a:rPr lang="en-US" sz="1200" b="1" i="0" u="none" strike="noStrike" kern="1200" baseline="30000" dirty="0">
                <a:solidFill>
                  <a:schemeClr val="tx1"/>
                </a:solidFill>
                <a:effectLst/>
                <a:latin typeface="+mn-lt"/>
                <a:ea typeface="+mn-ea"/>
                <a:cs typeface="+mn-cs"/>
              </a:rPr>
              <a:t>34 </a:t>
            </a:r>
            <a:r>
              <a:rPr lang="en-US" sz="1200" b="0" i="0" u="none" strike="noStrike" kern="1200" dirty="0">
                <a:solidFill>
                  <a:schemeClr val="tx1"/>
                </a:solidFill>
                <a:effectLst/>
                <a:latin typeface="+mn-lt"/>
                <a:ea typeface="+mn-ea"/>
                <a:cs typeface="+mn-cs"/>
              </a:rPr>
              <a:t>And went to him, and bound up his wounds, pouring in oil and wine, and set him on his own beast, and brought him to an inn, and took care of him.</a:t>
            </a:r>
          </a:p>
          <a:p>
            <a:r>
              <a:rPr lang="en-US" sz="1200" b="1" i="0" u="none" strike="noStrike" kern="1200" baseline="30000" dirty="0">
                <a:solidFill>
                  <a:schemeClr val="tx1"/>
                </a:solidFill>
                <a:effectLst/>
                <a:latin typeface="+mn-lt"/>
                <a:ea typeface="+mn-ea"/>
                <a:cs typeface="+mn-cs"/>
              </a:rPr>
              <a:t>35 </a:t>
            </a:r>
            <a:r>
              <a:rPr lang="en-US" sz="1200" b="0" i="0" u="none" strike="noStrike" kern="1200" dirty="0">
                <a:solidFill>
                  <a:schemeClr val="tx1"/>
                </a:solidFill>
                <a:effectLst/>
                <a:latin typeface="+mn-lt"/>
                <a:ea typeface="+mn-ea"/>
                <a:cs typeface="+mn-cs"/>
              </a:rPr>
              <a:t>And on the morrow when he departed, he took out two pence, and gave them to the host, and said unto him, Take care of him; and whatsoever thou </a:t>
            </a:r>
            <a:r>
              <a:rPr lang="en-US" sz="1200" b="0" i="0" u="none" strike="noStrike" kern="1200" dirty="0" err="1">
                <a:solidFill>
                  <a:schemeClr val="tx1"/>
                </a:solidFill>
                <a:effectLst/>
                <a:latin typeface="+mn-lt"/>
                <a:ea typeface="+mn-ea"/>
                <a:cs typeface="+mn-cs"/>
              </a:rPr>
              <a:t>spendest</a:t>
            </a:r>
            <a:r>
              <a:rPr lang="en-US" sz="1200" b="0" i="0" u="none" strike="noStrike" kern="1200" dirty="0">
                <a:solidFill>
                  <a:schemeClr val="tx1"/>
                </a:solidFill>
                <a:effectLst/>
                <a:latin typeface="+mn-lt"/>
                <a:ea typeface="+mn-ea"/>
                <a:cs typeface="+mn-cs"/>
              </a:rPr>
              <a:t> more, when I come again, I will repay thee.</a:t>
            </a:r>
          </a:p>
          <a:p>
            <a:r>
              <a:rPr lang="en-US" sz="1200" b="1" i="0" u="none" strike="noStrike" kern="1200" baseline="30000" dirty="0">
                <a:solidFill>
                  <a:schemeClr val="tx1"/>
                </a:solidFill>
                <a:effectLst/>
                <a:latin typeface="+mn-lt"/>
                <a:ea typeface="+mn-ea"/>
                <a:cs typeface="+mn-cs"/>
              </a:rPr>
              <a:t>36 </a:t>
            </a:r>
            <a:r>
              <a:rPr lang="en-US" sz="1200" b="0" i="0" u="none" strike="noStrike" kern="1200" dirty="0">
                <a:solidFill>
                  <a:schemeClr val="tx1"/>
                </a:solidFill>
                <a:effectLst/>
                <a:latin typeface="+mn-lt"/>
                <a:ea typeface="+mn-ea"/>
                <a:cs typeface="+mn-cs"/>
              </a:rPr>
              <a:t>Which now of these three, </a:t>
            </a:r>
            <a:r>
              <a:rPr lang="en-US" sz="1200" b="0" i="0" u="none" strike="noStrike" kern="1200" dirty="0" err="1">
                <a:solidFill>
                  <a:schemeClr val="tx1"/>
                </a:solidFill>
                <a:effectLst/>
                <a:latin typeface="+mn-lt"/>
                <a:ea typeface="+mn-ea"/>
                <a:cs typeface="+mn-cs"/>
              </a:rPr>
              <a:t>thinkest</a:t>
            </a:r>
            <a:r>
              <a:rPr lang="en-US" sz="1200" b="0" i="0" u="none" strike="noStrike" kern="1200" dirty="0">
                <a:solidFill>
                  <a:schemeClr val="tx1"/>
                </a:solidFill>
                <a:effectLst/>
                <a:latin typeface="+mn-lt"/>
                <a:ea typeface="+mn-ea"/>
                <a:cs typeface="+mn-cs"/>
              </a:rPr>
              <a:t> thou, was </a:t>
            </a:r>
            <a:r>
              <a:rPr lang="en-US" sz="1200" b="0" i="0" u="none" strike="noStrike" kern="1200" dirty="0" err="1">
                <a:solidFill>
                  <a:schemeClr val="tx1"/>
                </a:solidFill>
                <a:effectLst/>
                <a:latin typeface="+mn-lt"/>
                <a:ea typeface="+mn-ea"/>
                <a:cs typeface="+mn-cs"/>
              </a:rPr>
              <a:t>neighbour</a:t>
            </a:r>
            <a:r>
              <a:rPr lang="en-US" sz="1200" b="0" i="0" u="none" strike="noStrike" kern="1200" dirty="0">
                <a:solidFill>
                  <a:schemeClr val="tx1"/>
                </a:solidFill>
                <a:effectLst/>
                <a:latin typeface="+mn-lt"/>
                <a:ea typeface="+mn-ea"/>
                <a:cs typeface="+mn-cs"/>
              </a:rPr>
              <a:t> unto him that fell among the thieves?</a:t>
            </a:r>
          </a:p>
          <a:p>
            <a:r>
              <a:rPr lang="en-US" sz="1200" b="1" i="0" u="none" strike="noStrike" kern="1200" baseline="30000" dirty="0">
                <a:solidFill>
                  <a:schemeClr val="tx1"/>
                </a:solidFill>
                <a:effectLst/>
                <a:latin typeface="+mn-lt"/>
                <a:ea typeface="+mn-ea"/>
                <a:cs typeface="+mn-cs"/>
              </a:rPr>
              <a:t>37 </a:t>
            </a:r>
            <a:r>
              <a:rPr lang="en-US" sz="1200" b="0" i="0" u="none" strike="noStrike" kern="1200" dirty="0">
                <a:solidFill>
                  <a:schemeClr val="tx1"/>
                </a:solidFill>
                <a:effectLst/>
                <a:latin typeface="+mn-lt"/>
                <a:ea typeface="+mn-ea"/>
                <a:cs typeface="+mn-cs"/>
              </a:rPr>
              <a:t>And he said, He that shewed mercy on him. Then said Jesus unto him, Go, and do thou likewise.</a:t>
            </a:r>
          </a:p>
        </p:txBody>
      </p:sp>
      <p:sp>
        <p:nvSpPr>
          <p:cNvPr id="4" name="Slide Number Placeholder 3"/>
          <p:cNvSpPr>
            <a:spLocks noGrp="1"/>
          </p:cNvSpPr>
          <p:nvPr>
            <p:ph type="sldNum" sz="quarter" idx="5"/>
          </p:nvPr>
        </p:nvSpPr>
        <p:spPr/>
        <p:txBody>
          <a:bodyPr/>
          <a:lstStyle/>
          <a:p>
            <a:fld id="{D0E23546-3952-AE4D-B5CF-D716DED3EBEB}" type="slidenum">
              <a:rPr lang="en-US" smtClean="0"/>
              <a:t>25</a:t>
            </a:fld>
            <a:endParaRPr lang="en-US"/>
          </a:p>
        </p:txBody>
      </p:sp>
    </p:spTree>
    <p:extLst>
      <p:ext uri="{BB962C8B-B14F-4D97-AF65-F5344CB8AC3E}">
        <p14:creationId xmlns:p14="http://schemas.microsoft.com/office/powerpoint/2010/main" val="802297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C039D800-FB4D-1160-83D5-B94CA2D0E6E7}"/>
              </a:ext>
            </a:extLst>
          </p:cNvPr>
          <p:cNvSpPr>
            <a:spLocks noGrp="1" noRot="1" noChangeAspect="1" noChangeArrowheads="1" noTextEdit="1"/>
          </p:cNvSpPr>
          <p:nvPr>
            <p:ph type="sldImg"/>
          </p:nvPr>
        </p:nvSpPr>
        <p:spPr bwMode="auto">
          <a:xfrm>
            <a:off x="457200" y="671513"/>
            <a:ext cx="5943600" cy="33432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Rectangle 3">
            <a:extLst>
              <a:ext uri="{FF2B5EF4-FFF2-40B4-BE49-F238E27FC236}">
                <a16:creationId xmlns:a16="http://schemas.microsoft.com/office/drawing/2014/main" id="{5DB75A79-B0B5-5789-C1C1-2FE9F07A7FB3}"/>
              </a:ext>
            </a:extLst>
          </p:cNvPr>
          <p:cNvSpPr>
            <a:spLocks noGrp="1" noChangeArrowheads="1"/>
          </p:cNvSpPr>
          <p:nvPr>
            <p:ph type="body" idx="1"/>
          </p:nvPr>
        </p:nvSpPr>
        <p:spPr bwMode="auto">
          <a:xfrm>
            <a:off x="914400" y="4238625"/>
            <a:ext cx="5029200" cy="4016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180442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C039D800-FB4D-1160-83D5-B94CA2D0E6E7}"/>
              </a:ext>
            </a:extLst>
          </p:cNvPr>
          <p:cNvSpPr>
            <a:spLocks noGrp="1" noRot="1" noChangeAspect="1" noChangeArrowheads="1" noTextEdit="1"/>
          </p:cNvSpPr>
          <p:nvPr>
            <p:ph type="sldImg"/>
          </p:nvPr>
        </p:nvSpPr>
        <p:spPr bwMode="auto">
          <a:xfrm>
            <a:off x="457200" y="671513"/>
            <a:ext cx="5943600" cy="33432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Rectangle 3">
            <a:extLst>
              <a:ext uri="{FF2B5EF4-FFF2-40B4-BE49-F238E27FC236}">
                <a16:creationId xmlns:a16="http://schemas.microsoft.com/office/drawing/2014/main" id="{5DB75A79-B0B5-5789-C1C1-2FE9F07A7FB3}"/>
              </a:ext>
            </a:extLst>
          </p:cNvPr>
          <p:cNvSpPr>
            <a:spLocks noGrp="1" noChangeArrowheads="1"/>
          </p:cNvSpPr>
          <p:nvPr>
            <p:ph type="body" idx="1"/>
          </p:nvPr>
        </p:nvSpPr>
        <p:spPr bwMode="auto">
          <a:xfrm>
            <a:off x="914400" y="4238625"/>
            <a:ext cx="5029200" cy="4016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46603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F4059-99C7-DC6F-A4C8-49D1111CCA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50D854-EAEA-97E4-48E7-AAA59ECBC1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65B33A-727F-2FC7-3A0A-8B71E0C64461}"/>
              </a:ext>
            </a:extLst>
          </p:cNvPr>
          <p:cNvSpPr>
            <a:spLocks noGrp="1"/>
          </p:cNvSpPr>
          <p:nvPr>
            <p:ph type="dt" sz="half" idx="10"/>
          </p:nvPr>
        </p:nvSpPr>
        <p:spPr/>
        <p:txBody>
          <a:bodyPr/>
          <a:lstStyle/>
          <a:p>
            <a:fld id="{0041101D-C688-AE41-9B5C-BAB93314C5E9}" type="datetimeFigureOut">
              <a:rPr lang="en-US" smtClean="0"/>
              <a:t>1/27/24</a:t>
            </a:fld>
            <a:endParaRPr lang="en-US"/>
          </a:p>
        </p:txBody>
      </p:sp>
      <p:sp>
        <p:nvSpPr>
          <p:cNvPr id="5" name="Footer Placeholder 4">
            <a:extLst>
              <a:ext uri="{FF2B5EF4-FFF2-40B4-BE49-F238E27FC236}">
                <a16:creationId xmlns:a16="http://schemas.microsoft.com/office/drawing/2014/main" id="{A5F95653-527C-46C4-64A2-4E6CEA75DE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FB7FA2-EE35-AD25-82E5-299CDBD0FCE3}"/>
              </a:ext>
            </a:extLst>
          </p:cNvPr>
          <p:cNvSpPr>
            <a:spLocks noGrp="1"/>
          </p:cNvSpPr>
          <p:nvPr>
            <p:ph type="sldNum" sz="quarter" idx="12"/>
          </p:nvPr>
        </p:nvSpPr>
        <p:spPr/>
        <p:txBody>
          <a:bodyPr/>
          <a:lstStyle/>
          <a:p>
            <a:fld id="{D10FB675-5F3C-324B-958E-297E5C82C223}" type="slidenum">
              <a:rPr lang="en-US" smtClean="0"/>
              <a:t>‹#›</a:t>
            </a:fld>
            <a:endParaRPr lang="en-US"/>
          </a:p>
        </p:txBody>
      </p:sp>
    </p:spTree>
    <p:extLst>
      <p:ext uri="{BB962C8B-B14F-4D97-AF65-F5344CB8AC3E}">
        <p14:creationId xmlns:p14="http://schemas.microsoft.com/office/powerpoint/2010/main" val="1820415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EB505-EA8E-9CB9-72C3-12425F3053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0FE9C1-CC9C-2D62-9293-C9BE3412D1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DD19AD-1EC8-A822-5D79-8EE5F6D3B4AC}"/>
              </a:ext>
            </a:extLst>
          </p:cNvPr>
          <p:cNvSpPr>
            <a:spLocks noGrp="1"/>
          </p:cNvSpPr>
          <p:nvPr>
            <p:ph type="dt" sz="half" idx="10"/>
          </p:nvPr>
        </p:nvSpPr>
        <p:spPr/>
        <p:txBody>
          <a:bodyPr/>
          <a:lstStyle/>
          <a:p>
            <a:fld id="{0041101D-C688-AE41-9B5C-BAB93314C5E9}" type="datetimeFigureOut">
              <a:rPr lang="en-US" smtClean="0"/>
              <a:t>1/27/24</a:t>
            </a:fld>
            <a:endParaRPr lang="en-US"/>
          </a:p>
        </p:txBody>
      </p:sp>
      <p:sp>
        <p:nvSpPr>
          <p:cNvPr id="5" name="Footer Placeholder 4">
            <a:extLst>
              <a:ext uri="{FF2B5EF4-FFF2-40B4-BE49-F238E27FC236}">
                <a16:creationId xmlns:a16="http://schemas.microsoft.com/office/drawing/2014/main" id="{53BC6EEF-1747-BFC4-6687-FB600062D4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6AFED-8EAB-4828-1922-9474A9106142}"/>
              </a:ext>
            </a:extLst>
          </p:cNvPr>
          <p:cNvSpPr>
            <a:spLocks noGrp="1"/>
          </p:cNvSpPr>
          <p:nvPr>
            <p:ph type="sldNum" sz="quarter" idx="12"/>
          </p:nvPr>
        </p:nvSpPr>
        <p:spPr/>
        <p:txBody>
          <a:bodyPr/>
          <a:lstStyle/>
          <a:p>
            <a:fld id="{D10FB675-5F3C-324B-958E-297E5C82C223}" type="slidenum">
              <a:rPr lang="en-US" smtClean="0"/>
              <a:t>‹#›</a:t>
            </a:fld>
            <a:endParaRPr lang="en-US"/>
          </a:p>
        </p:txBody>
      </p:sp>
    </p:spTree>
    <p:extLst>
      <p:ext uri="{BB962C8B-B14F-4D97-AF65-F5344CB8AC3E}">
        <p14:creationId xmlns:p14="http://schemas.microsoft.com/office/powerpoint/2010/main" val="3807574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9DD21E-8AB2-DBCC-4234-24470096E7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B33F1C-D0EC-CE71-0DBF-01F894939E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281CA-9A00-8B50-D978-09302ECFC10C}"/>
              </a:ext>
            </a:extLst>
          </p:cNvPr>
          <p:cNvSpPr>
            <a:spLocks noGrp="1"/>
          </p:cNvSpPr>
          <p:nvPr>
            <p:ph type="dt" sz="half" idx="10"/>
          </p:nvPr>
        </p:nvSpPr>
        <p:spPr/>
        <p:txBody>
          <a:bodyPr/>
          <a:lstStyle/>
          <a:p>
            <a:fld id="{0041101D-C688-AE41-9B5C-BAB93314C5E9}" type="datetimeFigureOut">
              <a:rPr lang="en-US" smtClean="0"/>
              <a:t>1/27/24</a:t>
            </a:fld>
            <a:endParaRPr lang="en-US"/>
          </a:p>
        </p:txBody>
      </p:sp>
      <p:sp>
        <p:nvSpPr>
          <p:cNvPr id="5" name="Footer Placeholder 4">
            <a:extLst>
              <a:ext uri="{FF2B5EF4-FFF2-40B4-BE49-F238E27FC236}">
                <a16:creationId xmlns:a16="http://schemas.microsoft.com/office/drawing/2014/main" id="{F460F4CD-E5EB-95B4-D0E2-53E8F0016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67BBCB-A10F-958D-834B-00B4F54069AF}"/>
              </a:ext>
            </a:extLst>
          </p:cNvPr>
          <p:cNvSpPr>
            <a:spLocks noGrp="1"/>
          </p:cNvSpPr>
          <p:nvPr>
            <p:ph type="sldNum" sz="quarter" idx="12"/>
          </p:nvPr>
        </p:nvSpPr>
        <p:spPr/>
        <p:txBody>
          <a:bodyPr/>
          <a:lstStyle/>
          <a:p>
            <a:fld id="{D10FB675-5F3C-324B-958E-297E5C82C223}" type="slidenum">
              <a:rPr lang="en-US" smtClean="0"/>
              <a:t>‹#›</a:t>
            </a:fld>
            <a:endParaRPr lang="en-US"/>
          </a:p>
        </p:txBody>
      </p:sp>
    </p:spTree>
    <p:extLst>
      <p:ext uri="{BB962C8B-B14F-4D97-AF65-F5344CB8AC3E}">
        <p14:creationId xmlns:p14="http://schemas.microsoft.com/office/powerpoint/2010/main" val="3643212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72E8-E3BC-263D-7153-9429EBED6D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DB0687-99D2-7052-8C73-C2484FDD1E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C55E2B-FC64-87E9-F4F1-95277B93CB2B}"/>
              </a:ext>
            </a:extLst>
          </p:cNvPr>
          <p:cNvSpPr>
            <a:spLocks noGrp="1"/>
          </p:cNvSpPr>
          <p:nvPr>
            <p:ph type="dt" sz="half" idx="10"/>
          </p:nvPr>
        </p:nvSpPr>
        <p:spPr/>
        <p:txBody>
          <a:bodyPr/>
          <a:lstStyle/>
          <a:p>
            <a:fld id="{0041101D-C688-AE41-9B5C-BAB93314C5E9}" type="datetimeFigureOut">
              <a:rPr lang="en-US" smtClean="0"/>
              <a:t>1/27/24</a:t>
            </a:fld>
            <a:endParaRPr lang="en-US"/>
          </a:p>
        </p:txBody>
      </p:sp>
      <p:sp>
        <p:nvSpPr>
          <p:cNvPr id="5" name="Footer Placeholder 4">
            <a:extLst>
              <a:ext uri="{FF2B5EF4-FFF2-40B4-BE49-F238E27FC236}">
                <a16:creationId xmlns:a16="http://schemas.microsoft.com/office/drawing/2014/main" id="{69C7523B-ED25-A47C-87FF-1DD3401716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04A5B1-4C01-332E-BD42-26F6259BC371}"/>
              </a:ext>
            </a:extLst>
          </p:cNvPr>
          <p:cNvSpPr>
            <a:spLocks noGrp="1"/>
          </p:cNvSpPr>
          <p:nvPr>
            <p:ph type="sldNum" sz="quarter" idx="12"/>
          </p:nvPr>
        </p:nvSpPr>
        <p:spPr/>
        <p:txBody>
          <a:bodyPr/>
          <a:lstStyle/>
          <a:p>
            <a:fld id="{D10FB675-5F3C-324B-958E-297E5C82C223}" type="slidenum">
              <a:rPr lang="en-US" smtClean="0"/>
              <a:t>‹#›</a:t>
            </a:fld>
            <a:endParaRPr lang="en-US"/>
          </a:p>
        </p:txBody>
      </p:sp>
    </p:spTree>
    <p:extLst>
      <p:ext uri="{BB962C8B-B14F-4D97-AF65-F5344CB8AC3E}">
        <p14:creationId xmlns:p14="http://schemas.microsoft.com/office/powerpoint/2010/main" val="999450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3F9C-57C3-A814-55F8-F35C79A6C2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86431C-0F5E-C433-4210-54DAB86C4F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A312B-EE03-83A9-B794-D8F0A4CC5424}"/>
              </a:ext>
            </a:extLst>
          </p:cNvPr>
          <p:cNvSpPr>
            <a:spLocks noGrp="1"/>
          </p:cNvSpPr>
          <p:nvPr>
            <p:ph type="dt" sz="half" idx="10"/>
          </p:nvPr>
        </p:nvSpPr>
        <p:spPr/>
        <p:txBody>
          <a:bodyPr/>
          <a:lstStyle/>
          <a:p>
            <a:fld id="{0041101D-C688-AE41-9B5C-BAB93314C5E9}" type="datetimeFigureOut">
              <a:rPr lang="en-US" smtClean="0"/>
              <a:t>1/27/24</a:t>
            </a:fld>
            <a:endParaRPr lang="en-US"/>
          </a:p>
        </p:txBody>
      </p:sp>
      <p:sp>
        <p:nvSpPr>
          <p:cNvPr id="5" name="Footer Placeholder 4">
            <a:extLst>
              <a:ext uri="{FF2B5EF4-FFF2-40B4-BE49-F238E27FC236}">
                <a16:creationId xmlns:a16="http://schemas.microsoft.com/office/drawing/2014/main" id="{6E4CBC77-B240-C790-0260-61ECE55BBC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1DFF0-0A40-F9E6-1068-755A387605D8}"/>
              </a:ext>
            </a:extLst>
          </p:cNvPr>
          <p:cNvSpPr>
            <a:spLocks noGrp="1"/>
          </p:cNvSpPr>
          <p:nvPr>
            <p:ph type="sldNum" sz="quarter" idx="12"/>
          </p:nvPr>
        </p:nvSpPr>
        <p:spPr/>
        <p:txBody>
          <a:bodyPr/>
          <a:lstStyle/>
          <a:p>
            <a:fld id="{D10FB675-5F3C-324B-958E-297E5C82C223}" type="slidenum">
              <a:rPr lang="en-US" smtClean="0"/>
              <a:t>‹#›</a:t>
            </a:fld>
            <a:endParaRPr lang="en-US"/>
          </a:p>
        </p:txBody>
      </p:sp>
    </p:spTree>
    <p:extLst>
      <p:ext uri="{BB962C8B-B14F-4D97-AF65-F5344CB8AC3E}">
        <p14:creationId xmlns:p14="http://schemas.microsoft.com/office/powerpoint/2010/main" val="85891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FA1A9-98F0-4DA2-F213-4D29859967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14F90A-5C53-3C5D-6632-B1699F891B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A6ACEF-95B3-454D-13DB-F0DD65954C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1A54F2-D1D2-5BD5-0330-638392A4AA56}"/>
              </a:ext>
            </a:extLst>
          </p:cNvPr>
          <p:cNvSpPr>
            <a:spLocks noGrp="1"/>
          </p:cNvSpPr>
          <p:nvPr>
            <p:ph type="dt" sz="half" idx="10"/>
          </p:nvPr>
        </p:nvSpPr>
        <p:spPr/>
        <p:txBody>
          <a:bodyPr/>
          <a:lstStyle/>
          <a:p>
            <a:fld id="{0041101D-C688-AE41-9B5C-BAB93314C5E9}" type="datetimeFigureOut">
              <a:rPr lang="en-US" smtClean="0"/>
              <a:t>1/27/24</a:t>
            </a:fld>
            <a:endParaRPr lang="en-US"/>
          </a:p>
        </p:txBody>
      </p:sp>
      <p:sp>
        <p:nvSpPr>
          <p:cNvPr id="6" name="Footer Placeholder 5">
            <a:extLst>
              <a:ext uri="{FF2B5EF4-FFF2-40B4-BE49-F238E27FC236}">
                <a16:creationId xmlns:a16="http://schemas.microsoft.com/office/drawing/2014/main" id="{BD6733CE-45EF-F212-6F6A-3E4D33F56E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9B6F69-E37A-15F6-7F40-D445C32C2E31}"/>
              </a:ext>
            </a:extLst>
          </p:cNvPr>
          <p:cNvSpPr>
            <a:spLocks noGrp="1"/>
          </p:cNvSpPr>
          <p:nvPr>
            <p:ph type="sldNum" sz="quarter" idx="12"/>
          </p:nvPr>
        </p:nvSpPr>
        <p:spPr/>
        <p:txBody>
          <a:bodyPr/>
          <a:lstStyle/>
          <a:p>
            <a:fld id="{D10FB675-5F3C-324B-958E-297E5C82C223}" type="slidenum">
              <a:rPr lang="en-US" smtClean="0"/>
              <a:t>‹#›</a:t>
            </a:fld>
            <a:endParaRPr lang="en-US"/>
          </a:p>
        </p:txBody>
      </p:sp>
    </p:spTree>
    <p:extLst>
      <p:ext uri="{BB962C8B-B14F-4D97-AF65-F5344CB8AC3E}">
        <p14:creationId xmlns:p14="http://schemas.microsoft.com/office/powerpoint/2010/main" val="2418700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88F1-A3A3-C48E-5658-30C8F6A17B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A95B3A-ECFE-A02E-2D64-8AC5534FF3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8A6405-21F8-1B01-5A27-C8F57A04FE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6B4B7F-0478-6EDA-8F59-33A225ECDA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4AD518-868C-945E-52CD-ED951B391A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ECE69D-BF95-8658-1287-4E13B7AF0524}"/>
              </a:ext>
            </a:extLst>
          </p:cNvPr>
          <p:cNvSpPr>
            <a:spLocks noGrp="1"/>
          </p:cNvSpPr>
          <p:nvPr>
            <p:ph type="dt" sz="half" idx="10"/>
          </p:nvPr>
        </p:nvSpPr>
        <p:spPr/>
        <p:txBody>
          <a:bodyPr/>
          <a:lstStyle/>
          <a:p>
            <a:fld id="{0041101D-C688-AE41-9B5C-BAB93314C5E9}" type="datetimeFigureOut">
              <a:rPr lang="en-US" smtClean="0"/>
              <a:t>1/27/24</a:t>
            </a:fld>
            <a:endParaRPr lang="en-US"/>
          </a:p>
        </p:txBody>
      </p:sp>
      <p:sp>
        <p:nvSpPr>
          <p:cNvPr id="8" name="Footer Placeholder 7">
            <a:extLst>
              <a:ext uri="{FF2B5EF4-FFF2-40B4-BE49-F238E27FC236}">
                <a16:creationId xmlns:a16="http://schemas.microsoft.com/office/drawing/2014/main" id="{98F33B4C-6351-E02E-9517-2A9D06142B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C329D4-2F1B-7C5C-BEAF-90E81B62A711}"/>
              </a:ext>
            </a:extLst>
          </p:cNvPr>
          <p:cNvSpPr>
            <a:spLocks noGrp="1"/>
          </p:cNvSpPr>
          <p:nvPr>
            <p:ph type="sldNum" sz="quarter" idx="12"/>
          </p:nvPr>
        </p:nvSpPr>
        <p:spPr/>
        <p:txBody>
          <a:bodyPr/>
          <a:lstStyle/>
          <a:p>
            <a:fld id="{D10FB675-5F3C-324B-958E-297E5C82C223}" type="slidenum">
              <a:rPr lang="en-US" smtClean="0"/>
              <a:t>‹#›</a:t>
            </a:fld>
            <a:endParaRPr lang="en-US"/>
          </a:p>
        </p:txBody>
      </p:sp>
    </p:spTree>
    <p:extLst>
      <p:ext uri="{BB962C8B-B14F-4D97-AF65-F5344CB8AC3E}">
        <p14:creationId xmlns:p14="http://schemas.microsoft.com/office/powerpoint/2010/main" val="1915905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EA17E-9D6C-9681-8B65-E2206CE70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3AECC5-A1FF-8571-D9E2-6BA59DD0F4E3}"/>
              </a:ext>
            </a:extLst>
          </p:cNvPr>
          <p:cNvSpPr>
            <a:spLocks noGrp="1"/>
          </p:cNvSpPr>
          <p:nvPr>
            <p:ph type="dt" sz="half" idx="10"/>
          </p:nvPr>
        </p:nvSpPr>
        <p:spPr/>
        <p:txBody>
          <a:bodyPr/>
          <a:lstStyle/>
          <a:p>
            <a:fld id="{0041101D-C688-AE41-9B5C-BAB93314C5E9}" type="datetimeFigureOut">
              <a:rPr lang="en-US" smtClean="0"/>
              <a:t>1/27/24</a:t>
            </a:fld>
            <a:endParaRPr lang="en-US"/>
          </a:p>
        </p:txBody>
      </p:sp>
      <p:sp>
        <p:nvSpPr>
          <p:cNvPr id="4" name="Footer Placeholder 3">
            <a:extLst>
              <a:ext uri="{FF2B5EF4-FFF2-40B4-BE49-F238E27FC236}">
                <a16:creationId xmlns:a16="http://schemas.microsoft.com/office/drawing/2014/main" id="{BBA61330-6F79-ED4E-A48A-B77011E3F7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E9B74A-CAAE-E5B8-C403-CC04D7D8CC6C}"/>
              </a:ext>
            </a:extLst>
          </p:cNvPr>
          <p:cNvSpPr>
            <a:spLocks noGrp="1"/>
          </p:cNvSpPr>
          <p:nvPr>
            <p:ph type="sldNum" sz="quarter" idx="12"/>
          </p:nvPr>
        </p:nvSpPr>
        <p:spPr/>
        <p:txBody>
          <a:bodyPr/>
          <a:lstStyle/>
          <a:p>
            <a:fld id="{D10FB675-5F3C-324B-958E-297E5C82C223}" type="slidenum">
              <a:rPr lang="en-US" smtClean="0"/>
              <a:t>‹#›</a:t>
            </a:fld>
            <a:endParaRPr lang="en-US"/>
          </a:p>
        </p:txBody>
      </p:sp>
    </p:spTree>
    <p:extLst>
      <p:ext uri="{BB962C8B-B14F-4D97-AF65-F5344CB8AC3E}">
        <p14:creationId xmlns:p14="http://schemas.microsoft.com/office/powerpoint/2010/main" val="3253593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50A206-5806-35CF-661C-BC4D0F62804A}"/>
              </a:ext>
            </a:extLst>
          </p:cNvPr>
          <p:cNvSpPr>
            <a:spLocks noGrp="1"/>
          </p:cNvSpPr>
          <p:nvPr>
            <p:ph type="dt" sz="half" idx="10"/>
          </p:nvPr>
        </p:nvSpPr>
        <p:spPr/>
        <p:txBody>
          <a:bodyPr/>
          <a:lstStyle/>
          <a:p>
            <a:fld id="{0041101D-C688-AE41-9B5C-BAB93314C5E9}" type="datetimeFigureOut">
              <a:rPr lang="en-US" smtClean="0"/>
              <a:t>1/27/24</a:t>
            </a:fld>
            <a:endParaRPr lang="en-US"/>
          </a:p>
        </p:txBody>
      </p:sp>
      <p:sp>
        <p:nvSpPr>
          <p:cNvPr id="3" name="Footer Placeholder 2">
            <a:extLst>
              <a:ext uri="{FF2B5EF4-FFF2-40B4-BE49-F238E27FC236}">
                <a16:creationId xmlns:a16="http://schemas.microsoft.com/office/drawing/2014/main" id="{B4B935D4-A7C6-86E8-06AA-7F764AFA6A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A45080-A627-8E61-8FC7-73DC3C391788}"/>
              </a:ext>
            </a:extLst>
          </p:cNvPr>
          <p:cNvSpPr>
            <a:spLocks noGrp="1"/>
          </p:cNvSpPr>
          <p:nvPr>
            <p:ph type="sldNum" sz="quarter" idx="12"/>
          </p:nvPr>
        </p:nvSpPr>
        <p:spPr/>
        <p:txBody>
          <a:bodyPr/>
          <a:lstStyle/>
          <a:p>
            <a:fld id="{D10FB675-5F3C-324B-958E-297E5C82C223}" type="slidenum">
              <a:rPr lang="en-US" smtClean="0"/>
              <a:t>‹#›</a:t>
            </a:fld>
            <a:endParaRPr lang="en-US"/>
          </a:p>
        </p:txBody>
      </p:sp>
    </p:spTree>
    <p:extLst>
      <p:ext uri="{BB962C8B-B14F-4D97-AF65-F5344CB8AC3E}">
        <p14:creationId xmlns:p14="http://schemas.microsoft.com/office/powerpoint/2010/main" val="1009755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1D1BD-8B05-9F54-3E45-3B266EA351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164175-4573-3556-254F-1F79993E6C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95BE29-33C0-E475-5A60-2067D25F0A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5D8077-86EC-6D3E-BBD5-B8BBBF64BAFE}"/>
              </a:ext>
            </a:extLst>
          </p:cNvPr>
          <p:cNvSpPr>
            <a:spLocks noGrp="1"/>
          </p:cNvSpPr>
          <p:nvPr>
            <p:ph type="dt" sz="half" idx="10"/>
          </p:nvPr>
        </p:nvSpPr>
        <p:spPr/>
        <p:txBody>
          <a:bodyPr/>
          <a:lstStyle/>
          <a:p>
            <a:fld id="{0041101D-C688-AE41-9B5C-BAB93314C5E9}" type="datetimeFigureOut">
              <a:rPr lang="en-US" smtClean="0"/>
              <a:t>1/27/24</a:t>
            </a:fld>
            <a:endParaRPr lang="en-US"/>
          </a:p>
        </p:txBody>
      </p:sp>
      <p:sp>
        <p:nvSpPr>
          <p:cNvPr id="6" name="Footer Placeholder 5">
            <a:extLst>
              <a:ext uri="{FF2B5EF4-FFF2-40B4-BE49-F238E27FC236}">
                <a16:creationId xmlns:a16="http://schemas.microsoft.com/office/drawing/2014/main" id="{BB4B5E40-6B3E-9AA4-D67F-BFA4B696D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A25F0A-C03F-FE48-4458-11F4D36E6826}"/>
              </a:ext>
            </a:extLst>
          </p:cNvPr>
          <p:cNvSpPr>
            <a:spLocks noGrp="1"/>
          </p:cNvSpPr>
          <p:nvPr>
            <p:ph type="sldNum" sz="quarter" idx="12"/>
          </p:nvPr>
        </p:nvSpPr>
        <p:spPr/>
        <p:txBody>
          <a:bodyPr/>
          <a:lstStyle/>
          <a:p>
            <a:fld id="{D10FB675-5F3C-324B-958E-297E5C82C223}" type="slidenum">
              <a:rPr lang="en-US" smtClean="0"/>
              <a:t>‹#›</a:t>
            </a:fld>
            <a:endParaRPr lang="en-US"/>
          </a:p>
        </p:txBody>
      </p:sp>
    </p:spTree>
    <p:extLst>
      <p:ext uri="{BB962C8B-B14F-4D97-AF65-F5344CB8AC3E}">
        <p14:creationId xmlns:p14="http://schemas.microsoft.com/office/powerpoint/2010/main" val="822489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986B8-FE81-CF82-8318-6C384051C4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98DBA3-E3CA-A8C2-F09D-0A5E0A88EC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352DFE-E085-51F9-7705-68F2040292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F473C4-3657-927A-17F2-9933AC5521D2}"/>
              </a:ext>
            </a:extLst>
          </p:cNvPr>
          <p:cNvSpPr>
            <a:spLocks noGrp="1"/>
          </p:cNvSpPr>
          <p:nvPr>
            <p:ph type="dt" sz="half" idx="10"/>
          </p:nvPr>
        </p:nvSpPr>
        <p:spPr/>
        <p:txBody>
          <a:bodyPr/>
          <a:lstStyle/>
          <a:p>
            <a:fld id="{0041101D-C688-AE41-9B5C-BAB93314C5E9}" type="datetimeFigureOut">
              <a:rPr lang="en-US" smtClean="0"/>
              <a:t>1/27/24</a:t>
            </a:fld>
            <a:endParaRPr lang="en-US"/>
          </a:p>
        </p:txBody>
      </p:sp>
      <p:sp>
        <p:nvSpPr>
          <p:cNvPr id="6" name="Footer Placeholder 5">
            <a:extLst>
              <a:ext uri="{FF2B5EF4-FFF2-40B4-BE49-F238E27FC236}">
                <a16:creationId xmlns:a16="http://schemas.microsoft.com/office/drawing/2014/main" id="{702164E6-CF00-2217-AEB6-30960469C6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D38E94-4E6B-E59F-3E66-A7691067D892}"/>
              </a:ext>
            </a:extLst>
          </p:cNvPr>
          <p:cNvSpPr>
            <a:spLocks noGrp="1"/>
          </p:cNvSpPr>
          <p:nvPr>
            <p:ph type="sldNum" sz="quarter" idx="12"/>
          </p:nvPr>
        </p:nvSpPr>
        <p:spPr/>
        <p:txBody>
          <a:bodyPr/>
          <a:lstStyle/>
          <a:p>
            <a:fld id="{D10FB675-5F3C-324B-958E-297E5C82C223}" type="slidenum">
              <a:rPr lang="en-US" smtClean="0"/>
              <a:t>‹#›</a:t>
            </a:fld>
            <a:endParaRPr lang="en-US"/>
          </a:p>
        </p:txBody>
      </p:sp>
    </p:spTree>
    <p:extLst>
      <p:ext uri="{BB962C8B-B14F-4D97-AF65-F5344CB8AC3E}">
        <p14:creationId xmlns:p14="http://schemas.microsoft.com/office/powerpoint/2010/main" val="2617343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DD9F1C-36D1-5177-13E0-0C29C0890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D22D50-6E6D-DA01-6AF5-D2F468C16C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030D5-9C38-6CD9-C266-08B6A6F84F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41101D-C688-AE41-9B5C-BAB93314C5E9}" type="datetimeFigureOut">
              <a:rPr lang="en-US" smtClean="0"/>
              <a:t>1/27/24</a:t>
            </a:fld>
            <a:endParaRPr lang="en-US"/>
          </a:p>
        </p:txBody>
      </p:sp>
      <p:sp>
        <p:nvSpPr>
          <p:cNvPr id="5" name="Footer Placeholder 4">
            <a:extLst>
              <a:ext uri="{FF2B5EF4-FFF2-40B4-BE49-F238E27FC236}">
                <a16:creationId xmlns:a16="http://schemas.microsoft.com/office/drawing/2014/main" id="{B308445D-64D3-7CF2-2AC5-5649707D3E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1EA568-CB8B-DEB6-B151-69C0231191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0FB675-5F3C-324B-958E-297E5C82C223}" type="slidenum">
              <a:rPr lang="en-US" smtClean="0"/>
              <a:t>‹#›</a:t>
            </a:fld>
            <a:endParaRPr lang="en-US"/>
          </a:p>
        </p:txBody>
      </p:sp>
    </p:spTree>
    <p:extLst>
      <p:ext uri="{BB962C8B-B14F-4D97-AF65-F5344CB8AC3E}">
        <p14:creationId xmlns:p14="http://schemas.microsoft.com/office/powerpoint/2010/main" val="2382974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en.wikipedia.org/wiki/Johann_Christoph_Weige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s://en.wikipedia.org/wiki/en:Giuseppe_Angeli" TargetMode="External"/><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hyperlink" Target="https://www.wikidata.org/wiki/Q20177926"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Washington_Allston" TargetMode="Externa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Louis_Hersent" TargetMode="External"/><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51850140-D73C-8E31-37E0-2A8DDC752DE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44891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lijah Calls Down Fire from Heaven | Pitts Digital Image Archive | Emory  University">
            <a:extLst>
              <a:ext uri="{FF2B5EF4-FFF2-40B4-BE49-F238E27FC236}">
                <a16:creationId xmlns:a16="http://schemas.microsoft.com/office/drawing/2014/main" id="{B54EAD80-7C81-DAB6-9B4C-F7583BACDF0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44316" y="643467"/>
            <a:ext cx="8103368" cy="55710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B45238A-0BA4-3225-E64A-1B5358B32843}"/>
              </a:ext>
            </a:extLst>
          </p:cNvPr>
          <p:cNvSpPr txBox="1"/>
          <p:nvPr/>
        </p:nvSpPr>
        <p:spPr>
          <a:xfrm>
            <a:off x="2044316" y="6433304"/>
            <a:ext cx="8103368" cy="369332"/>
          </a:xfrm>
          <a:prstGeom prst="rect">
            <a:avLst/>
          </a:prstGeom>
          <a:noFill/>
        </p:spPr>
        <p:txBody>
          <a:bodyPr wrap="square">
            <a:spAutoFit/>
          </a:bodyPr>
          <a:lstStyle/>
          <a:p>
            <a:pPr algn="ctr"/>
            <a:r>
              <a:rPr lang="en-US" b="0" i="0" u="none" strike="noStrike" dirty="0">
                <a:solidFill>
                  <a:schemeClr val="bg1"/>
                </a:solidFill>
                <a:effectLst/>
                <a:latin typeface="Helvetica Neue" panose="02000503000000020004" pitchFamily="2" charset="0"/>
              </a:rPr>
              <a:t>Elijah Calls Down Fire from Heaven</a:t>
            </a:r>
            <a:endParaRPr lang="en-US" dirty="0">
              <a:solidFill>
                <a:schemeClr val="bg1"/>
              </a:solidFill>
            </a:endParaRPr>
          </a:p>
        </p:txBody>
      </p:sp>
    </p:spTree>
    <p:extLst>
      <p:ext uri="{BB962C8B-B14F-4D97-AF65-F5344CB8AC3E}">
        <p14:creationId xmlns:p14="http://schemas.microsoft.com/office/powerpoint/2010/main" val="89303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8D0F01-023E-DE04-3436-662FC3680409}"/>
              </a:ext>
            </a:extLst>
          </p:cNvPr>
          <p:cNvSpPr>
            <a:spLocks noGrp="1"/>
          </p:cNvSpPr>
          <p:nvPr>
            <p:ph type="ctrTitle"/>
          </p:nvPr>
        </p:nvSpPr>
        <p:spPr>
          <a:xfrm>
            <a:off x="838200" y="451381"/>
            <a:ext cx="10512552" cy="4066540"/>
          </a:xfrm>
        </p:spPr>
        <p:txBody>
          <a:bodyPr anchor="b">
            <a:normAutofit fontScale="90000"/>
          </a:bodyPr>
          <a:lstStyle/>
          <a:p>
            <a:pPr algn="l"/>
            <a:r>
              <a:rPr lang="en-US" sz="6000" b="0" i="0" u="none" strike="noStrike" dirty="0">
                <a:solidFill>
                  <a:srgbClr val="000000"/>
                </a:solidFill>
                <a:effectLst/>
                <a:latin typeface="system-ui"/>
              </a:rPr>
              <a:t>Elias was a man subject to like </a:t>
            </a:r>
            <a:r>
              <a:rPr lang="en-US" sz="6000" b="1" i="0" u="sng" strike="noStrike" dirty="0">
                <a:solidFill>
                  <a:srgbClr val="000000"/>
                </a:solidFill>
                <a:effectLst/>
                <a:latin typeface="system-ui"/>
              </a:rPr>
              <a:t>passions as we are</a:t>
            </a:r>
            <a:r>
              <a:rPr lang="en-US" sz="6000" b="0" i="0" u="none" strike="noStrike" dirty="0">
                <a:solidFill>
                  <a:srgbClr val="000000"/>
                </a:solidFill>
                <a:effectLst/>
                <a:latin typeface="system-ui"/>
              </a:rPr>
              <a:t>, and he prayed earnestly that it might not rain: and it rained not on the earth by the space of three years and six months.</a:t>
            </a:r>
            <a:endParaRPr lang="en-US" sz="5600" dirty="0"/>
          </a:p>
        </p:txBody>
      </p:sp>
      <p:sp>
        <p:nvSpPr>
          <p:cNvPr id="3" name="Subtitle 2">
            <a:extLst>
              <a:ext uri="{FF2B5EF4-FFF2-40B4-BE49-F238E27FC236}">
                <a16:creationId xmlns:a16="http://schemas.microsoft.com/office/drawing/2014/main" id="{56C8EC7A-9668-1BEC-8ED8-630D832AC9AC}"/>
              </a:ext>
            </a:extLst>
          </p:cNvPr>
          <p:cNvSpPr>
            <a:spLocks noGrp="1"/>
          </p:cNvSpPr>
          <p:nvPr>
            <p:ph type="subTitle" idx="1"/>
          </p:nvPr>
        </p:nvSpPr>
        <p:spPr>
          <a:xfrm>
            <a:off x="838199" y="4983276"/>
            <a:ext cx="10512552" cy="1126680"/>
          </a:xfrm>
        </p:spPr>
        <p:txBody>
          <a:bodyPr>
            <a:normAutofit/>
          </a:bodyPr>
          <a:lstStyle/>
          <a:p>
            <a:pPr algn="l"/>
            <a:r>
              <a:rPr lang="en-US" dirty="0"/>
              <a:t>James 5:17</a:t>
            </a:r>
            <a:endParaRPr lang="en-US"/>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5603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00CA90-C0F8-506D-83D6-E5AA4EB1A7A9}"/>
              </a:ext>
            </a:extLst>
          </p:cNvPr>
          <p:cNvSpPr>
            <a:spLocks noGrp="1"/>
          </p:cNvSpPr>
          <p:nvPr>
            <p:ph type="ctrTitle"/>
          </p:nvPr>
        </p:nvSpPr>
        <p:spPr>
          <a:xfrm>
            <a:off x="890338" y="640080"/>
            <a:ext cx="3734014" cy="3566160"/>
          </a:xfrm>
        </p:spPr>
        <p:txBody>
          <a:bodyPr anchor="b">
            <a:normAutofit/>
          </a:bodyPr>
          <a:lstStyle/>
          <a:p>
            <a:pPr algn="l"/>
            <a:r>
              <a:rPr lang="en-US" sz="5400"/>
              <a:t>Finding Your Way Out of the Cave</a:t>
            </a:r>
          </a:p>
        </p:txBody>
      </p:sp>
      <p:sp>
        <p:nvSpPr>
          <p:cNvPr id="3" name="Subtitle 2">
            <a:extLst>
              <a:ext uri="{FF2B5EF4-FFF2-40B4-BE49-F238E27FC236}">
                <a16:creationId xmlns:a16="http://schemas.microsoft.com/office/drawing/2014/main" id="{C119CD01-B414-D351-7DC2-2AF7EC8607FE}"/>
              </a:ext>
            </a:extLst>
          </p:cNvPr>
          <p:cNvSpPr>
            <a:spLocks noGrp="1"/>
          </p:cNvSpPr>
          <p:nvPr>
            <p:ph type="subTitle" idx="1"/>
          </p:nvPr>
        </p:nvSpPr>
        <p:spPr>
          <a:xfrm>
            <a:off x="890339" y="4636008"/>
            <a:ext cx="3734014" cy="1572768"/>
          </a:xfrm>
        </p:spPr>
        <p:txBody>
          <a:bodyPr>
            <a:normAutofit/>
          </a:bodyPr>
          <a:lstStyle/>
          <a:p>
            <a:pPr algn="l"/>
            <a:r>
              <a:rPr lang="en-US" dirty="0"/>
              <a:t>1 Kings 19</a:t>
            </a:r>
            <a:endParaRPr lang="en-US"/>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5" descr="Content Placeholder 5">
            <a:extLst>
              <a:ext uri="{FF2B5EF4-FFF2-40B4-BE49-F238E27FC236}">
                <a16:creationId xmlns:a16="http://schemas.microsoft.com/office/drawing/2014/main" id="{3D1040C7-81ED-1CCE-728D-468A5BC1C0F3}"/>
              </a:ext>
            </a:extLst>
          </p:cNvPr>
          <p:cNvPicPr>
            <a:picLocks noChangeAspect="1"/>
          </p:cNvPicPr>
          <p:nvPr/>
        </p:nvPicPr>
        <p:blipFill rotWithShape="1">
          <a:blip r:embed="rId2"/>
          <a:srcRect l="4118" r="861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97BE37E3-8071-7265-8AD0-178DEAAEFD98}"/>
              </a:ext>
            </a:extLst>
          </p:cNvPr>
          <p:cNvSpPr txBox="1"/>
          <p:nvPr/>
        </p:nvSpPr>
        <p:spPr>
          <a:xfrm>
            <a:off x="6094476" y="6514601"/>
            <a:ext cx="6150768" cy="307777"/>
          </a:xfrm>
          <a:prstGeom prst="rect">
            <a:avLst/>
          </a:prstGeom>
          <a:noFill/>
        </p:spPr>
        <p:txBody>
          <a:bodyPr wrap="square">
            <a:spAutoFit/>
          </a:bodyPr>
          <a:lstStyle/>
          <a:p>
            <a:pPr algn="ctr">
              <a:defRPr b="1">
                <a:latin typeface="Linux Libertine"/>
                <a:ea typeface="Linux Libertine"/>
                <a:cs typeface="Linux Libertine"/>
                <a:sym typeface="Linux Libertine"/>
              </a:defRPr>
            </a:pPr>
            <a:r>
              <a:rPr lang="en-US" sz="1400" dirty="0">
                <a:solidFill>
                  <a:schemeClr val="bg1"/>
                </a:solidFill>
              </a:rPr>
              <a:t>Ferdinand Bol  </a:t>
            </a:r>
            <a:r>
              <a:rPr lang="en-US" sz="1400" i="1" dirty="0">
                <a:solidFill>
                  <a:schemeClr val="bg1"/>
                </a:solidFill>
              </a:rPr>
              <a:t>Elijah Fed by an Angel </a:t>
            </a:r>
          </a:p>
        </p:txBody>
      </p:sp>
    </p:spTree>
    <p:extLst>
      <p:ext uri="{BB962C8B-B14F-4D97-AF65-F5344CB8AC3E}">
        <p14:creationId xmlns:p14="http://schemas.microsoft.com/office/powerpoint/2010/main" val="1893896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0A1A6-9C45-E589-8452-BA6624137F8E}"/>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What increases our risk for depression?</a:t>
            </a:r>
            <a:endParaRPr lang="en-US" b="1"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B659F75-2539-A1D5-E170-86CA85A06F82}"/>
              </a:ext>
            </a:extLst>
          </p:cNvPr>
          <p:cNvSpPr>
            <a:spLocks noGrp="1"/>
          </p:cNvSpPr>
          <p:nvPr>
            <p:ph idx="1"/>
          </p:nvPr>
        </p:nvSpPr>
        <p:spPr>
          <a:xfrm>
            <a:off x="4447308" y="591344"/>
            <a:ext cx="6906491" cy="5585619"/>
          </a:xfrm>
        </p:spPr>
        <p:txBody>
          <a:bodyPr anchor="ctr">
            <a:noAutofit/>
          </a:bodyPr>
          <a:lstStyle/>
          <a:p>
            <a:pPr marL="0" indent="0" algn="l">
              <a:buNone/>
            </a:pPr>
            <a:r>
              <a:rPr lang="en-US" sz="4000" b="1" baseline="30000" dirty="0">
                <a:solidFill>
                  <a:srgbClr val="000000"/>
                </a:solidFill>
                <a:latin typeface="system-ui"/>
              </a:rPr>
              <a:t>1</a:t>
            </a:r>
            <a:r>
              <a:rPr lang="en-US" sz="4000" b="1" i="0" u="none" strike="noStrike" baseline="30000" dirty="0">
                <a:solidFill>
                  <a:srgbClr val="000000"/>
                </a:solidFill>
                <a:effectLst/>
                <a:latin typeface="system-ui"/>
              </a:rPr>
              <a:t> </a:t>
            </a:r>
            <a:r>
              <a:rPr lang="en-US" sz="4000" b="0" i="0" u="none" strike="noStrike" dirty="0">
                <a:solidFill>
                  <a:srgbClr val="000000"/>
                </a:solidFill>
                <a:effectLst/>
                <a:latin typeface="system-ui"/>
              </a:rPr>
              <a:t>And Ahab told Jezebel all that Elijah had done, and withal how he had slain all the prophets with the sword.</a:t>
            </a:r>
          </a:p>
          <a:p>
            <a:pPr marL="0" indent="0" algn="l">
              <a:buNone/>
            </a:pPr>
            <a:r>
              <a:rPr lang="en-US" sz="4000" b="1" i="0" u="none" strike="noStrike" baseline="30000" dirty="0">
                <a:solidFill>
                  <a:srgbClr val="000000"/>
                </a:solidFill>
                <a:effectLst/>
                <a:latin typeface="system-ui"/>
              </a:rPr>
              <a:t>2 </a:t>
            </a:r>
            <a:r>
              <a:rPr lang="en-US" sz="4000" b="0" i="0" u="none" strike="noStrike" dirty="0">
                <a:solidFill>
                  <a:srgbClr val="000000"/>
                </a:solidFill>
                <a:effectLst/>
                <a:latin typeface="system-ui"/>
              </a:rPr>
              <a:t>Then Jezebel sent a messenger unto Elijah, saying, So let the gods do to me, and more also, if I make not thy life as the life of one of them by to morrow about this time.</a:t>
            </a:r>
          </a:p>
          <a:p>
            <a:pPr marL="0" indent="0">
              <a:buNone/>
            </a:pPr>
            <a:r>
              <a:rPr lang="en-US" sz="4000" dirty="0">
                <a:latin typeface="system-ui"/>
              </a:rPr>
              <a:t>1 Kings 19:1-2</a:t>
            </a:r>
            <a:endParaRPr lang="en-US" sz="4000" dirty="0"/>
          </a:p>
        </p:txBody>
      </p:sp>
    </p:spTree>
    <p:extLst>
      <p:ext uri="{BB962C8B-B14F-4D97-AF65-F5344CB8AC3E}">
        <p14:creationId xmlns:p14="http://schemas.microsoft.com/office/powerpoint/2010/main" val="239225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0A1A6-9C45-E589-8452-BA6624137F8E}"/>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What increases our risk for depression?</a:t>
            </a:r>
            <a:br>
              <a:rPr lang="en-US" dirty="0">
                <a:solidFill>
                  <a:srgbClr val="FFFFFF"/>
                </a:solidFill>
              </a:rPr>
            </a:br>
            <a:r>
              <a:rPr lang="en-US" b="1" i="1" u="sng" dirty="0">
                <a:solidFill>
                  <a:srgbClr val="FFFFFF"/>
                </a:solidFill>
              </a:rPr>
              <a:t>Fear</a:t>
            </a: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B659F75-2539-A1D5-E170-86CA85A06F82}"/>
              </a:ext>
            </a:extLst>
          </p:cNvPr>
          <p:cNvSpPr>
            <a:spLocks noGrp="1"/>
          </p:cNvSpPr>
          <p:nvPr>
            <p:ph idx="1"/>
          </p:nvPr>
        </p:nvSpPr>
        <p:spPr>
          <a:xfrm>
            <a:off x="4447308" y="591344"/>
            <a:ext cx="6906491" cy="5585619"/>
          </a:xfrm>
        </p:spPr>
        <p:txBody>
          <a:bodyPr anchor="ctr">
            <a:noAutofit/>
          </a:bodyPr>
          <a:lstStyle/>
          <a:p>
            <a:pPr marL="0" indent="0">
              <a:buNone/>
            </a:pPr>
            <a:r>
              <a:rPr lang="en-US" sz="5000" b="0" i="0" u="none" strike="noStrike" dirty="0">
                <a:solidFill>
                  <a:srgbClr val="000000"/>
                </a:solidFill>
                <a:effectLst/>
                <a:latin typeface="system-ui"/>
              </a:rPr>
              <a:t>And </a:t>
            </a:r>
            <a:r>
              <a:rPr lang="en-US" sz="5000" b="1" i="0" u="sng" strike="noStrike" dirty="0">
                <a:solidFill>
                  <a:srgbClr val="000000"/>
                </a:solidFill>
                <a:effectLst/>
                <a:latin typeface="system-ui"/>
              </a:rPr>
              <a:t>when he saw</a:t>
            </a:r>
            <a:r>
              <a:rPr lang="en-US" sz="5000" b="1" i="0" strike="noStrike" dirty="0">
                <a:solidFill>
                  <a:srgbClr val="000000"/>
                </a:solidFill>
                <a:effectLst/>
                <a:latin typeface="system-ui"/>
              </a:rPr>
              <a:t> </a:t>
            </a:r>
            <a:r>
              <a:rPr lang="en-US" sz="5000" b="0" i="0" u="none" strike="noStrike" dirty="0">
                <a:solidFill>
                  <a:srgbClr val="000000"/>
                </a:solidFill>
                <a:effectLst/>
                <a:latin typeface="system-ui"/>
              </a:rPr>
              <a:t>that, he arose, and went for his life, and came to Beersheba, which </a:t>
            </a:r>
            <a:r>
              <a:rPr lang="en-US" sz="5000" b="0" i="0" u="none" strike="noStrike" dirty="0" err="1">
                <a:solidFill>
                  <a:srgbClr val="000000"/>
                </a:solidFill>
                <a:effectLst/>
                <a:latin typeface="system-ui"/>
              </a:rPr>
              <a:t>belongeth</a:t>
            </a:r>
            <a:r>
              <a:rPr lang="en-US" sz="5000" b="0" i="0" u="none" strike="noStrike" dirty="0">
                <a:solidFill>
                  <a:srgbClr val="000000"/>
                </a:solidFill>
                <a:effectLst/>
                <a:latin typeface="system-ui"/>
              </a:rPr>
              <a:t> to Judah, and left his servant there. </a:t>
            </a:r>
          </a:p>
          <a:p>
            <a:pPr marL="0" indent="0">
              <a:buNone/>
            </a:pPr>
            <a:r>
              <a:rPr lang="en-US" sz="5000" dirty="0">
                <a:latin typeface="system-ui"/>
              </a:rPr>
              <a:t>1 Kings 19:3</a:t>
            </a:r>
            <a:endParaRPr lang="en-US" sz="5000" dirty="0"/>
          </a:p>
        </p:txBody>
      </p:sp>
    </p:spTree>
    <p:extLst>
      <p:ext uri="{BB962C8B-B14F-4D97-AF65-F5344CB8AC3E}">
        <p14:creationId xmlns:p14="http://schemas.microsoft.com/office/powerpoint/2010/main" val="356487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0A1A6-9C45-E589-8452-BA6624137F8E}"/>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What increases our risk for depression?</a:t>
            </a:r>
            <a:br>
              <a:rPr lang="en-US" dirty="0">
                <a:solidFill>
                  <a:srgbClr val="FFFFFF"/>
                </a:solidFill>
              </a:rPr>
            </a:br>
            <a:r>
              <a:rPr lang="en-US" b="1" i="1" u="sng" dirty="0">
                <a:solidFill>
                  <a:srgbClr val="FFFFFF"/>
                </a:solidFill>
              </a:rPr>
              <a:t>Fatigue</a:t>
            </a: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B659F75-2539-A1D5-E170-86CA85A06F82}"/>
              </a:ext>
            </a:extLst>
          </p:cNvPr>
          <p:cNvSpPr>
            <a:spLocks noGrp="1"/>
          </p:cNvSpPr>
          <p:nvPr>
            <p:ph idx="1"/>
          </p:nvPr>
        </p:nvSpPr>
        <p:spPr>
          <a:xfrm>
            <a:off x="4447308" y="591344"/>
            <a:ext cx="6906491" cy="5585619"/>
          </a:xfrm>
        </p:spPr>
        <p:txBody>
          <a:bodyPr anchor="ctr">
            <a:noAutofit/>
          </a:bodyPr>
          <a:lstStyle/>
          <a:p>
            <a:pPr marL="0" indent="0">
              <a:buNone/>
            </a:pPr>
            <a:r>
              <a:rPr lang="en-US" sz="5000" i="0" strike="noStrike" dirty="0">
                <a:solidFill>
                  <a:srgbClr val="000000"/>
                </a:solidFill>
                <a:effectLst/>
                <a:latin typeface="system-ui"/>
              </a:rPr>
              <a:t>And when he saw that, he arose, and </a:t>
            </a:r>
            <a:r>
              <a:rPr lang="en-US" sz="5000" b="1" i="0" u="sng" strike="noStrike" dirty="0">
                <a:solidFill>
                  <a:srgbClr val="000000"/>
                </a:solidFill>
                <a:effectLst/>
                <a:latin typeface="system-ui"/>
              </a:rPr>
              <a:t>went for his life</a:t>
            </a:r>
            <a:r>
              <a:rPr lang="en-US" sz="5000" i="0" strike="noStrike" dirty="0">
                <a:solidFill>
                  <a:srgbClr val="000000"/>
                </a:solidFill>
                <a:effectLst/>
                <a:latin typeface="system-ui"/>
              </a:rPr>
              <a:t>, and came to Beersheba, which </a:t>
            </a:r>
            <a:r>
              <a:rPr lang="en-US" sz="5000" i="0" strike="noStrike" dirty="0" err="1">
                <a:solidFill>
                  <a:srgbClr val="000000"/>
                </a:solidFill>
                <a:effectLst/>
                <a:latin typeface="system-ui"/>
              </a:rPr>
              <a:t>belongeth</a:t>
            </a:r>
            <a:r>
              <a:rPr lang="en-US" sz="5000" i="0" strike="noStrike" dirty="0">
                <a:solidFill>
                  <a:srgbClr val="000000"/>
                </a:solidFill>
                <a:effectLst/>
                <a:latin typeface="system-ui"/>
              </a:rPr>
              <a:t> to Judah, and left his servant there. </a:t>
            </a:r>
          </a:p>
          <a:p>
            <a:pPr marL="0" indent="0">
              <a:buNone/>
            </a:pPr>
            <a:r>
              <a:rPr lang="en-US" sz="5000" dirty="0">
                <a:latin typeface="system-ui"/>
              </a:rPr>
              <a:t>1 Kings 19:3</a:t>
            </a:r>
            <a:endParaRPr lang="en-US" sz="5000" dirty="0"/>
          </a:p>
        </p:txBody>
      </p:sp>
    </p:spTree>
    <p:extLst>
      <p:ext uri="{BB962C8B-B14F-4D97-AF65-F5344CB8AC3E}">
        <p14:creationId xmlns:p14="http://schemas.microsoft.com/office/powerpoint/2010/main" val="153065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0A1A6-9C45-E589-8452-BA6624137F8E}"/>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What increases our risk for depression?</a:t>
            </a:r>
            <a:br>
              <a:rPr lang="en-US" dirty="0">
                <a:solidFill>
                  <a:srgbClr val="FFFFFF"/>
                </a:solidFill>
              </a:rPr>
            </a:br>
            <a:r>
              <a:rPr lang="en-US" b="1" i="1" u="sng" dirty="0">
                <a:solidFill>
                  <a:srgbClr val="FFFFFF"/>
                </a:solidFill>
              </a:rPr>
              <a:t>Isolation</a:t>
            </a: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B659F75-2539-A1D5-E170-86CA85A06F82}"/>
              </a:ext>
            </a:extLst>
          </p:cNvPr>
          <p:cNvSpPr>
            <a:spLocks noGrp="1"/>
          </p:cNvSpPr>
          <p:nvPr>
            <p:ph idx="1"/>
          </p:nvPr>
        </p:nvSpPr>
        <p:spPr>
          <a:xfrm>
            <a:off x="4447308" y="591344"/>
            <a:ext cx="6906491" cy="5585619"/>
          </a:xfrm>
        </p:spPr>
        <p:txBody>
          <a:bodyPr anchor="ctr">
            <a:noAutofit/>
          </a:bodyPr>
          <a:lstStyle/>
          <a:p>
            <a:pPr marL="0" indent="0">
              <a:buNone/>
            </a:pPr>
            <a:r>
              <a:rPr lang="en-US" sz="5000" b="0" i="0" u="none" strike="noStrike" dirty="0">
                <a:solidFill>
                  <a:srgbClr val="000000"/>
                </a:solidFill>
                <a:effectLst/>
                <a:latin typeface="system-ui"/>
              </a:rPr>
              <a:t>And </a:t>
            </a:r>
            <a:r>
              <a:rPr lang="en-US" sz="5000" i="0" strike="noStrike" dirty="0">
                <a:solidFill>
                  <a:srgbClr val="000000"/>
                </a:solidFill>
                <a:effectLst/>
                <a:latin typeface="system-ui"/>
              </a:rPr>
              <a:t>when he saw </a:t>
            </a:r>
            <a:r>
              <a:rPr lang="en-US" sz="5000" b="0" i="0" u="none" strike="noStrike" dirty="0">
                <a:solidFill>
                  <a:srgbClr val="000000"/>
                </a:solidFill>
                <a:effectLst/>
                <a:latin typeface="system-ui"/>
              </a:rPr>
              <a:t>that, he arose, and went for his life, and came to Beersheba, which </a:t>
            </a:r>
            <a:r>
              <a:rPr lang="en-US" sz="5000" b="0" i="0" u="none" strike="noStrike" dirty="0" err="1">
                <a:solidFill>
                  <a:srgbClr val="000000"/>
                </a:solidFill>
                <a:effectLst/>
                <a:latin typeface="system-ui"/>
              </a:rPr>
              <a:t>belongeth</a:t>
            </a:r>
            <a:r>
              <a:rPr lang="en-US" sz="5000" b="0" i="0" u="none" strike="noStrike" dirty="0">
                <a:solidFill>
                  <a:srgbClr val="000000"/>
                </a:solidFill>
                <a:effectLst/>
                <a:latin typeface="system-ui"/>
              </a:rPr>
              <a:t> to Judah, and </a:t>
            </a:r>
            <a:r>
              <a:rPr lang="en-US" sz="5000" b="1" i="0" u="sng" strike="noStrike" dirty="0">
                <a:solidFill>
                  <a:srgbClr val="000000"/>
                </a:solidFill>
                <a:effectLst/>
                <a:latin typeface="system-ui"/>
              </a:rPr>
              <a:t>left his servant there</a:t>
            </a:r>
            <a:r>
              <a:rPr lang="en-US" sz="5000" b="0" i="0" u="none" strike="noStrike" dirty="0">
                <a:solidFill>
                  <a:srgbClr val="000000"/>
                </a:solidFill>
                <a:effectLst/>
                <a:latin typeface="system-ui"/>
              </a:rPr>
              <a:t>. </a:t>
            </a:r>
          </a:p>
          <a:p>
            <a:pPr marL="0" indent="0">
              <a:buNone/>
            </a:pPr>
            <a:r>
              <a:rPr lang="en-US" sz="5000" dirty="0">
                <a:latin typeface="system-ui"/>
              </a:rPr>
              <a:t>1 Kings 19:3</a:t>
            </a:r>
            <a:endParaRPr lang="en-US" sz="5000" dirty="0"/>
          </a:p>
        </p:txBody>
      </p:sp>
    </p:spTree>
    <p:extLst>
      <p:ext uri="{BB962C8B-B14F-4D97-AF65-F5344CB8AC3E}">
        <p14:creationId xmlns:p14="http://schemas.microsoft.com/office/powerpoint/2010/main" val="2652948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B601D-4A40-2479-3D1E-111554A59093}"/>
              </a:ext>
            </a:extLst>
          </p:cNvPr>
          <p:cNvSpPr>
            <a:spLocks noGrp="1"/>
          </p:cNvSpPr>
          <p:nvPr>
            <p:ph type="ctrTitle"/>
          </p:nvPr>
        </p:nvSpPr>
        <p:spPr>
          <a:xfrm>
            <a:off x="643468" y="900646"/>
            <a:ext cx="4620584" cy="4567137"/>
          </a:xfrm>
        </p:spPr>
        <p:txBody>
          <a:bodyPr>
            <a:noAutofit/>
          </a:bodyPr>
          <a:lstStyle/>
          <a:p>
            <a:pPr algn="l"/>
            <a:r>
              <a:rPr lang="en-US" sz="3000" b="0" i="0" u="none" strike="noStrike" dirty="0">
                <a:effectLst/>
                <a:latin typeface="system-ui"/>
              </a:rPr>
              <a:t>And as Obadiah was in the way, behold, Elijah met him: and he knew him, and fell on his face, and said, Art thou that my lord Elijah?</a:t>
            </a:r>
            <a:br>
              <a:rPr lang="en-US" sz="3000" b="0" i="0" u="none" strike="noStrike" dirty="0">
                <a:effectLst/>
                <a:latin typeface="system-ui"/>
              </a:rPr>
            </a:br>
            <a:r>
              <a:rPr lang="en-US" sz="3000" b="0" i="0" u="none" strike="noStrike" dirty="0">
                <a:effectLst/>
                <a:latin typeface="system-ui"/>
              </a:rPr>
              <a:t>And he answered him, I am: go, tell thy lord, Behold, Elijah is here.</a:t>
            </a:r>
            <a:r>
              <a:rPr lang="en-US" sz="3000" b="1" baseline="30000" dirty="0">
                <a:latin typeface="system-ui"/>
              </a:rPr>
              <a:t> </a:t>
            </a:r>
            <a:r>
              <a:rPr lang="en-US" sz="3000" b="0" i="0" u="none" strike="noStrike" dirty="0">
                <a:effectLst/>
                <a:latin typeface="system-ui"/>
              </a:rPr>
              <a:t>And he said, What have I sinned, that thou </a:t>
            </a:r>
            <a:r>
              <a:rPr lang="en-US" sz="3000" b="0" i="0" u="none" strike="noStrike" dirty="0" err="1">
                <a:effectLst/>
                <a:latin typeface="system-ui"/>
              </a:rPr>
              <a:t>wouldest</a:t>
            </a:r>
            <a:r>
              <a:rPr lang="en-US" sz="3000" b="0" i="0" u="none" strike="noStrike" dirty="0">
                <a:effectLst/>
                <a:latin typeface="system-ui"/>
              </a:rPr>
              <a:t> deliver thy servant into the hand of Ahab, to slay me?</a:t>
            </a:r>
            <a:endParaRPr lang="en-US" sz="3000" dirty="0"/>
          </a:p>
        </p:txBody>
      </p:sp>
      <p:sp>
        <p:nvSpPr>
          <p:cNvPr id="3" name="Subtitle 2">
            <a:extLst>
              <a:ext uri="{FF2B5EF4-FFF2-40B4-BE49-F238E27FC236}">
                <a16:creationId xmlns:a16="http://schemas.microsoft.com/office/drawing/2014/main" id="{2D0E5083-B4A7-2C6E-7DD3-D6935ADC914F}"/>
              </a:ext>
            </a:extLst>
          </p:cNvPr>
          <p:cNvSpPr>
            <a:spLocks noGrp="1"/>
          </p:cNvSpPr>
          <p:nvPr>
            <p:ph type="subTitle" idx="1"/>
          </p:nvPr>
        </p:nvSpPr>
        <p:spPr>
          <a:xfrm>
            <a:off x="643467" y="5777750"/>
            <a:ext cx="4620584" cy="775494"/>
          </a:xfrm>
        </p:spPr>
        <p:txBody>
          <a:bodyPr>
            <a:normAutofit/>
          </a:bodyPr>
          <a:lstStyle/>
          <a:p>
            <a:pPr algn="l"/>
            <a:r>
              <a:rPr lang="en-US" sz="3000" dirty="0"/>
              <a:t>1 Kings 18:7-9</a:t>
            </a:r>
          </a:p>
        </p:txBody>
      </p:sp>
      <p:pic>
        <p:nvPicPr>
          <p:cNvPr id="3074" name="Picture 2" descr="Obadiah (1 Kings) - Wikipedia">
            <a:extLst>
              <a:ext uri="{FF2B5EF4-FFF2-40B4-BE49-F238E27FC236}">
                <a16:creationId xmlns:a16="http://schemas.microsoft.com/office/drawing/2014/main" id="{5A5520C6-4B6E-4D18-230D-98482CEEC89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39198" y="400574"/>
            <a:ext cx="4076389" cy="557106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A385B97-6649-AEBC-49E3-34D70DDF7508}"/>
              </a:ext>
            </a:extLst>
          </p:cNvPr>
          <p:cNvSpPr txBox="1"/>
          <p:nvPr/>
        </p:nvSpPr>
        <p:spPr>
          <a:xfrm>
            <a:off x="7046430" y="6079463"/>
            <a:ext cx="4076389" cy="646331"/>
          </a:xfrm>
          <a:prstGeom prst="rect">
            <a:avLst/>
          </a:prstGeom>
          <a:noFill/>
        </p:spPr>
        <p:txBody>
          <a:bodyPr wrap="square">
            <a:spAutoFit/>
          </a:bodyPr>
          <a:lstStyle/>
          <a:p>
            <a:pPr algn="ctr"/>
            <a:r>
              <a:rPr lang="en-US" b="0" i="0" u="none" strike="noStrike" dirty="0">
                <a:solidFill>
                  <a:srgbClr val="202122"/>
                </a:solidFill>
                <a:effectLst/>
                <a:latin typeface="Arial" panose="020B0604020202020204" pitchFamily="34" charset="0"/>
              </a:rPr>
              <a:t>Obadiah hiding the prophets. </a:t>
            </a:r>
            <a:r>
              <a:rPr lang="en-US" b="0" i="0" u="none" strike="noStrike" dirty="0">
                <a:solidFill>
                  <a:srgbClr val="795CB2"/>
                </a:solidFill>
                <a:effectLst/>
                <a:latin typeface="Arial" panose="020B0604020202020204" pitchFamily="34" charset="0"/>
                <a:hlinkClick r:id="rId4" tooltip="Johann Christoph Weigel"/>
              </a:rPr>
              <a:t>Johann Christoph Weigel</a:t>
            </a:r>
            <a:r>
              <a:rPr lang="en-US" b="0" i="0" u="none" strike="noStrike" dirty="0">
                <a:solidFill>
                  <a:srgbClr val="202122"/>
                </a:solidFill>
                <a:effectLst/>
                <a:latin typeface="Arial" panose="020B0604020202020204" pitchFamily="34" charset="0"/>
              </a:rPr>
              <a:t>, 1695.</a:t>
            </a:r>
            <a:endParaRPr lang="en-US" dirty="0"/>
          </a:p>
        </p:txBody>
      </p:sp>
    </p:spTree>
    <p:extLst>
      <p:ext uri="{BB962C8B-B14F-4D97-AF65-F5344CB8AC3E}">
        <p14:creationId xmlns:p14="http://schemas.microsoft.com/office/powerpoint/2010/main" val="3625468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0A1A6-9C45-E589-8452-BA6624137F8E}"/>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What increases our risk for depression?</a:t>
            </a:r>
            <a:br>
              <a:rPr lang="en-US" dirty="0">
                <a:solidFill>
                  <a:srgbClr val="FFFFFF"/>
                </a:solidFill>
              </a:rPr>
            </a:br>
            <a:r>
              <a:rPr lang="en-US" b="1" i="1" u="sng" dirty="0">
                <a:solidFill>
                  <a:srgbClr val="FFFFFF"/>
                </a:solidFill>
              </a:rPr>
              <a:t>Quitting</a:t>
            </a: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B659F75-2539-A1D5-E170-86CA85A06F82}"/>
              </a:ext>
            </a:extLst>
          </p:cNvPr>
          <p:cNvSpPr>
            <a:spLocks noGrp="1"/>
          </p:cNvSpPr>
          <p:nvPr>
            <p:ph idx="1"/>
          </p:nvPr>
        </p:nvSpPr>
        <p:spPr>
          <a:xfrm>
            <a:off x="4447308" y="591344"/>
            <a:ext cx="6906491" cy="5585619"/>
          </a:xfrm>
        </p:spPr>
        <p:txBody>
          <a:bodyPr anchor="ctr">
            <a:noAutofit/>
          </a:bodyPr>
          <a:lstStyle/>
          <a:p>
            <a:pPr marL="0" indent="0">
              <a:buNone/>
            </a:pPr>
            <a:r>
              <a:rPr lang="en-US" sz="4400" b="0" i="0" u="none" strike="noStrike" dirty="0">
                <a:solidFill>
                  <a:srgbClr val="000000"/>
                </a:solidFill>
                <a:effectLst/>
                <a:latin typeface="system-ui"/>
              </a:rPr>
              <a:t>But he himself went a day's journey into the wilderness, and came and sat down under a juniper tree: and he requested for himself that he might die; and said, </a:t>
            </a:r>
            <a:r>
              <a:rPr lang="en-US" sz="4400" b="1" i="0" u="sng" strike="noStrike" dirty="0">
                <a:solidFill>
                  <a:srgbClr val="000000"/>
                </a:solidFill>
                <a:effectLst/>
                <a:latin typeface="system-ui"/>
              </a:rPr>
              <a:t>It is enough</a:t>
            </a:r>
            <a:r>
              <a:rPr lang="en-US" sz="4400" b="0" i="0" u="none" strike="noStrike" dirty="0">
                <a:solidFill>
                  <a:srgbClr val="000000"/>
                </a:solidFill>
                <a:effectLst/>
                <a:latin typeface="system-ui"/>
              </a:rPr>
              <a:t>; now, O Lord, take away my life; for I am not better than my fathers.</a:t>
            </a:r>
          </a:p>
          <a:p>
            <a:pPr marL="0" indent="0">
              <a:buNone/>
            </a:pPr>
            <a:r>
              <a:rPr lang="en-US" sz="4400" dirty="0">
                <a:latin typeface="system-ui"/>
              </a:rPr>
              <a:t>1 Kings 19:4</a:t>
            </a:r>
            <a:endParaRPr lang="en-US" sz="4400" dirty="0"/>
          </a:p>
        </p:txBody>
      </p:sp>
    </p:spTree>
    <p:extLst>
      <p:ext uri="{BB962C8B-B14F-4D97-AF65-F5344CB8AC3E}">
        <p14:creationId xmlns:p14="http://schemas.microsoft.com/office/powerpoint/2010/main" val="3083740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22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6" descr="Content Placeholder 6">
            <a:extLst>
              <a:ext uri="{FF2B5EF4-FFF2-40B4-BE49-F238E27FC236}">
                <a16:creationId xmlns:a16="http://schemas.microsoft.com/office/drawing/2014/main" id="{7E37E389-CC6A-4FD3-6FE5-9334AF5495F1}"/>
              </a:ext>
            </a:extLst>
          </p:cNvPr>
          <p:cNvPicPr>
            <a:picLocks noChangeAspect="1"/>
          </p:cNvPicPr>
          <p:nvPr/>
        </p:nvPicPr>
        <p:blipFill>
          <a:blip r:embed="rId2"/>
          <a:stretch>
            <a:fillRect/>
          </a:stretch>
        </p:blipFill>
        <p:spPr>
          <a:xfrm>
            <a:off x="2406553" y="643467"/>
            <a:ext cx="7378894" cy="5571066"/>
          </a:xfrm>
          <a:prstGeom prst="rect">
            <a:avLst/>
          </a:prstGeom>
        </p:spPr>
      </p:pic>
    </p:spTree>
    <p:extLst>
      <p:ext uri="{BB962C8B-B14F-4D97-AF65-F5344CB8AC3E}">
        <p14:creationId xmlns:p14="http://schemas.microsoft.com/office/powerpoint/2010/main" val="3848516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ed band aid with white text&#10;&#10;Description automatically generated">
            <a:extLst>
              <a:ext uri="{FF2B5EF4-FFF2-40B4-BE49-F238E27FC236}">
                <a16:creationId xmlns:a16="http://schemas.microsoft.com/office/drawing/2014/main" id="{DAF13E27-6AC9-83B0-01EC-638B129036FE}"/>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4181382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FFE04-B5EC-164E-8A69-1FA828DB712A}"/>
              </a:ext>
            </a:extLst>
          </p:cNvPr>
          <p:cNvSpPr>
            <a:spLocks noGrp="1"/>
          </p:cNvSpPr>
          <p:nvPr>
            <p:ph type="ctrTitle"/>
          </p:nvPr>
        </p:nvSpPr>
        <p:spPr>
          <a:xfrm>
            <a:off x="5354955" y="1533665"/>
            <a:ext cx="5998840" cy="3343135"/>
          </a:xfrm>
          <a:noFill/>
        </p:spPr>
        <p:txBody>
          <a:bodyPr vert="horz" lIns="91440" tIns="45720" rIns="91440" bIns="45720" rtlCol="0">
            <a:normAutofit fontScale="90000"/>
          </a:bodyPr>
          <a:lstStyle/>
          <a:p>
            <a:pPr algn="l"/>
            <a:r>
              <a:rPr lang="en-US" sz="5200" b="1" dirty="0">
                <a:solidFill>
                  <a:srgbClr val="FF0000"/>
                </a:solidFill>
              </a:rPr>
              <a:t>The Tools of the Responder</a:t>
            </a:r>
            <a:br>
              <a:rPr lang="en-US" sz="5200" b="1" dirty="0">
                <a:solidFill>
                  <a:srgbClr val="FF0000"/>
                </a:solidFill>
              </a:rPr>
            </a:br>
            <a:r>
              <a:rPr lang="en-US" sz="5200" b="1" dirty="0"/>
              <a:t>The Word</a:t>
            </a:r>
            <a:br>
              <a:rPr lang="en-US" sz="5200" b="1" dirty="0"/>
            </a:br>
            <a:r>
              <a:rPr lang="en-US" sz="5200" b="1" dirty="0"/>
              <a:t>Prayer</a:t>
            </a:r>
            <a:br>
              <a:rPr lang="en-US" sz="5200" b="1" dirty="0"/>
            </a:br>
            <a:r>
              <a:rPr lang="en-US" sz="5200" b="1" dirty="0"/>
              <a:t>The Church</a:t>
            </a:r>
            <a:br>
              <a:rPr lang="en-US" sz="5200" b="1" dirty="0"/>
            </a:br>
            <a:r>
              <a:rPr lang="en-US" sz="5200" b="1" dirty="0"/>
              <a:t>Your Relationships</a:t>
            </a:r>
            <a:br>
              <a:rPr lang="en-US" sz="5200" b="1" dirty="0"/>
            </a:br>
            <a:r>
              <a:rPr lang="en-US" sz="5200" b="1" dirty="0"/>
              <a:t>Your Words</a:t>
            </a:r>
          </a:p>
        </p:txBody>
      </p:sp>
      <p:pic>
        <p:nvPicPr>
          <p:cNvPr id="7" name="Picture 6" descr="A painting of a person&#10;&#10;Description automatically generated">
            <a:extLst>
              <a:ext uri="{FF2B5EF4-FFF2-40B4-BE49-F238E27FC236}">
                <a16:creationId xmlns:a16="http://schemas.microsoft.com/office/drawing/2014/main" id="{FF2657C2-D033-D047-93B8-439F6E1DC852}"/>
              </a:ext>
            </a:extLst>
          </p:cNvPr>
          <p:cNvPicPr>
            <a:picLocks noChangeAspect="1"/>
          </p:cNvPicPr>
          <p:nvPr/>
        </p:nvPicPr>
        <p:blipFill rotWithShape="1">
          <a:blip r:embed="rId3"/>
          <a:srcRect l="5057" r="5060"/>
          <a:stretch/>
        </p:blipFill>
        <p:spPr>
          <a:xfrm>
            <a:off x="20" y="10"/>
            <a:ext cx="4992985" cy="6857990"/>
          </a:xfrm>
          <a:prstGeom prst="rect">
            <a:avLst/>
          </a:prstGeom>
        </p:spPr>
      </p:pic>
      <p:sp>
        <p:nvSpPr>
          <p:cNvPr id="4" name="Rectangle 3">
            <a:extLst>
              <a:ext uri="{FF2B5EF4-FFF2-40B4-BE49-F238E27FC236}">
                <a16:creationId xmlns:a16="http://schemas.microsoft.com/office/drawing/2014/main" id="{78974FDF-00C6-6145-808C-EF83B7F2B140}"/>
              </a:ext>
            </a:extLst>
          </p:cNvPr>
          <p:cNvSpPr/>
          <p:nvPr/>
        </p:nvSpPr>
        <p:spPr>
          <a:xfrm>
            <a:off x="20" y="6172201"/>
            <a:ext cx="4992985" cy="685799"/>
          </a:xfrm>
          <a:prstGeom prst="rect">
            <a:avLst/>
          </a:prstGeom>
          <a:solidFill>
            <a:srgbClr val="000000">
              <a:alpha val="50000"/>
            </a:srgbClr>
          </a:solidFill>
          <a:ln>
            <a:noFill/>
          </a:ln>
        </p:spPr>
        <p:txBody>
          <a:bodyPr wrap="square">
            <a:noAutofit/>
          </a:bodyPr>
          <a:lstStyle/>
          <a:p>
            <a:pPr algn="ctr">
              <a:spcAft>
                <a:spcPts val="600"/>
              </a:spcAft>
            </a:pPr>
            <a:r>
              <a:rPr lang="en-US" sz="1300" b="1">
                <a:solidFill>
                  <a:srgbClr val="FFFFFF"/>
                </a:solidFill>
              </a:rPr>
              <a:t>The Good Samaritan by Vincent van Gogh</a:t>
            </a:r>
            <a:endParaRPr lang="en-US" sz="1300">
              <a:solidFill>
                <a:srgbClr val="FFFFFF"/>
              </a:solidFill>
            </a:endParaRPr>
          </a:p>
        </p:txBody>
      </p:sp>
    </p:spTree>
    <p:extLst>
      <p:ext uri="{BB962C8B-B14F-4D97-AF65-F5344CB8AC3E}">
        <p14:creationId xmlns:p14="http://schemas.microsoft.com/office/powerpoint/2010/main" val="3362500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0A1A6-9C45-E589-8452-BA6624137F8E}"/>
              </a:ext>
            </a:extLst>
          </p:cNvPr>
          <p:cNvSpPr>
            <a:spLocks noGrp="1"/>
          </p:cNvSpPr>
          <p:nvPr>
            <p:ph type="title"/>
          </p:nvPr>
        </p:nvSpPr>
        <p:spPr>
          <a:xfrm>
            <a:off x="686834" y="1153572"/>
            <a:ext cx="3200400" cy="4461163"/>
          </a:xfrm>
        </p:spPr>
        <p:txBody>
          <a:bodyPr>
            <a:normAutofit/>
          </a:bodyPr>
          <a:lstStyle/>
          <a:p>
            <a:r>
              <a:rPr lang="en-US" sz="4400" b="1" dirty="0">
                <a:solidFill>
                  <a:schemeClr val="bg1"/>
                </a:solidFill>
              </a:rPr>
              <a:t>The Techniques of the Responder</a:t>
            </a:r>
            <a:br>
              <a:rPr lang="en-US" sz="4400" b="1" dirty="0">
                <a:solidFill>
                  <a:schemeClr val="bg1"/>
                </a:solidFill>
              </a:rPr>
            </a:br>
            <a:br>
              <a:rPr lang="en-US" sz="4400" b="1" dirty="0">
                <a:solidFill>
                  <a:schemeClr val="bg1"/>
                </a:solidFill>
              </a:rPr>
            </a:br>
            <a:r>
              <a:rPr lang="en-US" sz="4400" b="1" dirty="0">
                <a:solidFill>
                  <a:schemeClr val="bg1"/>
                </a:solidFill>
              </a:rPr>
              <a:t>Observe</a:t>
            </a:r>
            <a:endParaRPr lang="en-US" b="1" dirty="0">
              <a:solidFill>
                <a:schemeClr val="bg1"/>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Picture 5">
            <a:extLst>
              <a:ext uri="{FF2B5EF4-FFF2-40B4-BE49-F238E27FC236}">
                <a16:creationId xmlns:a16="http://schemas.microsoft.com/office/drawing/2014/main" id="{475DF30F-DBCD-F14E-8E4A-04636EF4FEB0}"/>
              </a:ext>
            </a:extLst>
          </p:cNvPr>
          <p:cNvPicPr>
            <a:picLocks noChangeAspect="1"/>
          </p:cNvPicPr>
          <p:nvPr/>
        </p:nvPicPr>
        <p:blipFill>
          <a:blip r:embed="rId2"/>
          <a:stretch>
            <a:fillRect/>
          </a:stretch>
        </p:blipFill>
        <p:spPr>
          <a:xfrm>
            <a:off x="4739369" y="578908"/>
            <a:ext cx="6765797" cy="5700183"/>
          </a:xfrm>
          <a:prstGeom prst="rect">
            <a:avLst/>
          </a:prstGeom>
        </p:spPr>
      </p:pic>
    </p:spTree>
    <p:extLst>
      <p:ext uri="{BB962C8B-B14F-4D97-AF65-F5344CB8AC3E}">
        <p14:creationId xmlns:p14="http://schemas.microsoft.com/office/powerpoint/2010/main" val="2364847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0A1A6-9C45-E589-8452-BA6624137F8E}"/>
              </a:ext>
            </a:extLst>
          </p:cNvPr>
          <p:cNvSpPr>
            <a:spLocks noGrp="1"/>
          </p:cNvSpPr>
          <p:nvPr>
            <p:ph type="title"/>
          </p:nvPr>
        </p:nvSpPr>
        <p:spPr>
          <a:xfrm>
            <a:off x="686834" y="1153572"/>
            <a:ext cx="3200400" cy="4461163"/>
          </a:xfrm>
        </p:spPr>
        <p:txBody>
          <a:bodyPr>
            <a:normAutofit/>
          </a:bodyPr>
          <a:lstStyle/>
          <a:p>
            <a:r>
              <a:rPr lang="en-US" sz="4400" b="1" dirty="0">
                <a:solidFill>
                  <a:schemeClr val="bg1"/>
                </a:solidFill>
              </a:rPr>
              <a:t>The Techniques of the Responder</a:t>
            </a:r>
            <a:br>
              <a:rPr lang="en-US" sz="4400" b="1" dirty="0">
                <a:solidFill>
                  <a:schemeClr val="bg1"/>
                </a:solidFill>
              </a:rPr>
            </a:br>
            <a:br>
              <a:rPr lang="en-US" sz="4400" b="1" dirty="0">
                <a:solidFill>
                  <a:schemeClr val="bg1"/>
                </a:solidFill>
              </a:rPr>
            </a:br>
            <a:r>
              <a:rPr lang="en-US" sz="4400" b="1" dirty="0">
                <a:solidFill>
                  <a:schemeClr val="bg1"/>
                </a:solidFill>
              </a:rPr>
              <a:t>Attend</a:t>
            </a:r>
            <a:endParaRPr lang="en-US" dirty="0">
              <a:solidFill>
                <a:schemeClr val="bg1"/>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B659F75-2539-A1D5-E170-86CA85A06F82}"/>
              </a:ext>
            </a:extLst>
          </p:cNvPr>
          <p:cNvSpPr>
            <a:spLocks noGrp="1"/>
          </p:cNvSpPr>
          <p:nvPr>
            <p:ph idx="1"/>
          </p:nvPr>
        </p:nvSpPr>
        <p:spPr>
          <a:xfrm>
            <a:off x="4447308" y="591344"/>
            <a:ext cx="6906491" cy="5585619"/>
          </a:xfrm>
        </p:spPr>
        <p:txBody>
          <a:bodyPr anchor="ctr">
            <a:noAutofit/>
          </a:bodyPr>
          <a:lstStyle/>
          <a:p>
            <a:pPr marL="0" indent="0" algn="l">
              <a:buNone/>
            </a:pPr>
            <a:r>
              <a:rPr lang="en-US" sz="4000" i="0" strike="noStrike" baseline="30000" dirty="0">
                <a:solidFill>
                  <a:srgbClr val="000000"/>
                </a:solidFill>
                <a:effectLst/>
                <a:latin typeface="system-ui"/>
              </a:rPr>
              <a:t>5 </a:t>
            </a:r>
            <a:r>
              <a:rPr lang="en-US" sz="4000" i="0" strike="noStrike" dirty="0">
                <a:solidFill>
                  <a:srgbClr val="000000"/>
                </a:solidFill>
                <a:effectLst/>
                <a:latin typeface="system-ui"/>
              </a:rPr>
              <a:t>And as he lay and slept under a juniper tree, behold, then </a:t>
            </a:r>
            <a:r>
              <a:rPr lang="en-US" sz="4000" b="1" i="0" u="sng" strike="noStrike" dirty="0">
                <a:solidFill>
                  <a:srgbClr val="000000"/>
                </a:solidFill>
                <a:effectLst/>
                <a:latin typeface="system-ui"/>
              </a:rPr>
              <a:t>an angel touched him</a:t>
            </a:r>
            <a:r>
              <a:rPr lang="en-US" sz="4000" i="0" strike="noStrike" dirty="0">
                <a:solidFill>
                  <a:srgbClr val="000000"/>
                </a:solidFill>
                <a:effectLst/>
                <a:latin typeface="system-ui"/>
              </a:rPr>
              <a:t>, and said unto him, Arise and eat.</a:t>
            </a:r>
          </a:p>
          <a:p>
            <a:pPr marL="0" indent="0" algn="l">
              <a:buNone/>
            </a:pPr>
            <a:r>
              <a:rPr lang="en-US" sz="4000" i="0" strike="noStrike" baseline="30000" dirty="0">
                <a:solidFill>
                  <a:srgbClr val="000000"/>
                </a:solidFill>
                <a:effectLst/>
                <a:latin typeface="system-ui"/>
              </a:rPr>
              <a:t>6 </a:t>
            </a:r>
            <a:r>
              <a:rPr lang="en-US" sz="4000" i="0" strike="noStrike" dirty="0">
                <a:solidFill>
                  <a:srgbClr val="000000"/>
                </a:solidFill>
                <a:effectLst/>
                <a:latin typeface="system-ui"/>
              </a:rPr>
              <a:t>And he looked, and, behold, there was a cake </a:t>
            </a:r>
            <a:r>
              <a:rPr lang="en-US" sz="4000" i="0" strike="noStrike" dirty="0" err="1">
                <a:solidFill>
                  <a:srgbClr val="000000"/>
                </a:solidFill>
                <a:effectLst/>
                <a:latin typeface="system-ui"/>
              </a:rPr>
              <a:t>baken</a:t>
            </a:r>
            <a:r>
              <a:rPr lang="en-US" sz="4000" i="0" strike="noStrike" dirty="0">
                <a:solidFill>
                  <a:srgbClr val="000000"/>
                </a:solidFill>
                <a:effectLst/>
                <a:latin typeface="system-ui"/>
              </a:rPr>
              <a:t> on the coals, and a cruse of water at his head. And he did eat and drink, and laid him down again.</a:t>
            </a:r>
          </a:p>
          <a:p>
            <a:pPr marL="0" indent="0">
              <a:buNone/>
            </a:pPr>
            <a:r>
              <a:rPr lang="en-US" sz="4000" dirty="0">
                <a:latin typeface="system-ui"/>
              </a:rPr>
              <a:t>1 Kings 19:5-6</a:t>
            </a:r>
            <a:endParaRPr lang="en-US" sz="4000" dirty="0"/>
          </a:p>
        </p:txBody>
      </p:sp>
    </p:spTree>
    <p:extLst>
      <p:ext uri="{BB962C8B-B14F-4D97-AF65-F5344CB8AC3E}">
        <p14:creationId xmlns:p14="http://schemas.microsoft.com/office/powerpoint/2010/main" val="3630699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FFE04-B5EC-164E-8A69-1FA828DB712A}"/>
              </a:ext>
            </a:extLst>
          </p:cNvPr>
          <p:cNvSpPr>
            <a:spLocks noGrp="1"/>
          </p:cNvSpPr>
          <p:nvPr>
            <p:ph type="ctrTitle"/>
          </p:nvPr>
        </p:nvSpPr>
        <p:spPr>
          <a:xfrm>
            <a:off x="5354955" y="2871811"/>
            <a:ext cx="5998840" cy="3343135"/>
          </a:xfrm>
          <a:noFill/>
        </p:spPr>
        <p:txBody>
          <a:bodyPr vert="horz" lIns="91440" tIns="45720" rIns="91440" bIns="45720" rtlCol="0">
            <a:normAutofit fontScale="90000"/>
          </a:bodyPr>
          <a:lstStyle/>
          <a:p>
            <a:pPr algn="l"/>
            <a:r>
              <a:rPr lang="en-US" sz="5200" b="1" dirty="0">
                <a:solidFill>
                  <a:srgbClr val="FF0000"/>
                </a:solidFill>
              </a:rPr>
              <a:t>The Techniques of the Responder</a:t>
            </a:r>
            <a:br>
              <a:rPr lang="en-US" sz="5200" dirty="0">
                <a:solidFill>
                  <a:srgbClr val="FF0000"/>
                </a:solidFill>
              </a:rPr>
            </a:br>
            <a:r>
              <a:rPr lang="en-US" sz="5200" dirty="0"/>
              <a:t>Attend</a:t>
            </a:r>
            <a:br>
              <a:rPr lang="en-US" sz="5200" dirty="0"/>
            </a:br>
            <a:r>
              <a:rPr lang="en-US" sz="5200" dirty="0"/>
              <a:t>Observe</a:t>
            </a:r>
            <a:br>
              <a:rPr lang="en-US" sz="5200" dirty="0"/>
            </a:br>
            <a:r>
              <a:rPr lang="en-US" sz="5200" b="1" dirty="0"/>
              <a:t>Listen</a:t>
            </a:r>
            <a:br>
              <a:rPr lang="en-US" sz="5200" dirty="0"/>
            </a:br>
            <a:r>
              <a:rPr lang="en-US" sz="5200" dirty="0"/>
              <a:t>Care </a:t>
            </a:r>
            <a:br>
              <a:rPr lang="en-US" sz="5200" dirty="0"/>
            </a:br>
            <a:r>
              <a:rPr lang="en-US" sz="5200" dirty="0"/>
              <a:t>Respond</a:t>
            </a:r>
            <a:br>
              <a:rPr lang="en-US" sz="5200" dirty="0"/>
            </a:br>
            <a:r>
              <a:rPr lang="en-US" sz="5200" dirty="0"/>
              <a:t>Act</a:t>
            </a:r>
            <a:br>
              <a:rPr lang="en-US" sz="5200" dirty="0"/>
            </a:br>
            <a:r>
              <a:rPr lang="en-US" sz="5200" dirty="0"/>
              <a:t>Find the Inn</a:t>
            </a:r>
          </a:p>
        </p:txBody>
      </p:sp>
      <p:pic>
        <p:nvPicPr>
          <p:cNvPr id="7" name="Picture 6" descr="A painting of a person&#10;&#10;Description automatically generated">
            <a:extLst>
              <a:ext uri="{FF2B5EF4-FFF2-40B4-BE49-F238E27FC236}">
                <a16:creationId xmlns:a16="http://schemas.microsoft.com/office/drawing/2014/main" id="{FF2657C2-D033-D047-93B8-439F6E1DC852}"/>
              </a:ext>
            </a:extLst>
          </p:cNvPr>
          <p:cNvPicPr>
            <a:picLocks noChangeAspect="1"/>
          </p:cNvPicPr>
          <p:nvPr/>
        </p:nvPicPr>
        <p:blipFill rotWithShape="1">
          <a:blip r:embed="rId3"/>
          <a:srcRect l="5057" r="5060"/>
          <a:stretch/>
        </p:blipFill>
        <p:spPr>
          <a:xfrm>
            <a:off x="20" y="10"/>
            <a:ext cx="4992985" cy="6857990"/>
          </a:xfrm>
          <a:prstGeom prst="rect">
            <a:avLst/>
          </a:prstGeom>
        </p:spPr>
      </p:pic>
      <p:sp>
        <p:nvSpPr>
          <p:cNvPr id="4" name="Rectangle 3">
            <a:extLst>
              <a:ext uri="{FF2B5EF4-FFF2-40B4-BE49-F238E27FC236}">
                <a16:creationId xmlns:a16="http://schemas.microsoft.com/office/drawing/2014/main" id="{78974FDF-00C6-6145-808C-EF83B7F2B140}"/>
              </a:ext>
            </a:extLst>
          </p:cNvPr>
          <p:cNvSpPr/>
          <p:nvPr/>
        </p:nvSpPr>
        <p:spPr>
          <a:xfrm>
            <a:off x="20" y="6172201"/>
            <a:ext cx="4992985" cy="685799"/>
          </a:xfrm>
          <a:prstGeom prst="rect">
            <a:avLst/>
          </a:prstGeom>
          <a:solidFill>
            <a:srgbClr val="000000">
              <a:alpha val="50000"/>
            </a:srgbClr>
          </a:solidFill>
          <a:ln>
            <a:noFill/>
          </a:ln>
        </p:spPr>
        <p:txBody>
          <a:bodyPr wrap="square">
            <a:noAutofit/>
          </a:bodyPr>
          <a:lstStyle/>
          <a:p>
            <a:pPr algn="ctr">
              <a:spcAft>
                <a:spcPts val="600"/>
              </a:spcAft>
            </a:pPr>
            <a:r>
              <a:rPr lang="en-US" sz="1300" b="1">
                <a:solidFill>
                  <a:srgbClr val="FFFFFF"/>
                </a:solidFill>
              </a:rPr>
              <a:t>The Good Samaritan by Vincent van Gogh</a:t>
            </a:r>
            <a:endParaRPr lang="en-US" sz="1300">
              <a:solidFill>
                <a:srgbClr val="FFFFFF"/>
              </a:solidFill>
            </a:endParaRPr>
          </a:p>
        </p:txBody>
      </p:sp>
    </p:spTree>
    <p:extLst>
      <p:ext uri="{BB962C8B-B14F-4D97-AF65-F5344CB8AC3E}">
        <p14:creationId xmlns:p14="http://schemas.microsoft.com/office/powerpoint/2010/main" val="129129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B601D-4A40-2479-3D1E-111554A59093}"/>
              </a:ext>
            </a:extLst>
          </p:cNvPr>
          <p:cNvSpPr>
            <a:spLocks noGrp="1"/>
          </p:cNvSpPr>
          <p:nvPr>
            <p:ph type="ctrTitle"/>
          </p:nvPr>
        </p:nvSpPr>
        <p:spPr>
          <a:xfrm>
            <a:off x="643467" y="1412902"/>
            <a:ext cx="5582699" cy="4567137"/>
          </a:xfrm>
        </p:spPr>
        <p:txBody>
          <a:bodyPr>
            <a:noAutofit/>
          </a:bodyPr>
          <a:lstStyle/>
          <a:p>
            <a:pPr algn="l"/>
            <a:r>
              <a:rPr lang="en-US" sz="2700" b="1" i="0" u="none" strike="noStrike" baseline="30000" dirty="0">
                <a:effectLst/>
                <a:latin typeface="system-ui"/>
              </a:rPr>
              <a:t>10 </a:t>
            </a:r>
            <a:r>
              <a:rPr lang="en-US" sz="2700" b="0" i="0" u="none" strike="noStrike" dirty="0">
                <a:effectLst/>
                <a:latin typeface="system-ui"/>
              </a:rPr>
              <a:t>And he said, I have been very jealous for the Lord God of hosts: for the children of Israel have forsaken thy covenant, thrown down thine altars, and slain thy prophets with the sword; and </a:t>
            </a:r>
            <a:r>
              <a:rPr lang="en-US" sz="2700" b="1" i="0" u="sng" strike="noStrike" dirty="0">
                <a:effectLst/>
                <a:latin typeface="system-ui"/>
              </a:rPr>
              <a:t>I, even I only, am left</a:t>
            </a:r>
            <a:r>
              <a:rPr lang="en-US" sz="2700" b="0" i="0" u="none" strike="noStrike" dirty="0">
                <a:effectLst/>
                <a:latin typeface="system-ui"/>
              </a:rPr>
              <a:t>; and they seek my life, to take it away.</a:t>
            </a:r>
            <a:br>
              <a:rPr lang="en-US" sz="2700" b="0" i="0" u="none" strike="noStrike" dirty="0">
                <a:effectLst/>
                <a:latin typeface="system-ui"/>
              </a:rPr>
            </a:br>
            <a:r>
              <a:rPr lang="en-US" sz="2700" b="1" i="0" u="none" strike="noStrike" baseline="30000" dirty="0">
                <a:effectLst/>
                <a:latin typeface="system-ui"/>
              </a:rPr>
              <a:t>14 </a:t>
            </a:r>
            <a:r>
              <a:rPr lang="en-US" sz="2700" b="0" i="0" u="none" strike="noStrike" dirty="0">
                <a:effectLst/>
                <a:latin typeface="system-ui"/>
              </a:rPr>
              <a:t>And he said, I have been very jealous for the Lord God of hosts: because the children of Israel have forsaken thy covenant, thrown down thine altars, and slain thy prophets with the sword; and </a:t>
            </a:r>
            <a:r>
              <a:rPr lang="en-US" sz="2700" b="1" i="0" u="sng" strike="noStrike" dirty="0">
                <a:effectLst/>
                <a:latin typeface="system-ui"/>
              </a:rPr>
              <a:t>I, even I only, am left</a:t>
            </a:r>
            <a:r>
              <a:rPr lang="en-US" sz="2700" b="0" i="0" u="none" strike="noStrike" dirty="0">
                <a:effectLst/>
                <a:latin typeface="system-ui"/>
              </a:rPr>
              <a:t>; and they seek my life, to take it away.</a:t>
            </a:r>
          </a:p>
        </p:txBody>
      </p:sp>
      <p:sp>
        <p:nvSpPr>
          <p:cNvPr id="3" name="Subtitle 2">
            <a:extLst>
              <a:ext uri="{FF2B5EF4-FFF2-40B4-BE49-F238E27FC236}">
                <a16:creationId xmlns:a16="http://schemas.microsoft.com/office/drawing/2014/main" id="{2D0E5083-B4A7-2C6E-7DD3-D6935ADC914F}"/>
              </a:ext>
            </a:extLst>
          </p:cNvPr>
          <p:cNvSpPr>
            <a:spLocks noGrp="1"/>
          </p:cNvSpPr>
          <p:nvPr>
            <p:ph type="subTitle" idx="1"/>
          </p:nvPr>
        </p:nvSpPr>
        <p:spPr>
          <a:xfrm>
            <a:off x="643467" y="5977053"/>
            <a:ext cx="4620584" cy="519875"/>
          </a:xfrm>
        </p:spPr>
        <p:txBody>
          <a:bodyPr>
            <a:normAutofit/>
          </a:bodyPr>
          <a:lstStyle/>
          <a:p>
            <a:pPr algn="l"/>
            <a:r>
              <a:rPr lang="en-US" sz="2500" dirty="0"/>
              <a:t>1 Kings 19:10, 14</a:t>
            </a:r>
          </a:p>
        </p:txBody>
      </p:sp>
      <p:pic>
        <p:nvPicPr>
          <p:cNvPr id="9" name="Picture 2" descr="An angel touching a person's head&#10;&#10;Description automatically generated">
            <a:extLst>
              <a:ext uri="{FF2B5EF4-FFF2-40B4-BE49-F238E27FC236}">
                <a16:creationId xmlns:a16="http://schemas.microsoft.com/office/drawing/2014/main" id="{B3250EAB-DC73-A214-3330-A2D8226E97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38" r="12319"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223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FFE04-B5EC-164E-8A69-1FA828DB712A}"/>
              </a:ext>
            </a:extLst>
          </p:cNvPr>
          <p:cNvSpPr>
            <a:spLocks noGrp="1"/>
          </p:cNvSpPr>
          <p:nvPr>
            <p:ph type="ctrTitle"/>
          </p:nvPr>
        </p:nvSpPr>
        <p:spPr>
          <a:xfrm>
            <a:off x="5354955" y="2871811"/>
            <a:ext cx="5998840" cy="3343135"/>
          </a:xfrm>
          <a:noFill/>
        </p:spPr>
        <p:txBody>
          <a:bodyPr vert="horz" lIns="91440" tIns="45720" rIns="91440" bIns="45720" rtlCol="0">
            <a:normAutofit fontScale="90000"/>
          </a:bodyPr>
          <a:lstStyle/>
          <a:p>
            <a:pPr algn="l"/>
            <a:r>
              <a:rPr lang="en-US" sz="5200" b="1" dirty="0">
                <a:solidFill>
                  <a:srgbClr val="FF0000"/>
                </a:solidFill>
              </a:rPr>
              <a:t>The Techniques of the Responder</a:t>
            </a:r>
            <a:br>
              <a:rPr lang="en-US" sz="5200" dirty="0">
                <a:solidFill>
                  <a:srgbClr val="FF0000"/>
                </a:solidFill>
              </a:rPr>
            </a:br>
            <a:r>
              <a:rPr lang="en-US" sz="5200" dirty="0"/>
              <a:t>Attend</a:t>
            </a:r>
            <a:br>
              <a:rPr lang="en-US" sz="5200" dirty="0"/>
            </a:br>
            <a:r>
              <a:rPr lang="en-US" sz="5200" dirty="0"/>
              <a:t>Observe</a:t>
            </a:r>
            <a:br>
              <a:rPr lang="en-US" sz="5200" dirty="0"/>
            </a:br>
            <a:r>
              <a:rPr lang="en-US" sz="5200" dirty="0"/>
              <a:t>Listen</a:t>
            </a:r>
            <a:br>
              <a:rPr lang="en-US" sz="5200" dirty="0"/>
            </a:br>
            <a:r>
              <a:rPr lang="en-US" sz="5200" b="1" dirty="0"/>
              <a:t>Care</a:t>
            </a:r>
            <a:r>
              <a:rPr lang="en-US" sz="5200" dirty="0"/>
              <a:t> </a:t>
            </a:r>
            <a:br>
              <a:rPr lang="en-US" sz="5200" dirty="0"/>
            </a:br>
            <a:r>
              <a:rPr lang="en-US" sz="5200" dirty="0"/>
              <a:t>Respond</a:t>
            </a:r>
            <a:br>
              <a:rPr lang="en-US" sz="5200" dirty="0"/>
            </a:br>
            <a:r>
              <a:rPr lang="en-US" sz="5200" dirty="0"/>
              <a:t>Act</a:t>
            </a:r>
            <a:br>
              <a:rPr lang="en-US" sz="5200" dirty="0"/>
            </a:br>
            <a:r>
              <a:rPr lang="en-US" sz="5200" dirty="0"/>
              <a:t>Find the Inn</a:t>
            </a:r>
          </a:p>
        </p:txBody>
      </p:sp>
      <p:pic>
        <p:nvPicPr>
          <p:cNvPr id="7" name="Picture 6" descr="A painting of a person&#10;&#10;Description automatically generated">
            <a:extLst>
              <a:ext uri="{FF2B5EF4-FFF2-40B4-BE49-F238E27FC236}">
                <a16:creationId xmlns:a16="http://schemas.microsoft.com/office/drawing/2014/main" id="{FF2657C2-D033-D047-93B8-439F6E1DC852}"/>
              </a:ext>
            </a:extLst>
          </p:cNvPr>
          <p:cNvPicPr>
            <a:picLocks noChangeAspect="1"/>
          </p:cNvPicPr>
          <p:nvPr/>
        </p:nvPicPr>
        <p:blipFill rotWithShape="1">
          <a:blip r:embed="rId3"/>
          <a:srcRect l="5057" r="5060"/>
          <a:stretch/>
        </p:blipFill>
        <p:spPr>
          <a:xfrm>
            <a:off x="20" y="10"/>
            <a:ext cx="4992985" cy="6857990"/>
          </a:xfrm>
          <a:prstGeom prst="rect">
            <a:avLst/>
          </a:prstGeom>
        </p:spPr>
      </p:pic>
      <p:sp>
        <p:nvSpPr>
          <p:cNvPr id="4" name="Rectangle 3">
            <a:extLst>
              <a:ext uri="{FF2B5EF4-FFF2-40B4-BE49-F238E27FC236}">
                <a16:creationId xmlns:a16="http://schemas.microsoft.com/office/drawing/2014/main" id="{78974FDF-00C6-6145-808C-EF83B7F2B140}"/>
              </a:ext>
            </a:extLst>
          </p:cNvPr>
          <p:cNvSpPr/>
          <p:nvPr/>
        </p:nvSpPr>
        <p:spPr>
          <a:xfrm>
            <a:off x="20" y="6172201"/>
            <a:ext cx="4992985" cy="685799"/>
          </a:xfrm>
          <a:prstGeom prst="rect">
            <a:avLst/>
          </a:prstGeom>
          <a:solidFill>
            <a:srgbClr val="000000">
              <a:alpha val="50000"/>
            </a:srgbClr>
          </a:solidFill>
          <a:ln>
            <a:noFill/>
          </a:ln>
        </p:spPr>
        <p:txBody>
          <a:bodyPr wrap="square">
            <a:noAutofit/>
          </a:bodyPr>
          <a:lstStyle/>
          <a:p>
            <a:pPr algn="ctr">
              <a:spcAft>
                <a:spcPts val="600"/>
              </a:spcAft>
            </a:pPr>
            <a:r>
              <a:rPr lang="en-US" sz="1300" b="1">
                <a:solidFill>
                  <a:srgbClr val="FFFFFF"/>
                </a:solidFill>
              </a:rPr>
              <a:t>The Good Samaritan by Vincent van Gogh</a:t>
            </a:r>
            <a:endParaRPr lang="en-US" sz="1300">
              <a:solidFill>
                <a:srgbClr val="FFFFFF"/>
              </a:solidFill>
            </a:endParaRPr>
          </a:p>
        </p:txBody>
      </p:sp>
    </p:spTree>
    <p:extLst>
      <p:ext uri="{BB962C8B-B14F-4D97-AF65-F5344CB8AC3E}">
        <p14:creationId xmlns:p14="http://schemas.microsoft.com/office/powerpoint/2010/main" val="3908519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0A1A6-9C45-E589-8452-BA6624137F8E}"/>
              </a:ext>
            </a:extLst>
          </p:cNvPr>
          <p:cNvSpPr>
            <a:spLocks noGrp="1"/>
          </p:cNvSpPr>
          <p:nvPr>
            <p:ph type="title"/>
          </p:nvPr>
        </p:nvSpPr>
        <p:spPr>
          <a:xfrm>
            <a:off x="686834" y="1153572"/>
            <a:ext cx="3200400" cy="4461163"/>
          </a:xfrm>
        </p:spPr>
        <p:txBody>
          <a:bodyPr>
            <a:normAutofit fontScale="90000"/>
          </a:bodyPr>
          <a:lstStyle/>
          <a:p>
            <a:r>
              <a:rPr lang="en-US" sz="4400" b="1" dirty="0">
                <a:solidFill>
                  <a:schemeClr val="bg1"/>
                </a:solidFill>
              </a:rPr>
              <a:t>The Techniques of the Responder</a:t>
            </a:r>
            <a:br>
              <a:rPr lang="en-US" sz="4400" b="1" dirty="0">
                <a:solidFill>
                  <a:schemeClr val="bg1"/>
                </a:solidFill>
              </a:rPr>
            </a:br>
            <a:br>
              <a:rPr lang="en-US" sz="4400" b="1" dirty="0">
                <a:solidFill>
                  <a:schemeClr val="bg1"/>
                </a:solidFill>
              </a:rPr>
            </a:br>
            <a:r>
              <a:rPr lang="en-US" b="1" dirty="0">
                <a:solidFill>
                  <a:schemeClr val="bg1"/>
                </a:solidFill>
              </a:rPr>
              <a:t>Respond</a:t>
            </a:r>
            <a:br>
              <a:rPr lang="en-US" b="1" dirty="0">
                <a:solidFill>
                  <a:schemeClr val="bg1"/>
                </a:solidFill>
              </a:rPr>
            </a:br>
            <a:r>
              <a:rPr lang="en-US" b="1" dirty="0">
                <a:solidFill>
                  <a:schemeClr val="bg1"/>
                </a:solidFill>
              </a:rPr>
              <a:t>Address the </a:t>
            </a:r>
            <a:r>
              <a:rPr lang="en-US" b="1" i="1" u="sng" dirty="0">
                <a:solidFill>
                  <a:schemeClr val="bg1"/>
                </a:solidFill>
              </a:rPr>
              <a:t>physical</a:t>
            </a: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B659F75-2539-A1D5-E170-86CA85A06F82}"/>
              </a:ext>
            </a:extLst>
          </p:cNvPr>
          <p:cNvSpPr>
            <a:spLocks noGrp="1"/>
          </p:cNvSpPr>
          <p:nvPr>
            <p:ph idx="1"/>
          </p:nvPr>
        </p:nvSpPr>
        <p:spPr>
          <a:xfrm>
            <a:off x="4447308" y="591344"/>
            <a:ext cx="6906491" cy="5585619"/>
          </a:xfrm>
        </p:spPr>
        <p:txBody>
          <a:bodyPr anchor="ctr">
            <a:noAutofit/>
          </a:bodyPr>
          <a:lstStyle/>
          <a:p>
            <a:pPr marL="0" indent="0" algn="l">
              <a:buNone/>
            </a:pPr>
            <a:r>
              <a:rPr lang="en-US" sz="4000" b="1" i="0" u="none" strike="noStrike" baseline="30000" dirty="0">
                <a:solidFill>
                  <a:srgbClr val="000000"/>
                </a:solidFill>
                <a:effectLst/>
                <a:latin typeface="system-ui"/>
              </a:rPr>
              <a:t>5 </a:t>
            </a:r>
            <a:r>
              <a:rPr lang="en-US" sz="4000" b="0" i="0" u="none" strike="noStrike" dirty="0">
                <a:solidFill>
                  <a:srgbClr val="000000"/>
                </a:solidFill>
                <a:effectLst/>
                <a:latin typeface="system-ui"/>
              </a:rPr>
              <a:t>And as he lay and slept under a juniper tree, behold, then an angel touched him, and said unto him, </a:t>
            </a:r>
            <a:r>
              <a:rPr lang="en-US" sz="4000" b="1" i="0" u="sng" strike="noStrike" dirty="0">
                <a:solidFill>
                  <a:srgbClr val="000000"/>
                </a:solidFill>
                <a:effectLst/>
                <a:latin typeface="system-ui"/>
              </a:rPr>
              <a:t>Arise and eat</a:t>
            </a:r>
            <a:r>
              <a:rPr lang="en-US" sz="4000" b="0" i="0" u="none" strike="noStrike" dirty="0">
                <a:solidFill>
                  <a:srgbClr val="000000"/>
                </a:solidFill>
                <a:effectLst/>
                <a:latin typeface="system-ui"/>
              </a:rPr>
              <a:t>.</a:t>
            </a:r>
          </a:p>
          <a:p>
            <a:pPr marL="0" indent="0" algn="l">
              <a:buNone/>
            </a:pPr>
            <a:r>
              <a:rPr lang="en-US" sz="4000" b="1" i="0" u="none" strike="noStrike" baseline="30000" dirty="0">
                <a:solidFill>
                  <a:srgbClr val="000000"/>
                </a:solidFill>
                <a:effectLst/>
                <a:latin typeface="system-ui"/>
              </a:rPr>
              <a:t>6 </a:t>
            </a:r>
            <a:r>
              <a:rPr lang="en-US" sz="4000" b="0" i="0" u="none" strike="noStrike" dirty="0">
                <a:solidFill>
                  <a:srgbClr val="000000"/>
                </a:solidFill>
                <a:effectLst/>
                <a:latin typeface="system-ui"/>
              </a:rPr>
              <a:t>And he looked, and, behold, there was a cake </a:t>
            </a:r>
            <a:r>
              <a:rPr lang="en-US" sz="4000" b="0" i="0" u="none" strike="noStrike" dirty="0" err="1">
                <a:solidFill>
                  <a:srgbClr val="000000"/>
                </a:solidFill>
                <a:effectLst/>
                <a:latin typeface="system-ui"/>
              </a:rPr>
              <a:t>baken</a:t>
            </a:r>
            <a:r>
              <a:rPr lang="en-US" sz="4000" b="0" i="0" u="none" strike="noStrike" dirty="0">
                <a:solidFill>
                  <a:srgbClr val="000000"/>
                </a:solidFill>
                <a:effectLst/>
                <a:latin typeface="system-ui"/>
              </a:rPr>
              <a:t> on the coals, and a cruse of water at his head. And he did </a:t>
            </a:r>
            <a:r>
              <a:rPr lang="en-US" sz="4000" b="1" i="0" u="sng" strike="noStrike" dirty="0">
                <a:solidFill>
                  <a:srgbClr val="000000"/>
                </a:solidFill>
                <a:effectLst/>
                <a:latin typeface="system-ui"/>
              </a:rPr>
              <a:t>eat and drink</a:t>
            </a:r>
            <a:r>
              <a:rPr lang="en-US" sz="4000" b="0" i="0" u="none" strike="noStrike" dirty="0">
                <a:solidFill>
                  <a:srgbClr val="000000"/>
                </a:solidFill>
                <a:effectLst/>
                <a:latin typeface="system-ui"/>
              </a:rPr>
              <a:t>, and laid him down again.</a:t>
            </a:r>
          </a:p>
          <a:p>
            <a:pPr marL="0" indent="0">
              <a:buNone/>
            </a:pPr>
            <a:r>
              <a:rPr lang="en-US" sz="4000" dirty="0">
                <a:latin typeface="system-ui"/>
              </a:rPr>
              <a:t>1 Kings 19:5-6</a:t>
            </a:r>
            <a:endParaRPr lang="en-US" sz="4000" dirty="0"/>
          </a:p>
        </p:txBody>
      </p:sp>
    </p:spTree>
    <p:extLst>
      <p:ext uri="{BB962C8B-B14F-4D97-AF65-F5344CB8AC3E}">
        <p14:creationId xmlns:p14="http://schemas.microsoft.com/office/powerpoint/2010/main" val="1899489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0A1A6-9C45-E589-8452-BA6624137F8E}"/>
              </a:ext>
            </a:extLst>
          </p:cNvPr>
          <p:cNvSpPr>
            <a:spLocks noGrp="1"/>
          </p:cNvSpPr>
          <p:nvPr>
            <p:ph type="title"/>
          </p:nvPr>
        </p:nvSpPr>
        <p:spPr>
          <a:xfrm>
            <a:off x="686834" y="1153572"/>
            <a:ext cx="3200400" cy="4461163"/>
          </a:xfrm>
        </p:spPr>
        <p:txBody>
          <a:bodyPr>
            <a:normAutofit/>
          </a:bodyPr>
          <a:lstStyle/>
          <a:p>
            <a:r>
              <a:rPr lang="en-US" sz="4400" b="1" dirty="0">
                <a:solidFill>
                  <a:schemeClr val="bg1"/>
                </a:solidFill>
              </a:rPr>
              <a:t>The Techniques of the Responder</a:t>
            </a:r>
            <a:br>
              <a:rPr lang="en-US" sz="4400" b="1" dirty="0">
                <a:solidFill>
                  <a:schemeClr val="bg1"/>
                </a:solidFill>
              </a:rPr>
            </a:br>
            <a:br>
              <a:rPr lang="en-US" sz="4400" b="1" dirty="0">
                <a:solidFill>
                  <a:schemeClr val="bg1"/>
                </a:solidFill>
              </a:rPr>
            </a:br>
            <a:r>
              <a:rPr lang="en-US" b="1" dirty="0">
                <a:solidFill>
                  <a:schemeClr val="bg1"/>
                </a:solidFill>
              </a:rPr>
              <a:t>Act</a:t>
            </a: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B659F75-2539-A1D5-E170-86CA85A06F82}"/>
              </a:ext>
            </a:extLst>
          </p:cNvPr>
          <p:cNvSpPr>
            <a:spLocks noGrp="1"/>
          </p:cNvSpPr>
          <p:nvPr>
            <p:ph idx="1"/>
          </p:nvPr>
        </p:nvSpPr>
        <p:spPr>
          <a:xfrm>
            <a:off x="4447308" y="591344"/>
            <a:ext cx="6906491" cy="5585619"/>
          </a:xfrm>
        </p:spPr>
        <p:txBody>
          <a:bodyPr anchor="ctr">
            <a:noAutofit/>
          </a:bodyPr>
          <a:lstStyle/>
          <a:p>
            <a:pPr marL="0" indent="0" algn="l">
              <a:buNone/>
            </a:pPr>
            <a:r>
              <a:rPr lang="en-US" sz="3800" b="1" i="0" u="none" strike="noStrike" baseline="30000" dirty="0">
                <a:solidFill>
                  <a:srgbClr val="000000"/>
                </a:solidFill>
                <a:effectLst/>
                <a:latin typeface="system-ui"/>
              </a:rPr>
              <a:t>7 </a:t>
            </a:r>
            <a:r>
              <a:rPr lang="en-US" sz="3800" b="0" i="0" u="none" strike="noStrike" dirty="0">
                <a:solidFill>
                  <a:srgbClr val="000000"/>
                </a:solidFill>
                <a:effectLst/>
                <a:latin typeface="system-ui"/>
              </a:rPr>
              <a:t>And the angel of the Lord came again the </a:t>
            </a:r>
            <a:r>
              <a:rPr lang="en-US" sz="3800" b="1" i="0" u="sng" strike="noStrike" dirty="0">
                <a:solidFill>
                  <a:srgbClr val="000000"/>
                </a:solidFill>
                <a:effectLst/>
                <a:latin typeface="system-ui"/>
              </a:rPr>
              <a:t>second time</a:t>
            </a:r>
            <a:r>
              <a:rPr lang="en-US" sz="3800" b="0" i="0" u="none" strike="noStrike" dirty="0">
                <a:solidFill>
                  <a:srgbClr val="000000"/>
                </a:solidFill>
                <a:effectLst/>
                <a:latin typeface="system-ui"/>
              </a:rPr>
              <a:t>, and touched him, and said, Arise and eat; because the journey is too great for thee.</a:t>
            </a:r>
          </a:p>
          <a:p>
            <a:pPr marL="0" indent="0" algn="l">
              <a:buNone/>
            </a:pPr>
            <a:r>
              <a:rPr lang="en-US" sz="3800" b="1" i="0" u="none" strike="noStrike" baseline="30000" dirty="0">
                <a:solidFill>
                  <a:srgbClr val="000000"/>
                </a:solidFill>
                <a:effectLst/>
                <a:latin typeface="system-ui"/>
              </a:rPr>
              <a:t>8 </a:t>
            </a:r>
            <a:r>
              <a:rPr lang="en-US" sz="3800" b="0" i="0" u="none" strike="noStrike" dirty="0">
                <a:solidFill>
                  <a:srgbClr val="000000"/>
                </a:solidFill>
                <a:effectLst/>
                <a:latin typeface="system-ui"/>
              </a:rPr>
              <a:t>And he arose, and did eat and drink, and went in the strength of that meat forty days and forty nights unto Horeb the mount of God.</a:t>
            </a:r>
          </a:p>
          <a:p>
            <a:pPr marL="0" indent="0">
              <a:buNone/>
            </a:pPr>
            <a:r>
              <a:rPr lang="en-US" sz="3800" dirty="0">
                <a:latin typeface="system-ui"/>
              </a:rPr>
              <a:t>1 Kings 19:7-8</a:t>
            </a:r>
            <a:endParaRPr lang="en-US" sz="3800" dirty="0"/>
          </a:p>
        </p:txBody>
      </p:sp>
    </p:spTree>
    <p:extLst>
      <p:ext uri="{BB962C8B-B14F-4D97-AF65-F5344CB8AC3E}">
        <p14:creationId xmlns:p14="http://schemas.microsoft.com/office/powerpoint/2010/main" val="1910558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descr="Picture 3">
            <a:extLst>
              <a:ext uri="{FF2B5EF4-FFF2-40B4-BE49-F238E27FC236}">
                <a16:creationId xmlns:a16="http://schemas.microsoft.com/office/drawing/2014/main" id="{03F6F99A-78FA-4B1D-BEC5-BFC8C12B9A35}"/>
              </a:ext>
            </a:extLst>
          </p:cNvPr>
          <p:cNvPicPr>
            <a:picLocks noChangeAspect="1"/>
          </p:cNvPicPr>
          <p:nvPr/>
        </p:nvPicPr>
        <p:blipFill>
          <a:blip r:embed="rId2"/>
          <a:stretch>
            <a:fillRect/>
          </a:stretch>
        </p:blipFill>
        <p:spPr>
          <a:xfrm>
            <a:off x="2381956" y="643467"/>
            <a:ext cx="7428088" cy="5571066"/>
          </a:xfrm>
          <a:prstGeom prst="rect">
            <a:avLst/>
          </a:prstGeom>
        </p:spPr>
      </p:pic>
    </p:spTree>
    <p:extLst>
      <p:ext uri="{BB962C8B-B14F-4D97-AF65-F5344CB8AC3E}">
        <p14:creationId xmlns:p14="http://schemas.microsoft.com/office/powerpoint/2010/main" val="877427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58E604-6C27-BEA0-4E5E-FD8282937832}"/>
              </a:ext>
            </a:extLst>
          </p:cNvPr>
          <p:cNvSpPr>
            <a:spLocks noGrp="1"/>
          </p:cNvSpPr>
          <p:nvPr>
            <p:ph type="ctrTitle"/>
          </p:nvPr>
        </p:nvSpPr>
        <p:spPr>
          <a:xfrm>
            <a:off x="4038600" y="3020826"/>
            <a:ext cx="7644627" cy="2751086"/>
          </a:xfrm>
        </p:spPr>
        <p:txBody>
          <a:bodyPr>
            <a:noAutofit/>
          </a:bodyPr>
          <a:lstStyle/>
          <a:p>
            <a:pPr algn="r"/>
            <a:r>
              <a:rPr lang="en-US" sz="5000" b="0" i="0" u="none" strike="noStrike" dirty="0">
                <a:effectLst/>
                <a:latin typeface="system-ui"/>
              </a:rPr>
              <a:t>And he came thither unto a cave, and lodged there; and, behold, the word of the Lord came to him, and he said unto him, </a:t>
            </a:r>
            <a:r>
              <a:rPr lang="en-US" sz="5000" b="1" i="0" u="sng" strike="noStrike" dirty="0">
                <a:effectLst/>
                <a:latin typeface="system-ui"/>
              </a:rPr>
              <a:t>What </a:t>
            </a:r>
            <a:r>
              <a:rPr lang="en-US" sz="5000" b="1" i="0" u="sng" strike="noStrike" dirty="0" err="1">
                <a:effectLst/>
                <a:latin typeface="system-ui"/>
              </a:rPr>
              <a:t>doest</a:t>
            </a:r>
            <a:r>
              <a:rPr lang="en-US" sz="5000" b="1" i="0" u="sng" strike="noStrike" dirty="0">
                <a:effectLst/>
                <a:latin typeface="system-ui"/>
              </a:rPr>
              <a:t> thou here, Elijah?</a:t>
            </a:r>
            <a:endParaRPr lang="en-US" sz="5000" b="1" u="sng" dirty="0"/>
          </a:p>
        </p:txBody>
      </p:sp>
      <p:sp>
        <p:nvSpPr>
          <p:cNvPr id="3" name="Subtitle 2">
            <a:extLst>
              <a:ext uri="{FF2B5EF4-FFF2-40B4-BE49-F238E27FC236}">
                <a16:creationId xmlns:a16="http://schemas.microsoft.com/office/drawing/2014/main" id="{0835B001-B2B1-EEF9-36B9-27DC66DB9C96}"/>
              </a:ext>
            </a:extLst>
          </p:cNvPr>
          <p:cNvSpPr>
            <a:spLocks noGrp="1"/>
          </p:cNvSpPr>
          <p:nvPr>
            <p:ph type="subTitle" idx="1"/>
          </p:nvPr>
        </p:nvSpPr>
        <p:spPr>
          <a:xfrm>
            <a:off x="4038600" y="5797252"/>
            <a:ext cx="7644627" cy="805164"/>
          </a:xfrm>
        </p:spPr>
        <p:txBody>
          <a:bodyPr>
            <a:normAutofit/>
          </a:bodyPr>
          <a:lstStyle/>
          <a:p>
            <a:pPr algn="r"/>
            <a:r>
              <a:rPr lang="en-US" sz="5000" dirty="0"/>
              <a:t>1 Kings 19:9</a:t>
            </a:r>
          </a:p>
        </p:txBody>
      </p:sp>
    </p:spTree>
    <p:extLst>
      <p:ext uri="{BB962C8B-B14F-4D97-AF65-F5344CB8AC3E}">
        <p14:creationId xmlns:p14="http://schemas.microsoft.com/office/powerpoint/2010/main" val="3189382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00CA90-C0F8-506D-83D6-E5AA4EB1A7A9}"/>
              </a:ext>
            </a:extLst>
          </p:cNvPr>
          <p:cNvSpPr>
            <a:spLocks noGrp="1"/>
          </p:cNvSpPr>
          <p:nvPr>
            <p:ph type="ctrTitle"/>
          </p:nvPr>
        </p:nvSpPr>
        <p:spPr>
          <a:xfrm>
            <a:off x="890338" y="640080"/>
            <a:ext cx="3734014" cy="3566160"/>
          </a:xfrm>
        </p:spPr>
        <p:txBody>
          <a:bodyPr anchor="b">
            <a:normAutofit fontScale="90000"/>
          </a:bodyPr>
          <a:lstStyle/>
          <a:p>
            <a:pPr algn="l"/>
            <a:r>
              <a:rPr lang="en-US" sz="5400" dirty="0"/>
              <a:t>First Aid for Depression: Finding Your Way Out of the Cave</a:t>
            </a:r>
          </a:p>
        </p:txBody>
      </p:sp>
      <p:sp>
        <p:nvSpPr>
          <p:cNvPr id="3" name="Subtitle 2">
            <a:extLst>
              <a:ext uri="{FF2B5EF4-FFF2-40B4-BE49-F238E27FC236}">
                <a16:creationId xmlns:a16="http://schemas.microsoft.com/office/drawing/2014/main" id="{C119CD01-B414-D351-7DC2-2AF7EC8607FE}"/>
              </a:ext>
            </a:extLst>
          </p:cNvPr>
          <p:cNvSpPr>
            <a:spLocks noGrp="1"/>
          </p:cNvSpPr>
          <p:nvPr>
            <p:ph type="subTitle" idx="1"/>
          </p:nvPr>
        </p:nvSpPr>
        <p:spPr>
          <a:xfrm>
            <a:off x="890339" y="4636008"/>
            <a:ext cx="3734014" cy="1572768"/>
          </a:xfrm>
        </p:spPr>
        <p:txBody>
          <a:bodyPr>
            <a:normAutofit/>
          </a:bodyPr>
          <a:lstStyle/>
          <a:p>
            <a:pPr algn="l"/>
            <a:r>
              <a:rPr lang="en-US" dirty="0"/>
              <a:t>1 Kings 19</a:t>
            </a:r>
            <a:endParaRPr lang="en-US"/>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5" descr="Content Placeholder 5">
            <a:extLst>
              <a:ext uri="{FF2B5EF4-FFF2-40B4-BE49-F238E27FC236}">
                <a16:creationId xmlns:a16="http://schemas.microsoft.com/office/drawing/2014/main" id="{3D1040C7-81ED-1CCE-728D-468A5BC1C0F3}"/>
              </a:ext>
            </a:extLst>
          </p:cNvPr>
          <p:cNvPicPr>
            <a:picLocks noChangeAspect="1"/>
          </p:cNvPicPr>
          <p:nvPr/>
        </p:nvPicPr>
        <p:blipFill rotWithShape="1">
          <a:blip r:embed="rId2"/>
          <a:srcRect l="4118" r="861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97BE37E3-8071-7265-8AD0-178DEAAEFD98}"/>
              </a:ext>
            </a:extLst>
          </p:cNvPr>
          <p:cNvSpPr txBox="1"/>
          <p:nvPr/>
        </p:nvSpPr>
        <p:spPr>
          <a:xfrm>
            <a:off x="6094476" y="6514601"/>
            <a:ext cx="6150768" cy="307777"/>
          </a:xfrm>
          <a:prstGeom prst="rect">
            <a:avLst/>
          </a:prstGeom>
          <a:noFill/>
        </p:spPr>
        <p:txBody>
          <a:bodyPr wrap="square">
            <a:spAutoFit/>
          </a:bodyPr>
          <a:lstStyle/>
          <a:p>
            <a:pPr algn="ctr">
              <a:defRPr b="1">
                <a:latin typeface="Linux Libertine"/>
                <a:ea typeface="Linux Libertine"/>
                <a:cs typeface="Linux Libertine"/>
                <a:sym typeface="Linux Libertine"/>
              </a:defRPr>
            </a:pPr>
            <a:r>
              <a:rPr lang="en-US" sz="1400" dirty="0">
                <a:solidFill>
                  <a:schemeClr val="bg1"/>
                </a:solidFill>
              </a:rPr>
              <a:t>Ferdinand Bol  </a:t>
            </a:r>
            <a:r>
              <a:rPr lang="en-US" sz="1400" i="1" dirty="0">
                <a:solidFill>
                  <a:schemeClr val="bg1"/>
                </a:solidFill>
              </a:rPr>
              <a:t>Elijah Fed by an Angel </a:t>
            </a:r>
          </a:p>
        </p:txBody>
      </p:sp>
    </p:spTree>
    <p:extLst>
      <p:ext uri="{BB962C8B-B14F-4D97-AF65-F5344CB8AC3E}">
        <p14:creationId xmlns:p14="http://schemas.microsoft.com/office/powerpoint/2010/main" val="2100661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B659F75-2539-A1D5-E170-86CA85A06F82}"/>
              </a:ext>
            </a:extLst>
          </p:cNvPr>
          <p:cNvSpPr>
            <a:spLocks noGrp="1"/>
          </p:cNvSpPr>
          <p:nvPr>
            <p:ph idx="1"/>
          </p:nvPr>
        </p:nvSpPr>
        <p:spPr>
          <a:xfrm>
            <a:off x="4447308" y="591344"/>
            <a:ext cx="6906491" cy="5585619"/>
          </a:xfrm>
        </p:spPr>
        <p:txBody>
          <a:bodyPr anchor="ctr">
            <a:noAutofit/>
          </a:bodyPr>
          <a:lstStyle/>
          <a:p>
            <a:pPr marL="0" indent="0">
              <a:buNone/>
            </a:pPr>
            <a:r>
              <a:rPr lang="en-US" sz="4000" b="0" i="0" u="none" strike="noStrike" dirty="0">
                <a:solidFill>
                  <a:srgbClr val="000000"/>
                </a:solidFill>
                <a:effectLst/>
                <a:latin typeface="system-ui"/>
              </a:rPr>
              <a:t>And he said, I have been very jealous for the Lord God of hosts: for the children of Israel have forsaken thy covenant, thrown down thine altars, and slain thy prophets with the sword; and I, even I only, am left; and they seek my life, to take it away.</a:t>
            </a:r>
          </a:p>
          <a:p>
            <a:pPr marL="0" indent="0">
              <a:buNone/>
            </a:pPr>
            <a:r>
              <a:rPr lang="en-US" sz="4000" dirty="0">
                <a:latin typeface="system-ui"/>
              </a:rPr>
              <a:t>1 Kings 19:10</a:t>
            </a:r>
            <a:endParaRPr lang="en-US" sz="4000" dirty="0"/>
          </a:p>
        </p:txBody>
      </p:sp>
    </p:spTree>
    <p:extLst>
      <p:ext uri="{BB962C8B-B14F-4D97-AF65-F5344CB8AC3E}">
        <p14:creationId xmlns:p14="http://schemas.microsoft.com/office/powerpoint/2010/main" val="1574269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0A1A6-9C45-E589-8452-BA6624137F8E}"/>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Act</a:t>
            </a:r>
            <a:br>
              <a:rPr lang="en-US" dirty="0">
                <a:solidFill>
                  <a:srgbClr val="FFFFFF"/>
                </a:solidFill>
              </a:rPr>
            </a:br>
            <a:br>
              <a:rPr lang="en-US" dirty="0">
                <a:solidFill>
                  <a:srgbClr val="FFFFFF"/>
                </a:solidFill>
              </a:rPr>
            </a:br>
            <a:r>
              <a:rPr lang="en-US" dirty="0">
                <a:solidFill>
                  <a:srgbClr val="FFFFFF"/>
                </a:solidFill>
              </a:rPr>
              <a:t>Get </a:t>
            </a:r>
            <a:r>
              <a:rPr lang="en-US" i="1" u="sng" dirty="0">
                <a:solidFill>
                  <a:srgbClr val="FFFFFF"/>
                </a:solidFill>
              </a:rPr>
              <a:t>outside</a:t>
            </a: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B659F75-2539-A1D5-E170-86CA85A06F82}"/>
              </a:ext>
            </a:extLst>
          </p:cNvPr>
          <p:cNvSpPr>
            <a:spLocks noGrp="1"/>
          </p:cNvSpPr>
          <p:nvPr>
            <p:ph idx="1"/>
          </p:nvPr>
        </p:nvSpPr>
        <p:spPr>
          <a:xfrm>
            <a:off x="4447308" y="591344"/>
            <a:ext cx="6906491" cy="5585619"/>
          </a:xfrm>
        </p:spPr>
        <p:txBody>
          <a:bodyPr anchor="ctr">
            <a:noAutofit/>
          </a:bodyPr>
          <a:lstStyle/>
          <a:p>
            <a:pPr marL="0" indent="0">
              <a:buNone/>
            </a:pPr>
            <a:r>
              <a:rPr lang="en-US" sz="3800" b="0" i="0" u="none" strike="noStrike" dirty="0">
                <a:solidFill>
                  <a:srgbClr val="000000"/>
                </a:solidFill>
                <a:effectLst/>
                <a:latin typeface="system-ui"/>
              </a:rPr>
              <a:t>And he said, </a:t>
            </a:r>
            <a:r>
              <a:rPr lang="en-US" sz="3800" b="1" i="0" u="sng" strike="noStrike" dirty="0">
                <a:solidFill>
                  <a:srgbClr val="000000"/>
                </a:solidFill>
                <a:effectLst/>
                <a:latin typeface="system-ui"/>
              </a:rPr>
              <a:t>Go forth</a:t>
            </a:r>
            <a:r>
              <a:rPr lang="en-US" sz="3800" b="0" i="0" u="none" strike="noStrike" dirty="0">
                <a:solidFill>
                  <a:srgbClr val="000000"/>
                </a:solidFill>
                <a:effectLst/>
                <a:latin typeface="system-ui"/>
              </a:rPr>
              <a:t>, and stand upon the mount before the Lord. And, behold, the Lord passed by, and a great and strong wind rent the mountains, and brake in pieces the rocks before the Lord; but the Lord was not in the wind: and after the wind an earthquake; but the Lord was not in the earthquake:</a:t>
            </a:r>
          </a:p>
          <a:p>
            <a:pPr marL="0" indent="0">
              <a:buNone/>
            </a:pPr>
            <a:r>
              <a:rPr lang="en-US" sz="3800" dirty="0">
                <a:latin typeface="system-ui"/>
              </a:rPr>
              <a:t>1 Kings 19:11</a:t>
            </a:r>
            <a:endParaRPr lang="en-US" sz="3800" dirty="0"/>
          </a:p>
        </p:txBody>
      </p:sp>
    </p:spTree>
    <p:extLst>
      <p:ext uri="{BB962C8B-B14F-4D97-AF65-F5344CB8AC3E}">
        <p14:creationId xmlns:p14="http://schemas.microsoft.com/office/powerpoint/2010/main" val="3283750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8D0F01-023E-DE04-3436-662FC3680409}"/>
              </a:ext>
            </a:extLst>
          </p:cNvPr>
          <p:cNvSpPr>
            <a:spLocks noGrp="1"/>
          </p:cNvSpPr>
          <p:nvPr>
            <p:ph type="ctrTitle"/>
          </p:nvPr>
        </p:nvSpPr>
        <p:spPr>
          <a:xfrm>
            <a:off x="838199" y="451381"/>
            <a:ext cx="10747917" cy="4066540"/>
          </a:xfrm>
        </p:spPr>
        <p:txBody>
          <a:bodyPr anchor="b">
            <a:noAutofit/>
          </a:bodyPr>
          <a:lstStyle/>
          <a:p>
            <a:pPr algn="l"/>
            <a:r>
              <a:rPr lang="en-US" sz="4000" b="1" i="0" u="none" strike="noStrike" baseline="30000" dirty="0">
                <a:solidFill>
                  <a:srgbClr val="000000"/>
                </a:solidFill>
                <a:effectLst/>
                <a:latin typeface="system-ui"/>
              </a:rPr>
              <a:t>12 </a:t>
            </a:r>
            <a:r>
              <a:rPr lang="en-US" sz="4000" b="0" i="0" u="none" strike="noStrike" dirty="0">
                <a:solidFill>
                  <a:srgbClr val="000000"/>
                </a:solidFill>
                <a:effectLst/>
                <a:latin typeface="system-ui"/>
              </a:rPr>
              <a:t>And after the earthquake a fire; but the Lord was not in the fire: and after the fire a still small voice.</a:t>
            </a:r>
            <a:br>
              <a:rPr lang="en-US" sz="4000" b="0" i="0" u="none" strike="noStrike" dirty="0">
                <a:solidFill>
                  <a:srgbClr val="000000"/>
                </a:solidFill>
                <a:effectLst/>
                <a:latin typeface="system-ui"/>
              </a:rPr>
            </a:br>
            <a:r>
              <a:rPr lang="en-US" sz="4000" b="1" i="0" u="none" strike="noStrike" baseline="30000" dirty="0">
                <a:solidFill>
                  <a:srgbClr val="000000"/>
                </a:solidFill>
                <a:effectLst/>
                <a:latin typeface="system-ui"/>
              </a:rPr>
              <a:t>13 </a:t>
            </a:r>
            <a:r>
              <a:rPr lang="en-US" sz="4000" b="0" i="0" u="none" strike="noStrike" dirty="0">
                <a:solidFill>
                  <a:srgbClr val="000000"/>
                </a:solidFill>
                <a:effectLst/>
                <a:latin typeface="system-ui"/>
              </a:rPr>
              <a:t>And it was so, when Elijah heard it, that he wrapped his face in his mantle, and went out, and stood in the entering in of the cave. And, behold, there came a voice unto him, and said, </a:t>
            </a:r>
            <a:r>
              <a:rPr lang="en-US" sz="4000" b="1" i="0" u="sng" strike="noStrike" dirty="0">
                <a:solidFill>
                  <a:srgbClr val="000000"/>
                </a:solidFill>
                <a:effectLst/>
                <a:latin typeface="system-ui"/>
              </a:rPr>
              <a:t>What </a:t>
            </a:r>
            <a:r>
              <a:rPr lang="en-US" sz="4000" b="1" i="0" u="sng" strike="noStrike" dirty="0" err="1">
                <a:solidFill>
                  <a:srgbClr val="000000"/>
                </a:solidFill>
                <a:effectLst/>
                <a:latin typeface="system-ui"/>
              </a:rPr>
              <a:t>doest</a:t>
            </a:r>
            <a:r>
              <a:rPr lang="en-US" sz="4000" b="1" i="0" u="sng" strike="noStrike" dirty="0">
                <a:solidFill>
                  <a:srgbClr val="000000"/>
                </a:solidFill>
                <a:effectLst/>
                <a:latin typeface="system-ui"/>
              </a:rPr>
              <a:t> thou here, Elijah?</a:t>
            </a:r>
          </a:p>
        </p:txBody>
      </p:sp>
      <p:sp>
        <p:nvSpPr>
          <p:cNvPr id="3" name="Subtitle 2">
            <a:extLst>
              <a:ext uri="{FF2B5EF4-FFF2-40B4-BE49-F238E27FC236}">
                <a16:creationId xmlns:a16="http://schemas.microsoft.com/office/drawing/2014/main" id="{56C8EC7A-9668-1BEC-8ED8-630D832AC9AC}"/>
              </a:ext>
            </a:extLst>
          </p:cNvPr>
          <p:cNvSpPr>
            <a:spLocks noGrp="1"/>
          </p:cNvSpPr>
          <p:nvPr>
            <p:ph type="subTitle" idx="1"/>
          </p:nvPr>
        </p:nvSpPr>
        <p:spPr>
          <a:xfrm>
            <a:off x="838199" y="4983276"/>
            <a:ext cx="10512552" cy="1126680"/>
          </a:xfrm>
        </p:spPr>
        <p:txBody>
          <a:bodyPr>
            <a:normAutofit/>
          </a:bodyPr>
          <a:lstStyle/>
          <a:p>
            <a:pPr algn="l"/>
            <a:r>
              <a:rPr lang="en-US" sz="4000" dirty="0"/>
              <a:t>1 Kings 19:12-13</a:t>
            </a:r>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971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0A1A6-9C45-E589-8452-BA6624137F8E}"/>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Address </a:t>
            </a:r>
            <a:r>
              <a:rPr lang="en-US" i="1" u="sng" dirty="0">
                <a:solidFill>
                  <a:srgbClr val="FFFFFF"/>
                </a:solidFill>
              </a:rPr>
              <a:t>thinking</a:t>
            </a: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B659F75-2539-A1D5-E170-86CA85A06F82}"/>
              </a:ext>
            </a:extLst>
          </p:cNvPr>
          <p:cNvSpPr>
            <a:spLocks noGrp="1"/>
          </p:cNvSpPr>
          <p:nvPr>
            <p:ph idx="1"/>
          </p:nvPr>
        </p:nvSpPr>
        <p:spPr>
          <a:xfrm>
            <a:off x="4447308" y="591344"/>
            <a:ext cx="6906491" cy="5585619"/>
          </a:xfrm>
        </p:spPr>
        <p:txBody>
          <a:bodyPr anchor="ctr">
            <a:noAutofit/>
          </a:bodyPr>
          <a:lstStyle/>
          <a:p>
            <a:pPr marL="0" indent="0">
              <a:buNone/>
            </a:pPr>
            <a:r>
              <a:rPr lang="en-US" sz="4000" b="1" i="0" u="none" strike="noStrike" baseline="30000" dirty="0">
                <a:solidFill>
                  <a:srgbClr val="000000"/>
                </a:solidFill>
                <a:effectLst/>
                <a:latin typeface="system-ui"/>
              </a:rPr>
              <a:t>14 </a:t>
            </a:r>
            <a:r>
              <a:rPr lang="en-US" sz="4000" b="0" i="0" u="none" strike="noStrike" dirty="0">
                <a:solidFill>
                  <a:srgbClr val="000000"/>
                </a:solidFill>
                <a:effectLst/>
                <a:latin typeface="system-ui"/>
              </a:rPr>
              <a:t>And he said, I have been very jealous for the Lord God of hosts: because the children of Israel have forsaken thy covenant, thrown down thine altars, and slain thy prophets with the sword; and I, even </a:t>
            </a:r>
            <a:r>
              <a:rPr lang="en-US" sz="4000" b="1" i="0" u="sng" strike="noStrike" dirty="0">
                <a:solidFill>
                  <a:srgbClr val="000000"/>
                </a:solidFill>
                <a:effectLst/>
                <a:latin typeface="system-ui"/>
              </a:rPr>
              <a:t>I only, am left</a:t>
            </a:r>
            <a:r>
              <a:rPr lang="en-US" sz="4000" b="0" i="0" u="none" strike="noStrike" dirty="0">
                <a:solidFill>
                  <a:srgbClr val="000000"/>
                </a:solidFill>
                <a:effectLst/>
                <a:latin typeface="system-ui"/>
              </a:rPr>
              <a:t>; and they seek my life, to take it away.</a:t>
            </a:r>
          </a:p>
          <a:p>
            <a:pPr marL="0" indent="0">
              <a:buNone/>
            </a:pPr>
            <a:r>
              <a:rPr lang="en-US" sz="4000" dirty="0">
                <a:latin typeface="system-ui"/>
              </a:rPr>
              <a:t>1 Kings 19:14</a:t>
            </a:r>
            <a:endParaRPr lang="en-US" sz="4000" dirty="0"/>
          </a:p>
        </p:txBody>
      </p:sp>
    </p:spTree>
    <p:extLst>
      <p:ext uri="{BB962C8B-B14F-4D97-AF65-F5344CB8AC3E}">
        <p14:creationId xmlns:p14="http://schemas.microsoft.com/office/powerpoint/2010/main" val="1659232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2A9C9-BFA4-BF69-FEB3-DB50FF16601B}"/>
              </a:ext>
            </a:extLst>
          </p:cNvPr>
          <p:cNvSpPr>
            <a:spLocks noGrp="1"/>
          </p:cNvSpPr>
          <p:nvPr>
            <p:ph type="ctrTitle"/>
          </p:nvPr>
        </p:nvSpPr>
        <p:spPr>
          <a:xfrm>
            <a:off x="838200" y="451381"/>
            <a:ext cx="10512552" cy="4066540"/>
          </a:xfrm>
        </p:spPr>
        <p:txBody>
          <a:bodyPr anchor="b">
            <a:normAutofit/>
          </a:bodyPr>
          <a:lstStyle/>
          <a:p>
            <a:pPr algn="l"/>
            <a:r>
              <a:rPr lang="en-US" sz="5600" b="0" i="0" u="none" strike="noStrike" dirty="0">
                <a:effectLst/>
                <a:latin typeface="system-ui"/>
              </a:rPr>
              <a:t>Then said Elijah unto the people, </a:t>
            </a:r>
            <a:r>
              <a:rPr lang="en-US" sz="5600" b="1" i="0" u="sng" strike="noStrike" dirty="0">
                <a:effectLst/>
                <a:latin typeface="system-ui"/>
              </a:rPr>
              <a:t>I, even I only, remain</a:t>
            </a:r>
            <a:r>
              <a:rPr lang="en-US" sz="5600" b="0" i="0" u="none" strike="noStrike" dirty="0">
                <a:effectLst/>
                <a:latin typeface="system-ui"/>
              </a:rPr>
              <a:t> a prophet of the LORD; but Baal's prophets are four hundred and fifty men.</a:t>
            </a:r>
            <a:endParaRPr lang="en-US" sz="5600" dirty="0"/>
          </a:p>
        </p:txBody>
      </p:sp>
      <p:sp>
        <p:nvSpPr>
          <p:cNvPr id="3" name="Subtitle 2">
            <a:extLst>
              <a:ext uri="{FF2B5EF4-FFF2-40B4-BE49-F238E27FC236}">
                <a16:creationId xmlns:a16="http://schemas.microsoft.com/office/drawing/2014/main" id="{D4C05837-894A-5E07-C033-9EA626AD27B2}"/>
              </a:ext>
            </a:extLst>
          </p:cNvPr>
          <p:cNvSpPr>
            <a:spLocks noGrp="1"/>
          </p:cNvSpPr>
          <p:nvPr>
            <p:ph type="subTitle" idx="1"/>
          </p:nvPr>
        </p:nvSpPr>
        <p:spPr>
          <a:xfrm>
            <a:off x="838199" y="4983276"/>
            <a:ext cx="10512552" cy="1126680"/>
          </a:xfrm>
        </p:spPr>
        <p:txBody>
          <a:bodyPr>
            <a:normAutofit/>
          </a:bodyPr>
          <a:lstStyle/>
          <a:p>
            <a:pPr algn="l"/>
            <a:r>
              <a:rPr lang="en-US" sz="3600" dirty="0"/>
              <a:t>1 Kings 18:22</a:t>
            </a:r>
          </a:p>
        </p:txBody>
      </p:sp>
    </p:spTree>
    <p:extLst>
      <p:ext uri="{BB962C8B-B14F-4D97-AF65-F5344CB8AC3E}">
        <p14:creationId xmlns:p14="http://schemas.microsoft.com/office/powerpoint/2010/main" val="1454587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0A1A6-9C45-E589-8452-BA6624137F8E}"/>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Focus on the </a:t>
            </a:r>
            <a:r>
              <a:rPr lang="en-US" i="1" u="sng" dirty="0">
                <a:solidFill>
                  <a:srgbClr val="FFFFFF"/>
                </a:solidFill>
              </a:rPr>
              <a:t>truth</a:t>
            </a: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B659F75-2539-A1D5-E170-86CA85A06F82}"/>
              </a:ext>
            </a:extLst>
          </p:cNvPr>
          <p:cNvSpPr>
            <a:spLocks noGrp="1"/>
          </p:cNvSpPr>
          <p:nvPr>
            <p:ph idx="1"/>
          </p:nvPr>
        </p:nvSpPr>
        <p:spPr>
          <a:xfrm>
            <a:off x="4447308" y="591344"/>
            <a:ext cx="6906491" cy="5585619"/>
          </a:xfrm>
        </p:spPr>
        <p:txBody>
          <a:bodyPr anchor="ctr">
            <a:noAutofit/>
          </a:bodyPr>
          <a:lstStyle/>
          <a:p>
            <a:pPr marL="0" indent="0">
              <a:buNone/>
            </a:pPr>
            <a:r>
              <a:rPr lang="en-US" sz="4500" b="0" i="0" u="none" strike="noStrike" dirty="0">
                <a:effectLst/>
                <a:latin typeface="system-ui"/>
              </a:rPr>
              <a:t>Yet I have left me </a:t>
            </a:r>
            <a:r>
              <a:rPr lang="en-US" sz="4500" b="1" i="0" u="sng" strike="noStrike" dirty="0">
                <a:effectLst/>
                <a:latin typeface="system-ui"/>
              </a:rPr>
              <a:t>seven thousand</a:t>
            </a:r>
            <a:r>
              <a:rPr lang="en-US" sz="4500" b="0" i="0" u="none" strike="noStrike" dirty="0">
                <a:effectLst/>
                <a:latin typeface="system-ui"/>
              </a:rPr>
              <a:t> in Israel, all the knees which have not bowed unto Baal, and every mouth which hath not kissed him.</a:t>
            </a:r>
          </a:p>
          <a:p>
            <a:pPr marL="0" indent="0">
              <a:buNone/>
            </a:pPr>
            <a:r>
              <a:rPr lang="en-US" sz="4500" dirty="0">
                <a:latin typeface="system-ui"/>
              </a:rPr>
              <a:t>1 Kings 19:18</a:t>
            </a:r>
            <a:endParaRPr lang="en-US" sz="4500" dirty="0"/>
          </a:p>
        </p:txBody>
      </p:sp>
    </p:spTree>
    <p:extLst>
      <p:ext uri="{BB962C8B-B14F-4D97-AF65-F5344CB8AC3E}">
        <p14:creationId xmlns:p14="http://schemas.microsoft.com/office/powerpoint/2010/main" val="3227975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0A1A6-9C45-E589-8452-BA6624137F8E}"/>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Address the </a:t>
            </a:r>
            <a:r>
              <a:rPr lang="en-US" i="1" u="sng" dirty="0">
                <a:solidFill>
                  <a:srgbClr val="FFFFFF"/>
                </a:solidFill>
              </a:rPr>
              <a:t>problem</a:t>
            </a: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B659F75-2539-A1D5-E170-86CA85A06F82}"/>
              </a:ext>
            </a:extLst>
          </p:cNvPr>
          <p:cNvSpPr>
            <a:spLocks noGrp="1"/>
          </p:cNvSpPr>
          <p:nvPr>
            <p:ph idx="1"/>
          </p:nvPr>
        </p:nvSpPr>
        <p:spPr>
          <a:xfrm>
            <a:off x="4447308" y="591344"/>
            <a:ext cx="6906491" cy="5585619"/>
          </a:xfrm>
        </p:spPr>
        <p:txBody>
          <a:bodyPr anchor="ctr">
            <a:noAutofit/>
          </a:bodyPr>
          <a:lstStyle/>
          <a:p>
            <a:pPr marL="0" indent="0" algn="l">
              <a:buNone/>
            </a:pPr>
            <a:r>
              <a:rPr lang="en-US" sz="3000" b="1" i="0" u="none" strike="noStrike" baseline="30000" dirty="0">
                <a:solidFill>
                  <a:srgbClr val="000000"/>
                </a:solidFill>
                <a:effectLst/>
                <a:latin typeface="system-ui"/>
              </a:rPr>
              <a:t>15 </a:t>
            </a:r>
            <a:r>
              <a:rPr lang="en-US" sz="3000" b="0" i="0" u="none" strike="noStrike" dirty="0">
                <a:solidFill>
                  <a:srgbClr val="000000"/>
                </a:solidFill>
                <a:effectLst/>
                <a:latin typeface="system-ui"/>
              </a:rPr>
              <a:t>And the Lord said unto him, Go, return on thy way to the wilderness of Damascus: and when thou </a:t>
            </a:r>
            <a:r>
              <a:rPr lang="en-US" sz="3000" b="0" i="0" u="none" strike="noStrike" dirty="0" err="1">
                <a:solidFill>
                  <a:srgbClr val="000000"/>
                </a:solidFill>
                <a:effectLst/>
                <a:latin typeface="system-ui"/>
              </a:rPr>
              <a:t>comest</a:t>
            </a:r>
            <a:r>
              <a:rPr lang="en-US" sz="3000" b="0" i="0" u="none" strike="noStrike" dirty="0">
                <a:solidFill>
                  <a:srgbClr val="000000"/>
                </a:solidFill>
                <a:effectLst/>
                <a:latin typeface="system-ui"/>
              </a:rPr>
              <a:t>, anoint </a:t>
            </a:r>
            <a:r>
              <a:rPr lang="en-US" sz="3000" b="0" i="0" u="none" strike="noStrike" dirty="0" err="1">
                <a:solidFill>
                  <a:srgbClr val="000000"/>
                </a:solidFill>
                <a:effectLst/>
                <a:latin typeface="system-ui"/>
              </a:rPr>
              <a:t>Hazael</a:t>
            </a:r>
            <a:r>
              <a:rPr lang="en-US" sz="3000" b="0" i="0" u="none" strike="noStrike" dirty="0">
                <a:solidFill>
                  <a:srgbClr val="000000"/>
                </a:solidFill>
                <a:effectLst/>
                <a:latin typeface="system-ui"/>
              </a:rPr>
              <a:t> to be king over Syria:</a:t>
            </a:r>
          </a:p>
          <a:p>
            <a:pPr marL="0" indent="0" algn="l">
              <a:buNone/>
            </a:pPr>
            <a:r>
              <a:rPr lang="en-US" sz="3000" b="1" i="0" u="none" strike="noStrike" baseline="30000" dirty="0">
                <a:solidFill>
                  <a:srgbClr val="000000"/>
                </a:solidFill>
                <a:effectLst/>
                <a:latin typeface="system-ui"/>
              </a:rPr>
              <a:t>16 </a:t>
            </a:r>
            <a:r>
              <a:rPr lang="en-US" sz="3000" b="0" i="0" u="none" strike="noStrike" dirty="0">
                <a:solidFill>
                  <a:srgbClr val="000000"/>
                </a:solidFill>
                <a:effectLst/>
                <a:latin typeface="system-ui"/>
              </a:rPr>
              <a:t>And Jehu the son of </a:t>
            </a:r>
            <a:r>
              <a:rPr lang="en-US" sz="3000" b="0" i="0" u="none" strike="noStrike" dirty="0" err="1">
                <a:solidFill>
                  <a:srgbClr val="000000"/>
                </a:solidFill>
                <a:effectLst/>
                <a:latin typeface="system-ui"/>
              </a:rPr>
              <a:t>Nimshi</a:t>
            </a:r>
            <a:r>
              <a:rPr lang="en-US" sz="3000" b="0" i="0" u="none" strike="noStrike" dirty="0">
                <a:solidFill>
                  <a:srgbClr val="000000"/>
                </a:solidFill>
                <a:effectLst/>
                <a:latin typeface="system-ui"/>
              </a:rPr>
              <a:t> shalt thou anoint to be king over Israel: and Elisha the son of </a:t>
            </a:r>
            <a:r>
              <a:rPr lang="en-US" sz="3000" b="0" i="0" u="none" strike="noStrike" dirty="0" err="1">
                <a:solidFill>
                  <a:srgbClr val="000000"/>
                </a:solidFill>
                <a:effectLst/>
                <a:latin typeface="system-ui"/>
              </a:rPr>
              <a:t>Shaphat</a:t>
            </a:r>
            <a:r>
              <a:rPr lang="en-US" sz="3000" b="0" i="0" u="none" strike="noStrike" dirty="0">
                <a:solidFill>
                  <a:srgbClr val="000000"/>
                </a:solidFill>
                <a:effectLst/>
                <a:latin typeface="system-ui"/>
              </a:rPr>
              <a:t> of </a:t>
            </a:r>
            <a:r>
              <a:rPr lang="en-US" sz="3000" b="0" i="0" u="none" strike="noStrike" dirty="0" err="1">
                <a:solidFill>
                  <a:srgbClr val="000000"/>
                </a:solidFill>
                <a:effectLst/>
                <a:latin typeface="system-ui"/>
              </a:rPr>
              <a:t>Abelmeholah</a:t>
            </a:r>
            <a:r>
              <a:rPr lang="en-US" sz="3000" b="0" i="0" u="none" strike="noStrike" dirty="0">
                <a:solidFill>
                  <a:srgbClr val="000000"/>
                </a:solidFill>
                <a:effectLst/>
                <a:latin typeface="system-ui"/>
              </a:rPr>
              <a:t> shalt thou anoint to be prophet in thy room.</a:t>
            </a:r>
          </a:p>
          <a:p>
            <a:pPr marL="0" indent="0" algn="l">
              <a:buNone/>
            </a:pPr>
            <a:r>
              <a:rPr lang="en-US" sz="3000" b="1" i="0" u="none" strike="noStrike" baseline="30000" dirty="0">
                <a:solidFill>
                  <a:srgbClr val="000000"/>
                </a:solidFill>
                <a:effectLst/>
                <a:latin typeface="system-ui"/>
              </a:rPr>
              <a:t>17 </a:t>
            </a:r>
            <a:r>
              <a:rPr lang="en-US" sz="3000" b="0" i="0" u="none" strike="noStrike" dirty="0">
                <a:solidFill>
                  <a:srgbClr val="000000"/>
                </a:solidFill>
                <a:effectLst/>
                <a:latin typeface="system-ui"/>
              </a:rPr>
              <a:t>And it shall come to pass, that him that </a:t>
            </a:r>
            <a:r>
              <a:rPr lang="en-US" sz="3000" b="0" i="0" u="none" strike="noStrike" dirty="0" err="1">
                <a:solidFill>
                  <a:srgbClr val="000000"/>
                </a:solidFill>
                <a:effectLst/>
                <a:latin typeface="system-ui"/>
              </a:rPr>
              <a:t>escapeth</a:t>
            </a:r>
            <a:r>
              <a:rPr lang="en-US" sz="3000" b="0" i="0" u="none" strike="noStrike" dirty="0">
                <a:solidFill>
                  <a:srgbClr val="000000"/>
                </a:solidFill>
                <a:effectLst/>
                <a:latin typeface="system-ui"/>
              </a:rPr>
              <a:t> the sword of </a:t>
            </a:r>
            <a:r>
              <a:rPr lang="en-US" sz="3000" b="0" i="0" u="none" strike="noStrike" dirty="0" err="1">
                <a:solidFill>
                  <a:srgbClr val="000000"/>
                </a:solidFill>
                <a:effectLst/>
                <a:latin typeface="system-ui"/>
              </a:rPr>
              <a:t>Hazael</a:t>
            </a:r>
            <a:r>
              <a:rPr lang="en-US" sz="3000" b="0" i="0" u="none" strike="noStrike" dirty="0">
                <a:solidFill>
                  <a:srgbClr val="000000"/>
                </a:solidFill>
                <a:effectLst/>
                <a:latin typeface="system-ui"/>
              </a:rPr>
              <a:t> shall Jehu slay: and him that </a:t>
            </a:r>
            <a:r>
              <a:rPr lang="en-US" sz="3000" b="0" i="0" u="none" strike="noStrike" dirty="0" err="1">
                <a:solidFill>
                  <a:srgbClr val="000000"/>
                </a:solidFill>
                <a:effectLst/>
                <a:latin typeface="system-ui"/>
              </a:rPr>
              <a:t>escapeth</a:t>
            </a:r>
            <a:r>
              <a:rPr lang="en-US" sz="3000" b="0" i="0" u="none" strike="noStrike" dirty="0">
                <a:solidFill>
                  <a:srgbClr val="000000"/>
                </a:solidFill>
                <a:effectLst/>
                <a:latin typeface="system-ui"/>
              </a:rPr>
              <a:t> from the sword of Jehu shall Elisha slay.</a:t>
            </a:r>
            <a:endParaRPr lang="en-US" sz="3000" dirty="0">
              <a:solidFill>
                <a:srgbClr val="000000"/>
              </a:solidFill>
              <a:latin typeface="system-ui"/>
            </a:endParaRPr>
          </a:p>
          <a:p>
            <a:pPr marL="0" indent="0">
              <a:buNone/>
            </a:pPr>
            <a:r>
              <a:rPr lang="en-US" sz="3000" dirty="0">
                <a:latin typeface="system-ui"/>
              </a:rPr>
              <a:t>1 Kings 19:15-17</a:t>
            </a:r>
            <a:endParaRPr lang="en-US" sz="3000" dirty="0"/>
          </a:p>
        </p:txBody>
      </p:sp>
    </p:spTree>
    <p:extLst>
      <p:ext uri="{BB962C8B-B14F-4D97-AF65-F5344CB8AC3E}">
        <p14:creationId xmlns:p14="http://schemas.microsoft.com/office/powerpoint/2010/main" val="4133185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 3">
            <a:extLst>
              <a:ext uri="{FF2B5EF4-FFF2-40B4-BE49-F238E27FC236}">
                <a16:creationId xmlns:a16="http://schemas.microsoft.com/office/drawing/2014/main" id="{E70FE12D-45A8-BC44-769E-BCF08764A2CB}"/>
              </a:ext>
            </a:extLst>
          </p:cNvPr>
          <p:cNvGraphicFramePr/>
          <p:nvPr>
            <p:extLst>
              <p:ext uri="{D42A27DB-BD31-4B8C-83A1-F6EECF244321}">
                <p14:modId xmlns:p14="http://schemas.microsoft.com/office/powerpoint/2010/main" val="895200179"/>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9548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2D8F606-F29D-8C8C-56D1-31BE9F0D33C2}"/>
              </a:ext>
            </a:extLst>
          </p:cNvPr>
          <p:cNvGraphicFramePr/>
          <p:nvPr>
            <p:extLst>
              <p:ext uri="{D42A27DB-BD31-4B8C-83A1-F6EECF244321}">
                <p14:modId xmlns:p14="http://schemas.microsoft.com/office/powerpoint/2010/main" val="906631531"/>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9588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0A1A6-9C45-E589-8452-BA6624137F8E}"/>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Act</a:t>
            </a:r>
            <a:br>
              <a:rPr lang="en-US" dirty="0">
                <a:solidFill>
                  <a:srgbClr val="FFFFFF"/>
                </a:solidFill>
              </a:rPr>
            </a:br>
            <a:br>
              <a:rPr lang="en-US" dirty="0">
                <a:solidFill>
                  <a:srgbClr val="FFFFFF"/>
                </a:solidFill>
              </a:rPr>
            </a:br>
            <a:r>
              <a:rPr lang="en-US" dirty="0">
                <a:solidFill>
                  <a:srgbClr val="FFFFFF"/>
                </a:solidFill>
              </a:rPr>
              <a:t>Focus on </a:t>
            </a:r>
            <a:r>
              <a:rPr lang="en-US" i="1" u="sng" dirty="0">
                <a:solidFill>
                  <a:srgbClr val="FFFFFF"/>
                </a:solidFill>
              </a:rPr>
              <a:t>others</a:t>
            </a: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B659F75-2539-A1D5-E170-86CA85A06F82}"/>
              </a:ext>
            </a:extLst>
          </p:cNvPr>
          <p:cNvSpPr>
            <a:spLocks noGrp="1"/>
          </p:cNvSpPr>
          <p:nvPr>
            <p:ph idx="1"/>
          </p:nvPr>
        </p:nvSpPr>
        <p:spPr>
          <a:xfrm>
            <a:off x="4447308" y="591344"/>
            <a:ext cx="6906491" cy="5585619"/>
          </a:xfrm>
        </p:spPr>
        <p:txBody>
          <a:bodyPr anchor="ctr">
            <a:noAutofit/>
          </a:bodyPr>
          <a:lstStyle/>
          <a:p>
            <a:pPr marL="0" indent="0" algn="l">
              <a:buNone/>
            </a:pPr>
            <a:r>
              <a:rPr lang="en-US" sz="3200" b="1" i="0" u="none" strike="noStrike" baseline="30000" dirty="0">
                <a:solidFill>
                  <a:srgbClr val="000000"/>
                </a:solidFill>
                <a:effectLst/>
                <a:latin typeface="system-ui"/>
              </a:rPr>
              <a:t>19 </a:t>
            </a:r>
            <a:r>
              <a:rPr lang="en-US" sz="3200" b="0" i="0" u="none" strike="noStrike" dirty="0">
                <a:solidFill>
                  <a:srgbClr val="000000"/>
                </a:solidFill>
                <a:effectLst/>
                <a:latin typeface="system-ui"/>
              </a:rPr>
              <a:t>So he departed thence, and found Elisha the son of </a:t>
            </a:r>
            <a:r>
              <a:rPr lang="en-US" sz="3200" b="0" i="0" u="none" strike="noStrike" dirty="0" err="1">
                <a:solidFill>
                  <a:srgbClr val="000000"/>
                </a:solidFill>
                <a:effectLst/>
                <a:latin typeface="system-ui"/>
              </a:rPr>
              <a:t>Shaphat</a:t>
            </a:r>
            <a:r>
              <a:rPr lang="en-US" sz="3200" b="0" i="0" u="none" strike="noStrike" dirty="0">
                <a:solidFill>
                  <a:srgbClr val="000000"/>
                </a:solidFill>
                <a:effectLst/>
                <a:latin typeface="system-ui"/>
              </a:rPr>
              <a:t>, who was plowing with twelve yoke of oxen before him, and he with the twelfth: and Elijah passed by him, and cast his mantle upon him.</a:t>
            </a:r>
          </a:p>
          <a:p>
            <a:pPr marL="0" indent="0" algn="l">
              <a:buNone/>
            </a:pPr>
            <a:r>
              <a:rPr lang="en-US" sz="3200" b="1" i="0" u="none" strike="noStrike" baseline="30000" dirty="0">
                <a:solidFill>
                  <a:srgbClr val="000000"/>
                </a:solidFill>
                <a:effectLst/>
                <a:latin typeface="system-ui"/>
              </a:rPr>
              <a:t>20 </a:t>
            </a:r>
            <a:r>
              <a:rPr lang="en-US" sz="3200" b="0" i="0" u="none" strike="noStrike" dirty="0">
                <a:solidFill>
                  <a:srgbClr val="000000"/>
                </a:solidFill>
                <a:effectLst/>
                <a:latin typeface="system-ui"/>
              </a:rPr>
              <a:t>And he left the oxen, and ran after Elijah, and said, Let me, I pray thee, kiss my father and my mother, and then I will follow thee. And he said unto him, Go back again: for what have I done to thee?</a:t>
            </a:r>
          </a:p>
          <a:p>
            <a:pPr marL="0" indent="0" algn="l">
              <a:buNone/>
            </a:pPr>
            <a:r>
              <a:rPr lang="en-US" sz="3200" dirty="0">
                <a:solidFill>
                  <a:srgbClr val="000000"/>
                </a:solidFill>
                <a:latin typeface="system-ui"/>
              </a:rPr>
              <a:t>1 Kings 19:19-20</a:t>
            </a:r>
            <a:endParaRPr lang="en-US" sz="3200" b="0" u="none" strike="noStrike" dirty="0">
              <a:solidFill>
                <a:srgbClr val="000000"/>
              </a:solidFill>
              <a:effectLst/>
              <a:latin typeface="system-ui"/>
            </a:endParaRPr>
          </a:p>
        </p:txBody>
      </p:sp>
    </p:spTree>
    <p:extLst>
      <p:ext uri="{BB962C8B-B14F-4D97-AF65-F5344CB8AC3E}">
        <p14:creationId xmlns:p14="http://schemas.microsoft.com/office/powerpoint/2010/main" val="2068183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C5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graph&#10;&#10;Description automatically generated">
            <a:extLst>
              <a:ext uri="{FF2B5EF4-FFF2-40B4-BE49-F238E27FC236}">
                <a16:creationId xmlns:a16="http://schemas.microsoft.com/office/drawing/2014/main" id="{8D1810D9-3208-3083-90AF-139EF15B0993}"/>
              </a:ext>
            </a:extLst>
          </p:cNvPr>
          <p:cNvPicPr>
            <a:picLocks noChangeAspect="1"/>
          </p:cNvPicPr>
          <p:nvPr/>
        </p:nvPicPr>
        <p:blipFill rotWithShape="1">
          <a:blip r:embed="rId3"/>
          <a:srcRect l="2106" t="7708" b="30417"/>
          <a:stretch/>
        </p:blipFill>
        <p:spPr>
          <a:xfrm>
            <a:off x="2537298" y="643467"/>
            <a:ext cx="7117403" cy="5571066"/>
          </a:xfrm>
          <a:prstGeom prst="rect">
            <a:avLst/>
          </a:prstGeom>
        </p:spPr>
      </p:pic>
    </p:spTree>
    <p:extLst>
      <p:ext uri="{BB962C8B-B14F-4D97-AF65-F5344CB8AC3E}">
        <p14:creationId xmlns:p14="http://schemas.microsoft.com/office/powerpoint/2010/main" val="7974575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B659F75-2539-A1D5-E170-86CA85A06F82}"/>
              </a:ext>
            </a:extLst>
          </p:cNvPr>
          <p:cNvSpPr>
            <a:spLocks noGrp="1"/>
          </p:cNvSpPr>
          <p:nvPr>
            <p:ph idx="1"/>
          </p:nvPr>
        </p:nvSpPr>
        <p:spPr>
          <a:xfrm>
            <a:off x="4447308" y="591344"/>
            <a:ext cx="6906491" cy="5585619"/>
          </a:xfrm>
        </p:spPr>
        <p:txBody>
          <a:bodyPr anchor="ctr">
            <a:noAutofit/>
          </a:bodyPr>
          <a:lstStyle/>
          <a:p>
            <a:pPr marL="0" indent="0" algn="l">
              <a:buNone/>
            </a:pPr>
            <a:r>
              <a:rPr lang="en-US" sz="4000" b="0" i="0" u="none" strike="noStrike" dirty="0">
                <a:solidFill>
                  <a:srgbClr val="000000"/>
                </a:solidFill>
                <a:effectLst/>
                <a:latin typeface="system-ui"/>
              </a:rPr>
              <a:t>And he returned back from him, and took a yoke of oxen, and slew them, and boiled their flesh with the instruments of the oxen, and gave unto the people, and they did eat. Then he arose, and went after </a:t>
            </a:r>
            <a:r>
              <a:rPr lang="en-US" sz="4000" b="1" i="0" u="sng" strike="noStrike" dirty="0">
                <a:solidFill>
                  <a:srgbClr val="000000"/>
                </a:solidFill>
                <a:effectLst/>
                <a:latin typeface="system-ui"/>
              </a:rPr>
              <a:t>Elijah, and ministered unto him</a:t>
            </a:r>
            <a:r>
              <a:rPr lang="en-US" sz="4000" b="0" i="0" u="none" strike="noStrike" dirty="0">
                <a:solidFill>
                  <a:srgbClr val="000000"/>
                </a:solidFill>
                <a:effectLst/>
                <a:latin typeface="system-ui"/>
              </a:rPr>
              <a:t>.</a:t>
            </a:r>
          </a:p>
          <a:p>
            <a:pPr marL="0" indent="0" algn="l">
              <a:buNone/>
            </a:pPr>
            <a:r>
              <a:rPr lang="en-US" sz="4000" dirty="0">
                <a:solidFill>
                  <a:srgbClr val="000000"/>
                </a:solidFill>
                <a:latin typeface="system-ui"/>
              </a:rPr>
              <a:t>1 Kings 19:21</a:t>
            </a:r>
            <a:endParaRPr lang="en-US" sz="4000" b="0" u="none" strike="noStrike" dirty="0">
              <a:solidFill>
                <a:srgbClr val="000000"/>
              </a:solidFill>
              <a:effectLst/>
              <a:latin typeface="system-ui"/>
            </a:endParaRPr>
          </a:p>
        </p:txBody>
      </p:sp>
    </p:spTree>
    <p:extLst>
      <p:ext uri="{BB962C8B-B14F-4D97-AF65-F5344CB8AC3E}">
        <p14:creationId xmlns:p14="http://schemas.microsoft.com/office/powerpoint/2010/main" val="31662439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8D0F01-023E-DE04-3436-662FC3680409}"/>
              </a:ext>
            </a:extLst>
          </p:cNvPr>
          <p:cNvSpPr>
            <a:spLocks noGrp="1"/>
          </p:cNvSpPr>
          <p:nvPr>
            <p:ph type="ctrTitle"/>
          </p:nvPr>
        </p:nvSpPr>
        <p:spPr>
          <a:xfrm>
            <a:off x="838200" y="451381"/>
            <a:ext cx="10512552" cy="4066540"/>
          </a:xfrm>
        </p:spPr>
        <p:txBody>
          <a:bodyPr anchor="b">
            <a:noAutofit/>
          </a:bodyPr>
          <a:lstStyle/>
          <a:p>
            <a:pPr algn="l"/>
            <a:r>
              <a:rPr lang="en-US" sz="3800" b="1" i="0" u="none" strike="noStrike" baseline="30000" dirty="0">
                <a:solidFill>
                  <a:srgbClr val="000000"/>
                </a:solidFill>
                <a:effectLst/>
                <a:latin typeface="system-ui"/>
              </a:rPr>
              <a:t>20 </a:t>
            </a:r>
            <a:r>
              <a:rPr lang="en-US" sz="3800" b="0" i="0" u="none" strike="noStrike" dirty="0">
                <a:solidFill>
                  <a:srgbClr val="000000"/>
                </a:solidFill>
                <a:effectLst/>
                <a:latin typeface="system-ui"/>
              </a:rPr>
              <a:t>And Ahab said to Elijah, Hast thou found me, O mine enemy? And he answered, I have found thee: because thou hast sold thyself to work evil in the sight of the Lord.</a:t>
            </a:r>
            <a:br>
              <a:rPr lang="en-US" sz="3800" b="0" i="0" u="none" strike="noStrike" dirty="0">
                <a:solidFill>
                  <a:srgbClr val="000000"/>
                </a:solidFill>
                <a:effectLst/>
                <a:latin typeface="system-ui"/>
              </a:rPr>
            </a:br>
            <a:r>
              <a:rPr lang="en-US" sz="3800" b="1" i="0" u="none" strike="noStrike" baseline="30000" dirty="0">
                <a:solidFill>
                  <a:srgbClr val="000000"/>
                </a:solidFill>
                <a:effectLst/>
                <a:latin typeface="system-ui"/>
              </a:rPr>
              <a:t>21 </a:t>
            </a:r>
            <a:r>
              <a:rPr lang="en-US" sz="3800" b="0" i="0" u="none" strike="noStrike" dirty="0">
                <a:solidFill>
                  <a:srgbClr val="000000"/>
                </a:solidFill>
                <a:effectLst/>
                <a:latin typeface="system-ui"/>
              </a:rPr>
              <a:t>Behold, I will bring evil upon thee, and will take away thy posterity, and will cut off from Ahab him that </a:t>
            </a:r>
            <a:r>
              <a:rPr lang="en-US" sz="3800" b="0" i="0" u="none" strike="noStrike" dirty="0" err="1">
                <a:solidFill>
                  <a:srgbClr val="000000"/>
                </a:solidFill>
                <a:effectLst/>
                <a:latin typeface="system-ui"/>
              </a:rPr>
              <a:t>pisseth</a:t>
            </a:r>
            <a:r>
              <a:rPr lang="en-US" sz="3800" b="0" i="0" u="none" strike="noStrike" dirty="0">
                <a:solidFill>
                  <a:srgbClr val="000000"/>
                </a:solidFill>
                <a:effectLst/>
                <a:latin typeface="system-ui"/>
              </a:rPr>
              <a:t> against the wall, and him that is shut up and left in Israel,</a:t>
            </a:r>
          </a:p>
        </p:txBody>
      </p:sp>
      <p:sp>
        <p:nvSpPr>
          <p:cNvPr id="3" name="Subtitle 2">
            <a:extLst>
              <a:ext uri="{FF2B5EF4-FFF2-40B4-BE49-F238E27FC236}">
                <a16:creationId xmlns:a16="http://schemas.microsoft.com/office/drawing/2014/main" id="{56C8EC7A-9668-1BEC-8ED8-630D832AC9AC}"/>
              </a:ext>
            </a:extLst>
          </p:cNvPr>
          <p:cNvSpPr>
            <a:spLocks noGrp="1"/>
          </p:cNvSpPr>
          <p:nvPr>
            <p:ph type="subTitle" idx="1"/>
          </p:nvPr>
        </p:nvSpPr>
        <p:spPr>
          <a:xfrm>
            <a:off x="838199" y="4983276"/>
            <a:ext cx="10512552" cy="1126680"/>
          </a:xfrm>
        </p:spPr>
        <p:txBody>
          <a:bodyPr>
            <a:normAutofit/>
          </a:bodyPr>
          <a:lstStyle/>
          <a:p>
            <a:pPr algn="l"/>
            <a:r>
              <a:rPr lang="en-US" sz="4000" dirty="0"/>
              <a:t>1 Kings 21:20-21</a:t>
            </a:r>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78426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Picture 4">
            <a:extLst>
              <a:ext uri="{FF2B5EF4-FFF2-40B4-BE49-F238E27FC236}">
                <a16:creationId xmlns:a16="http://schemas.microsoft.com/office/drawing/2014/main" id="{EC0851DA-5861-CA16-302F-F9CF714AF534}"/>
              </a:ext>
            </a:extLst>
          </p:cNvPr>
          <p:cNvPicPr>
            <a:picLocks noChangeAspect="1"/>
          </p:cNvPicPr>
          <p:nvPr/>
        </p:nvPicPr>
        <p:blipFill>
          <a:blip r:embed="rId2"/>
          <a:stretch>
            <a:fillRect/>
          </a:stretch>
        </p:blipFill>
        <p:spPr>
          <a:xfrm>
            <a:off x="1843278" y="643467"/>
            <a:ext cx="8505444" cy="5571066"/>
          </a:xfrm>
          <a:prstGeom prst="rect">
            <a:avLst/>
          </a:prstGeom>
        </p:spPr>
      </p:pic>
      <p:sp>
        <p:nvSpPr>
          <p:cNvPr id="4" name="TextBox 3">
            <a:extLst>
              <a:ext uri="{FF2B5EF4-FFF2-40B4-BE49-F238E27FC236}">
                <a16:creationId xmlns:a16="http://schemas.microsoft.com/office/drawing/2014/main" id="{B085C4B0-EE73-0AD6-A7F6-F1F1C10CBADC}"/>
              </a:ext>
            </a:extLst>
          </p:cNvPr>
          <p:cNvSpPr txBox="1"/>
          <p:nvPr/>
        </p:nvSpPr>
        <p:spPr>
          <a:xfrm>
            <a:off x="1843278" y="5775657"/>
            <a:ext cx="8505444" cy="307777"/>
          </a:xfrm>
          <a:prstGeom prst="rect">
            <a:avLst/>
          </a:prstGeom>
          <a:noFill/>
        </p:spPr>
        <p:txBody>
          <a:bodyPr wrap="square">
            <a:spAutoFit/>
          </a:bodyPr>
          <a:lstStyle/>
          <a:p>
            <a:pPr algn="ctr">
              <a:defRPr b="1">
                <a:solidFill>
                  <a:srgbClr val="663366"/>
                </a:solidFill>
                <a:latin typeface="Arial"/>
                <a:ea typeface="Arial"/>
                <a:cs typeface="Arial"/>
                <a:sym typeface="Arial"/>
              </a:defRPr>
            </a:pPr>
            <a:r>
              <a:rPr lang="en-US" sz="1400" dirty="0">
                <a:solidFill>
                  <a:schemeClr val="bg1"/>
                </a:solidFill>
                <a:uFill>
                  <a:solidFill>
                    <a:srgbClr val="0563C1"/>
                  </a:solidFill>
                </a:uFill>
                <a:hlinkClick r:id="rId3">
                  <a:extLst>
                    <a:ext uri="{A12FA001-AC4F-418D-AE19-62706E023703}">
                      <ahyp:hlinkClr xmlns:ahyp="http://schemas.microsoft.com/office/drawing/2018/hyperlinkcolor" val="tx"/>
                    </a:ext>
                  </a:extLst>
                </a:hlinkClick>
              </a:rPr>
              <a:t>Giuseppe Angeli</a:t>
            </a:r>
            <a:r>
              <a:rPr lang="en-US" sz="1400" dirty="0">
                <a:solidFill>
                  <a:schemeClr val="bg1"/>
                </a:solidFill>
              </a:rPr>
              <a:t>: </a:t>
            </a:r>
            <a:r>
              <a:rPr lang="en-US" sz="1400" dirty="0">
                <a:solidFill>
                  <a:schemeClr val="bg1"/>
                </a:solidFill>
                <a:uFill>
                  <a:solidFill>
                    <a:srgbClr val="0563C1"/>
                  </a:solidFill>
                </a:uFill>
                <a:hlinkClick r:id="rId4">
                  <a:extLst>
                    <a:ext uri="{A12FA001-AC4F-418D-AE19-62706E023703}">
                      <ahyp:hlinkClr xmlns:ahyp="http://schemas.microsoft.com/office/drawing/2018/hyperlinkcolor" val="tx"/>
                    </a:ext>
                  </a:extLst>
                </a:hlinkClick>
              </a:rPr>
              <a:t>Elijah Taken Up in a Chariot of Fire</a:t>
            </a:r>
            <a:r>
              <a:rPr lang="en-US" sz="1400" dirty="0">
                <a:solidFill>
                  <a:schemeClr val="bg1"/>
                </a:solidFill>
              </a:rPr>
              <a:t> </a:t>
            </a:r>
          </a:p>
        </p:txBody>
      </p:sp>
    </p:spTree>
    <p:extLst>
      <p:ext uri="{BB962C8B-B14F-4D97-AF65-F5344CB8AC3E}">
        <p14:creationId xmlns:p14="http://schemas.microsoft.com/office/powerpoint/2010/main" val="20186245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07E810-57F3-F044-BF2A-8FD8872D915E}"/>
              </a:ext>
            </a:extLst>
          </p:cNvPr>
          <p:cNvPicPr>
            <a:picLocks noChangeAspect="1"/>
          </p:cNvPicPr>
          <p:nvPr/>
        </p:nvPicPr>
        <p:blipFill>
          <a:blip r:embed="rId2"/>
          <a:stretch>
            <a:fillRect/>
          </a:stretch>
        </p:blipFill>
        <p:spPr>
          <a:xfrm>
            <a:off x="1922916" y="643467"/>
            <a:ext cx="8346168" cy="5571066"/>
          </a:xfrm>
          <a:prstGeom prst="rect">
            <a:avLst/>
          </a:prstGeom>
        </p:spPr>
      </p:pic>
    </p:spTree>
    <p:extLst>
      <p:ext uri="{BB962C8B-B14F-4D97-AF65-F5344CB8AC3E}">
        <p14:creationId xmlns:p14="http://schemas.microsoft.com/office/powerpoint/2010/main" val="17947312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8" name="Picture 44037">
            <a:extLst>
              <a:ext uri="{FF2B5EF4-FFF2-40B4-BE49-F238E27FC236}">
                <a16:creationId xmlns:a16="http://schemas.microsoft.com/office/drawing/2014/main" id="{F98752EB-8A1F-27DA-9754-F66C3E791E6F}"/>
              </a:ext>
            </a:extLst>
          </p:cNvPr>
          <p:cNvPicPr>
            <a:picLocks noChangeAspect="1"/>
          </p:cNvPicPr>
          <p:nvPr/>
        </p:nvPicPr>
        <p:blipFill rotWithShape="1">
          <a:blip r:embed="rId2">
            <a:duotone>
              <a:schemeClr val="bg2">
                <a:shade val="45000"/>
                <a:satMod val="135000"/>
              </a:schemeClr>
              <a:prstClr val="white"/>
            </a:duotone>
          </a:blip>
          <a:srcRect t="25000"/>
          <a:stretch/>
        </p:blipFill>
        <p:spPr>
          <a:xfrm>
            <a:off x="20" y="10"/>
            <a:ext cx="12191980" cy="6857990"/>
          </a:xfrm>
          <a:prstGeom prst="rect">
            <a:avLst/>
          </a:prstGeom>
        </p:spPr>
      </p:pic>
      <p:sp>
        <p:nvSpPr>
          <p:cNvPr id="44042" name="Rectangle 44041">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4" name="Rectangle 1026">
            <a:extLst>
              <a:ext uri="{FF2B5EF4-FFF2-40B4-BE49-F238E27FC236}">
                <a16:creationId xmlns:a16="http://schemas.microsoft.com/office/drawing/2014/main" id="{066EA442-505D-4C38-E383-3D20FB2849D3}"/>
              </a:ext>
            </a:extLst>
          </p:cNvPr>
          <p:cNvSpPr>
            <a:spLocks noGrp="1" noChangeArrowheads="1"/>
          </p:cNvSpPr>
          <p:nvPr>
            <p:ph type="title"/>
          </p:nvPr>
        </p:nvSpPr>
        <p:spPr>
          <a:xfrm>
            <a:off x="838200" y="365125"/>
            <a:ext cx="10515600" cy="1325563"/>
          </a:xfrm>
        </p:spPr>
        <p:txBody>
          <a:bodyPr>
            <a:normAutofit/>
          </a:bodyPr>
          <a:lstStyle/>
          <a:p>
            <a:pPr>
              <a:defRPr/>
            </a:pPr>
            <a:r>
              <a:rPr lang="en-US" b="1">
                <a:effectLst>
                  <a:outerShdw blurRad="38100" dist="38100" dir="2700000" algn="tl">
                    <a:srgbClr val="FFFFFF"/>
                  </a:outerShdw>
                </a:effectLst>
                <a:latin typeface="Verdana" charset="0"/>
                <a:ea typeface="ＭＳ Ｐゴシック" charset="0"/>
                <a:cs typeface="Times New Roman" charset="0"/>
              </a:rPr>
              <a:t>True or False Quiz</a:t>
            </a:r>
            <a:endParaRPr lang="en-US">
              <a:latin typeface="Arial" charset="0"/>
              <a:ea typeface="ＭＳ Ｐゴシック" charset="0"/>
              <a:cs typeface="Times New Roman" charset="0"/>
            </a:endParaRPr>
          </a:p>
        </p:txBody>
      </p:sp>
      <p:graphicFrame>
        <p:nvGraphicFramePr>
          <p:cNvPr id="44037" name="Rectangle 1027">
            <a:extLst>
              <a:ext uri="{FF2B5EF4-FFF2-40B4-BE49-F238E27FC236}">
                <a16:creationId xmlns:a16="http://schemas.microsoft.com/office/drawing/2014/main" id="{D4B037D2-C790-4F2A-9DEF-7BBE0F43F28B}"/>
              </a:ext>
            </a:extLst>
          </p:cNvPr>
          <p:cNvGraphicFramePr/>
          <p:nvPr>
            <p:extLst>
              <p:ext uri="{D42A27DB-BD31-4B8C-83A1-F6EECF244321}">
                <p14:modId xmlns:p14="http://schemas.microsoft.com/office/powerpoint/2010/main" val="49487180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62" name="Picture 45061">
            <a:extLst>
              <a:ext uri="{FF2B5EF4-FFF2-40B4-BE49-F238E27FC236}">
                <a16:creationId xmlns:a16="http://schemas.microsoft.com/office/drawing/2014/main" id="{06C998CC-E7EC-DFEB-371D-8619F835BD62}"/>
              </a:ext>
            </a:extLst>
          </p:cNvPr>
          <p:cNvPicPr>
            <a:picLocks noChangeAspect="1"/>
          </p:cNvPicPr>
          <p:nvPr/>
        </p:nvPicPr>
        <p:blipFill rotWithShape="1">
          <a:blip r:embed="rId2">
            <a:duotone>
              <a:schemeClr val="bg2">
                <a:shade val="45000"/>
                <a:satMod val="135000"/>
              </a:schemeClr>
              <a:prstClr val="white"/>
            </a:duotone>
          </a:blip>
          <a:srcRect b="25000"/>
          <a:stretch/>
        </p:blipFill>
        <p:spPr>
          <a:xfrm>
            <a:off x="20" y="10"/>
            <a:ext cx="12191980" cy="6857990"/>
          </a:xfrm>
          <a:prstGeom prst="rect">
            <a:avLst/>
          </a:prstGeom>
        </p:spPr>
      </p:pic>
      <p:sp>
        <p:nvSpPr>
          <p:cNvPr id="45066" name="Rectangle 45065">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58" name="Rectangle 1026">
            <a:extLst>
              <a:ext uri="{FF2B5EF4-FFF2-40B4-BE49-F238E27FC236}">
                <a16:creationId xmlns:a16="http://schemas.microsoft.com/office/drawing/2014/main" id="{DE6C8B90-6081-F228-052A-08ABC7B1AF90}"/>
              </a:ext>
            </a:extLst>
          </p:cNvPr>
          <p:cNvSpPr>
            <a:spLocks noGrp="1" noChangeArrowheads="1"/>
          </p:cNvSpPr>
          <p:nvPr>
            <p:ph type="title"/>
          </p:nvPr>
        </p:nvSpPr>
        <p:spPr>
          <a:xfrm>
            <a:off x="838200" y="365125"/>
            <a:ext cx="10515600" cy="1325563"/>
          </a:xfrm>
        </p:spPr>
        <p:txBody>
          <a:bodyPr>
            <a:normAutofit/>
          </a:bodyPr>
          <a:lstStyle/>
          <a:p>
            <a:r>
              <a:rPr lang="en-US" altLang="en-US" b="1">
                <a:effectLst>
                  <a:outerShdw blurRad="38100" dist="38100" dir="2700000" algn="tl">
                    <a:srgbClr val="FFFFFF"/>
                  </a:outerShdw>
                </a:effectLst>
                <a:latin typeface="Verdana" panose="020B0604030504040204" pitchFamily="34" charset="0"/>
                <a:ea typeface="ＭＳ Ｐゴシック" panose="020B0600070205080204" pitchFamily="34" charset="-128"/>
              </a:rPr>
              <a:t>Quiz…</a:t>
            </a:r>
            <a:endParaRPr lang="en-US" altLang="en-US">
              <a:latin typeface="Arial" panose="020B0604020202020204" pitchFamily="34" charset="0"/>
              <a:ea typeface="ＭＳ Ｐゴシック" panose="020B0600070205080204" pitchFamily="34" charset="-128"/>
            </a:endParaRPr>
          </a:p>
        </p:txBody>
      </p:sp>
      <p:graphicFrame>
        <p:nvGraphicFramePr>
          <p:cNvPr id="45061" name="Rectangle 1027">
            <a:extLst>
              <a:ext uri="{FF2B5EF4-FFF2-40B4-BE49-F238E27FC236}">
                <a16:creationId xmlns:a16="http://schemas.microsoft.com/office/drawing/2014/main" id="{F78588DC-27E3-7A04-F046-123771B74B63}"/>
              </a:ext>
            </a:extLst>
          </p:cNvPr>
          <p:cNvGraphicFramePr/>
          <p:nvPr>
            <p:extLst>
              <p:ext uri="{D42A27DB-BD31-4B8C-83A1-F6EECF244321}">
                <p14:modId xmlns:p14="http://schemas.microsoft.com/office/powerpoint/2010/main" val="236402533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26">
            <a:extLst>
              <a:ext uri="{FF2B5EF4-FFF2-40B4-BE49-F238E27FC236}">
                <a16:creationId xmlns:a16="http://schemas.microsoft.com/office/drawing/2014/main" id="{BF478323-7222-F2EC-62B6-B2C60B83DA6D}"/>
              </a:ext>
            </a:extLst>
          </p:cNvPr>
          <p:cNvSpPr>
            <a:spLocks noGrp="1" noChangeArrowheads="1"/>
          </p:cNvSpPr>
          <p:nvPr>
            <p:ph type="title"/>
          </p:nvPr>
        </p:nvSpPr>
        <p:spPr/>
        <p:txBody>
          <a:bodyPr/>
          <a:lstStyle/>
          <a:p>
            <a:r>
              <a:rPr lang="en-US" altLang="en-US" sz="5400" b="1" dirty="0">
                <a:effectLst>
                  <a:outerShdw blurRad="38100" dist="38100" dir="2700000" algn="tl">
                    <a:srgbClr val="FFFFFF"/>
                  </a:outerShdw>
                </a:effectLst>
                <a:latin typeface="Verdana" panose="020B0604030504040204" pitchFamily="34" charset="0"/>
                <a:ea typeface="ＭＳ Ｐゴシック" panose="020B0600070205080204" pitchFamily="34" charset="-128"/>
              </a:rPr>
              <a:t>Quiz…</a:t>
            </a:r>
            <a:endParaRPr lang="en-US" altLang="en-US" sz="5400" dirty="0">
              <a:latin typeface="Arial" panose="020B0604020202020204" pitchFamily="34" charset="0"/>
              <a:ea typeface="ＭＳ Ｐゴシック" panose="020B0600070205080204" pitchFamily="34" charset="-128"/>
            </a:endParaRPr>
          </a:p>
        </p:txBody>
      </p:sp>
      <p:graphicFrame>
        <p:nvGraphicFramePr>
          <p:cNvPr id="46085" name="Rectangle 1027">
            <a:extLst>
              <a:ext uri="{FF2B5EF4-FFF2-40B4-BE49-F238E27FC236}">
                <a16:creationId xmlns:a16="http://schemas.microsoft.com/office/drawing/2014/main" id="{C5C17ED3-62AA-1CCB-C34D-BC43332F58E0}"/>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8" descr="suicide note 2.jpeg">
            <a:extLst>
              <a:ext uri="{FF2B5EF4-FFF2-40B4-BE49-F238E27FC236}">
                <a16:creationId xmlns:a16="http://schemas.microsoft.com/office/drawing/2014/main" id="{BA1FBE6A-DCF8-BCAE-909E-0B1B27E33E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32100" y="-178416"/>
            <a:ext cx="5930900" cy="815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992EDEB4-4DFE-F657-FF60-07795DB5F0F8}"/>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37890" name="Content Placeholder 3" descr="DSC08836.JPG">
            <a:extLst>
              <a:ext uri="{FF2B5EF4-FFF2-40B4-BE49-F238E27FC236}">
                <a16:creationId xmlns:a16="http://schemas.microsoft.com/office/drawing/2014/main" id="{981EFA46-F16A-A00D-CFFD-D782D187CD2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0183" r="-20183"/>
          <a:stretch>
            <a:fillRect/>
          </a:stretch>
        </p:blipFill>
        <p:spPr>
          <a:xfrm>
            <a:off x="-914400" y="0"/>
            <a:ext cx="13547725" cy="7239000"/>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BE0FFAEA-7EBE-5EC7-0DF2-0E4D8A1DA969}"/>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38914" name="Content Placeholder 6" descr="DSC08871.JPG">
            <a:extLst>
              <a:ext uri="{FF2B5EF4-FFF2-40B4-BE49-F238E27FC236}">
                <a16:creationId xmlns:a16="http://schemas.microsoft.com/office/drawing/2014/main" id="{65EF74D9-0467-0147-D709-5C5DDC42222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0183" r="-20183"/>
          <a:stretch>
            <a:fillRect/>
          </a:stretch>
        </p:blipFill>
        <p:spPr>
          <a:xfrm>
            <a:off x="-3276600" y="-2438400"/>
            <a:ext cx="17399000" cy="929640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174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map of the united states&#10;&#10;Description automatically generated">
            <a:extLst>
              <a:ext uri="{FF2B5EF4-FFF2-40B4-BE49-F238E27FC236}">
                <a16:creationId xmlns:a16="http://schemas.microsoft.com/office/drawing/2014/main" id="{E130EB24-7ADB-8F40-4CFD-E90B03C2A5D6}"/>
              </a:ext>
            </a:extLst>
          </p:cNvPr>
          <p:cNvPicPr>
            <a:picLocks noChangeAspect="1"/>
          </p:cNvPicPr>
          <p:nvPr/>
        </p:nvPicPr>
        <p:blipFill rotWithShape="1">
          <a:blip r:embed="rId3"/>
          <a:srcRect l="1869" r="2691" b="20441"/>
          <a:stretch/>
        </p:blipFill>
        <p:spPr>
          <a:xfrm>
            <a:off x="3113655" y="643467"/>
            <a:ext cx="5964690" cy="5571066"/>
          </a:xfrm>
          <a:prstGeom prst="rect">
            <a:avLst/>
          </a:prstGeom>
        </p:spPr>
      </p:pic>
    </p:spTree>
    <p:extLst>
      <p:ext uri="{BB962C8B-B14F-4D97-AF65-F5344CB8AC3E}">
        <p14:creationId xmlns:p14="http://schemas.microsoft.com/office/powerpoint/2010/main" val="37109283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47112" name="Rectangle 4711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14" name="Freeform: Shape 4711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37" name="Rectangle 2">
            <a:extLst>
              <a:ext uri="{FF2B5EF4-FFF2-40B4-BE49-F238E27FC236}">
                <a16:creationId xmlns:a16="http://schemas.microsoft.com/office/drawing/2014/main" id="{B8E17BF6-042C-4A5F-BB33-6F92C560168E}"/>
              </a:ext>
            </a:extLst>
          </p:cNvPr>
          <p:cNvSpPr>
            <a:spLocks noGrp="1" noChangeArrowheads="1"/>
          </p:cNvSpPr>
          <p:nvPr>
            <p:ph type="title"/>
          </p:nvPr>
        </p:nvSpPr>
        <p:spPr>
          <a:xfrm>
            <a:off x="686834" y="1153572"/>
            <a:ext cx="3200400" cy="4461163"/>
          </a:xfrm>
        </p:spPr>
        <p:txBody>
          <a:bodyPr>
            <a:normAutofit/>
          </a:bodyPr>
          <a:lstStyle/>
          <a:p>
            <a:r>
              <a:rPr lang="en-US" altLang="en-US">
                <a:solidFill>
                  <a:srgbClr val="FFFFFF"/>
                </a:solidFill>
                <a:ea typeface="ＭＳ Ｐゴシック" panose="020B0600070205080204" pitchFamily="34" charset="-128"/>
              </a:rPr>
              <a:t>After a Suicide</a:t>
            </a:r>
          </a:p>
        </p:txBody>
      </p:sp>
      <p:sp>
        <p:nvSpPr>
          <p:cNvPr id="47116" name="Arc 4711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107" name="Rectangle 3">
            <a:extLst>
              <a:ext uri="{FF2B5EF4-FFF2-40B4-BE49-F238E27FC236}">
                <a16:creationId xmlns:a16="http://schemas.microsoft.com/office/drawing/2014/main" id="{40106F8C-3900-762E-AB34-8B8C06AC47C3}"/>
              </a:ext>
            </a:extLst>
          </p:cNvPr>
          <p:cNvSpPr>
            <a:spLocks noGrp="1" noChangeArrowheads="1"/>
          </p:cNvSpPr>
          <p:nvPr>
            <p:ph type="body" idx="1"/>
          </p:nvPr>
        </p:nvSpPr>
        <p:spPr>
          <a:xfrm>
            <a:off x="4447308" y="591344"/>
            <a:ext cx="6906491" cy="5585619"/>
          </a:xfrm>
        </p:spPr>
        <p:txBody>
          <a:bodyPr anchor="ctr">
            <a:normAutofit/>
          </a:bodyPr>
          <a:lstStyle/>
          <a:p>
            <a:r>
              <a:rPr lang="en-US" altLang="en-US" dirty="0">
                <a:ea typeface="ＭＳ Ｐゴシック" panose="020B0600070205080204" pitchFamily="34" charset="-128"/>
              </a:rPr>
              <a:t>Be alert for </a:t>
            </a:r>
            <a:r>
              <a:rPr lang="en-US" altLang="en-US" i="1" u="sng" dirty="0">
                <a:ea typeface="ＭＳ Ｐゴシック" panose="020B0600070205080204" pitchFamily="34" charset="-128"/>
              </a:rPr>
              <a:t>copycats.</a:t>
            </a:r>
          </a:p>
        </p:txBody>
      </p:sp>
    </p:spTree>
    <p:extLst>
      <p:ext uri="{BB962C8B-B14F-4D97-AF65-F5344CB8AC3E}">
        <p14:creationId xmlns:p14="http://schemas.microsoft.com/office/powerpoint/2010/main" val="2235092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wipe(left)">
                                      <p:cBhvr>
                                        <p:cTn id="7" dur="500"/>
                                        <p:tgtEl>
                                          <p:spTgt spid="471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47112" name="Rectangle 4711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14" name="Freeform: Shape 4711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37" name="Rectangle 2">
            <a:extLst>
              <a:ext uri="{FF2B5EF4-FFF2-40B4-BE49-F238E27FC236}">
                <a16:creationId xmlns:a16="http://schemas.microsoft.com/office/drawing/2014/main" id="{B8E17BF6-042C-4A5F-BB33-6F92C560168E}"/>
              </a:ext>
            </a:extLst>
          </p:cNvPr>
          <p:cNvSpPr>
            <a:spLocks noGrp="1" noChangeArrowheads="1"/>
          </p:cNvSpPr>
          <p:nvPr>
            <p:ph type="title"/>
          </p:nvPr>
        </p:nvSpPr>
        <p:spPr>
          <a:xfrm>
            <a:off x="686834" y="1153572"/>
            <a:ext cx="3200400" cy="4461163"/>
          </a:xfrm>
        </p:spPr>
        <p:txBody>
          <a:bodyPr>
            <a:normAutofit/>
          </a:bodyPr>
          <a:lstStyle/>
          <a:p>
            <a:r>
              <a:rPr lang="en-US" altLang="en-US">
                <a:solidFill>
                  <a:srgbClr val="FFFFFF"/>
                </a:solidFill>
                <a:ea typeface="ＭＳ Ｐゴシック" panose="020B0600070205080204" pitchFamily="34" charset="-128"/>
              </a:rPr>
              <a:t>After a Suicide</a:t>
            </a:r>
          </a:p>
        </p:txBody>
      </p:sp>
      <p:sp>
        <p:nvSpPr>
          <p:cNvPr id="47116" name="Arc 4711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107" name="Rectangle 3">
            <a:extLst>
              <a:ext uri="{FF2B5EF4-FFF2-40B4-BE49-F238E27FC236}">
                <a16:creationId xmlns:a16="http://schemas.microsoft.com/office/drawing/2014/main" id="{40106F8C-3900-762E-AB34-8B8C06AC47C3}"/>
              </a:ext>
            </a:extLst>
          </p:cNvPr>
          <p:cNvSpPr>
            <a:spLocks noGrp="1" noChangeArrowheads="1"/>
          </p:cNvSpPr>
          <p:nvPr>
            <p:ph type="body" idx="1"/>
          </p:nvPr>
        </p:nvSpPr>
        <p:spPr>
          <a:xfrm>
            <a:off x="4447308" y="591344"/>
            <a:ext cx="6906491" cy="5585619"/>
          </a:xfrm>
        </p:spPr>
        <p:txBody>
          <a:bodyPr anchor="ctr">
            <a:normAutofit/>
          </a:bodyPr>
          <a:lstStyle/>
          <a:p>
            <a:r>
              <a:rPr lang="en-US" altLang="en-US" dirty="0">
                <a:ea typeface="ＭＳ Ｐゴシック" panose="020B0600070205080204" pitchFamily="34" charset="-128"/>
              </a:rPr>
              <a:t>Be alert for copycats.</a:t>
            </a:r>
          </a:p>
          <a:p>
            <a:r>
              <a:rPr lang="en-US" altLang="en-US" dirty="0">
                <a:ea typeface="ＭＳ Ｐゴシック" panose="020B0600070205080204" pitchFamily="34" charset="-128"/>
              </a:rPr>
              <a:t>Address </a:t>
            </a:r>
            <a:r>
              <a:rPr lang="en-US" altLang="en-US" i="1" u="sng" dirty="0">
                <a:ea typeface="ＭＳ Ｐゴシック" panose="020B0600070205080204" pitchFamily="34" charset="-128"/>
              </a:rPr>
              <a:t>should of</a:t>
            </a:r>
            <a:r>
              <a:rPr lang="en-US" altLang="en-US" dirty="0">
                <a:ea typeface="ＭＳ Ｐゴシック" panose="020B0600070205080204" pitchFamily="34" charset="-128"/>
              </a:rPr>
              <a:t>, </a:t>
            </a:r>
            <a:r>
              <a:rPr lang="en-US" altLang="en-US" i="1" u="sng" dirty="0">
                <a:ea typeface="ＭＳ Ｐゴシック" panose="020B0600070205080204" pitchFamily="34" charset="-128"/>
              </a:rPr>
              <a:t>would of </a:t>
            </a:r>
            <a:r>
              <a:rPr lang="en-US" altLang="en-US" dirty="0">
                <a:ea typeface="ＭＳ Ｐゴシック" panose="020B0600070205080204" pitchFamily="34" charset="-128"/>
              </a:rPr>
              <a:t>and </a:t>
            </a:r>
            <a:r>
              <a:rPr lang="en-US" altLang="en-US" i="1" u="sng" dirty="0">
                <a:ea typeface="ＭＳ Ｐゴシック" panose="020B0600070205080204" pitchFamily="34" charset="-128"/>
              </a:rPr>
              <a:t>could of</a:t>
            </a:r>
          </a:p>
          <a:p>
            <a:r>
              <a:rPr lang="en-US" altLang="en-US" dirty="0">
                <a:ea typeface="ＭＳ Ｐゴシック" panose="020B0600070205080204" pitchFamily="34" charset="-128"/>
              </a:rPr>
              <a:t>Be careful about glorifying the one who has taken their life</a:t>
            </a:r>
          </a:p>
        </p:txBody>
      </p:sp>
    </p:spTree>
    <p:extLst>
      <p:ext uri="{BB962C8B-B14F-4D97-AF65-F5344CB8AC3E}">
        <p14:creationId xmlns:p14="http://schemas.microsoft.com/office/powerpoint/2010/main" val="2922935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wipe(left)">
                                      <p:cBhvr>
                                        <p:cTn id="7" dur="500"/>
                                        <p:tgtEl>
                                          <p:spTgt spid="471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7107">
                                            <p:txEl>
                                              <p:pRg st="1" end="1"/>
                                            </p:txEl>
                                          </p:spTgt>
                                        </p:tgtEl>
                                        <p:attrNameLst>
                                          <p:attrName>style.visibility</p:attrName>
                                        </p:attrNameLst>
                                      </p:cBhvr>
                                      <p:to>
                                        <p:strVal val="visible"/>
                                      </p:to>
                                    </p:set>
                                    <p:animEffect transition="in" filter="wipe(left)">
                                      <p:cBhvr>
                                        <p:cTn id="12" dur="500"/>
                                        <p:tgtEl>
                                          <p:spTgt spid="471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7107">
                                            <p:txEl>
                                              <p:pRg st="2" end="2"/>
                                            </p:txEl>
                                          </p:spTgt>
                                        </p:tgtEl>
                                        <p:attrNameLst>
                                          <p:attrName>style.visibility</p:attrName>
                                        </p:attrNameLst>
                                      </p:cBhvr>
                                      <p:to>
                                        <p:strVal val="visible"/>
                                      </p:to>
                                    </p:set>
                                    <p:animEffect transition="in" filter="wipe(left)">
                                      <p:cBhvr>
                                        <p:cTn id="17" dur="500"/>
                                        <p:tgtEl>
                                          <p:spTgt spid="471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47112" name="Rectangle 4711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14" name="Freeform: Shape 4711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37" name="Rectangle 2">
            <a:extLst>
              <a:ext uri="{FF2B5EF4-FFF2-40B4-BE49-F238E27FC236}">
                <a16:creationId xmlns:a16="http://schemas.microsoft.com/office/drawing/2014/main" id="{B8E17BF6-042C-4A5F-BB33-6F92C560168E}"/>
              </a:ext>
            </a:extLst>
          </p:cNvPr>
          <p:cNvSpPr>
            <a:spLocks noGrp="1" noChangeArrowheads="1"/>
          </p:cNvSpPr>
          <p:nvPr>
            <p:ph type="title"/>
          </p:nvPr>
        </p:nvSpPr>
        <p:spPr>
          <a:xfrm>
            <a:off x="686834" y="1153572"/>
            <a:ext cx="3200400" cy="4461163"/>
          </a:xfrm>
        </p:spPr>
        <p:txBody>
          <a:bodyPr>
            <a:normAutofit/>
          </a:bodyPr>
          <a:lstStyle/>
          <a:p>
            <a:r>
              <a:rPr lang="en-US" altLang="en-US">
                <a:solidFill>
                  <a:srgbClr val="FFFFFF"/>
                </a:solidFill>
                <a:ea typeface="ＭＳ Ｐゴシック" panose="020B0600070205080204" pitchFamily="34" charset="-128"/>
              </a:rPr>
              <a:t>After a Suicide</a:t>
            </a:r>
          </a:p>
        </p:txBody>
      </p:sp>
      <p:sp>
        <p:nvSpPr>
          <p:cNvPr id="47116" name="Arc 4711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107" name="Rectangle 3">
            <a:extLst>
              <a:ext uri="{FF2B5EF4-FFF2-40B4-BE49-F238E27FC236}">
                <a16:creationId xmlns:a16="http://schemas.microsoft.com/office/drawing/2014/main" id="{40106F8C-3900-762E-AB34-8B8C06AC47C3}"/>
              </a:ext>
            </a:extLst>
          </p:cNvPr>
          <p:cNvSpPr>
            <a:spLocks noGrp="1" noChangeArrowheads="1"/>
          </p:cNvSpPr>
          <p:nvPr>
            <p:ph type="body" idx="1"/>
          </p:nvPr>
        </p:nvSpPr>
        <p:spPr>
          <a:xfrm>
            <a:off x="4447308" y="591344"/>
            <a:ext cx="6906491" cy="5585619"/>
          </a:xfrm>
        </p:spPr>
        <p:txBody>
          <a:bodyPr anchor="ctr">
            <a:normAutofit/>
          </a:bodyPr>
          <a:lstStyle/>
          <a:p>
            <a:r>
              <a:rPr lang="en-US" altLang="en-US" dirty="0">
                <a:ea typeface="ＭＳ Ｐゴシック" panose="020B0600070205080204" pitchFamily="34" charset="-128"/>
              </a:rPr>
              <a:t>Be alert for copycats.</a:t>
            </a:r>
          </a:p>
          <a:p>
            <a:r>
              <a:rPr lang="en-US" altLang="en-US" dirty="0">
                <a:ea typeface="ＭＳ Ｐゴシック" panose="020B0600070205080204" pitchFamily="34" charset="-128"/>
              </a:rPr>
              <a:t>Address should of, would of and could of</a:t>
            </a:r>
          </a:p>
          <a:p>
            <a:r>
              <a:rPr lang="en-US" altLang="en-US" dirty="0">
                <a:ea typeface="ＭＳ Ｐゴシック" panose="020B0600070205080204" pitchFamily="34" charset="-128"/>
              </a:rPr>
              <a:t>Be careful about </a:t>
            </a:r>
            <a:r>
              <a:rPr lang="en-US" altLang="en-US" i="1" u="sng" dirty="0">
                <a:ea typeface="ＭＳ Ｐゴシック" panose="020B0600070205080204" pitchFamily="34" charset="-128"/>
              </a:rPr>
              <a:t>glorifying</a:t>
            </a:r>
            <a:r>
              <a:rPr lang="en-US" altLang="en-US" dirty="0">
                <a:ea typeface="ＭＳ Ｐゴシック" panose="020B0600070205080204" pitchFamily="34" charset="-128"/>
              </a:rPr>
              <a:t> the one who has taken their life</a:t>
            </a:r>
          </a:p>
        </p:txBody>
      </p:sp>
    </p:spTree>
    <p:extLst>
      <p:ext uri="{BB962C8B-B14F-4D97-AF65-F5344CB8AC3E}">
        <p14:creationId xmlns:p14="http://schemas.microsoft.com/office/powerpoint/2010/main" val="22737415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wipe(left)">
                                      <p:cBhvr>
                                        <p:cTn id="7" dur="500"/>
                                        <p:tgtEl>
                                          <p:spTgt spid="471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7107">
                                            <p:txEl>
                                              <p:pRg st="1" end="1"/>
                                            </p:txEl>
                                          </p:spTgt>
                                        </p:tgtEl>
                                        <p:attrNameLst>
                                          <p:attrName>style.visibility</p:attrName>
                                        </p:attrNameLst>
                                      </p:cBhvr>
                                      <p:to>
                                        <p:strVal val="visible"/>
                                      </p:to>
                                    </p:set>
                                    <p:animEffect transition="in" filter="wipe(left)">
                                      <p:cBhvr>
                                        <p:cTn id="12" dur="500"/>
                                        <p:tgtEl>
                                          <p:spTgt spid="471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7107">
                                            <p:txEl>
                                              <p:pRg st="2" end="2"/>
                                            </p:txEl>
                                          </p:spTgt>
                                        </p:tgtEl>
                                        <p:attrNameLst>
                                          <p:attrName>style.visibility</p:attrName>
                                        </p:attrNameLst>
                                      </p:cBhvr>
                                      <p:to>
                                        <p:strVal val="visible"/>
                                      </p:to>
                                    </p:set>
                                    <p:animEffect transition="in" filter="wipe(left)">
                                      <p:cBhvr>
                                        <p:cTn id="17" dur="500"/>
                                        <p:tgtEl>
                                          <p:spTgt spid="471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8ADE75-D61B-F5E6-C188-0148FA7D4920}"/>
              </a:ext>
            </a:extLst>
          </p:cNvPr>
          <p:cNvPicPr>
            <a:picLocks noChangeAspect="1"/>
          </p:cNvPicPr>
          <p:nvPr/>
        </p:nvPicPr>
        <p:blipFill>
          <a:blip r:embed="rId2"/>
          <a:stretch>
            <a:fillRect/>
          </a:stretch>
        </p:blipFill>
        <p:spPr>
          <a:xfrm>
            <a:off x="956417" y="643467"/>
            <a:ext cx="4665766" cy="5571066"/>
          </a:xfrm>
          <a:prstGeom prst="rect">
            <a:avLst/>
          </a:prstGeom>
        </p:spPr>
      </p:pic>
      <p:pic>
        <p:nvPicPr>
          <p:cNvPr id="3" name="Picture 2">
            <a:extLst>
              <a:ext uri="{FF2B5EF4-FFF2-40B4-BE49-F238E27FC236}">
                <a16:creationId xmlns:a16="http://schemas.microsoft.com/office/drawing/2014/main" id="{EC8CCF1A-E9B4-07B5-3DAE-D2216FEE7554}"/>
              </a:ext>
            </a:extLst>
          </p:cNvPr>
          <p:cNvPicPr>
            <a:picLocks noChangeAspect="1"/>
          </p:cNvPicPr>
          <p:nvPr/>
        </p:nvPicPr>
        <p:blipFill>
          <a:blip r:embed="rId3"/>
          <a:stretch>
            <a:fillRect/>
          </a:stretch>
        </p:blipFill>
        <p:spPr>
          <a:xfrm>
            <a:off x="6562851" y="643467"/>
            <a:ext cx="4679695" cy="5571066"/>
          </a:xfrm>
          <a:prstGeom prst="rect">
            <a:avLst/>
          </a:prstGeom>
        </p:spPr>
      </p:pic>
    </p:spTree>
    <p:extLst>
      <p:ext uri="{BB962C8B-B14F-4D97-AF65-F5344CB8AC3E}">
        <p14:creationId xmlns:p14="http://schemas.microsoft.com/office/powerpoint/2010/main" val="18578968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BC4E72-D56D-54EA-248E-092527F4D89C}"/>
              </a:ext>
            </a:extLst>
          </p:cNvPr>
          <p:cNvPicPr>
            <a:picLocks noChangeAspect="1"/>
          </p:cNvPicPr>
          <p:nvPr/>
        </p:nvPicPr>
        <p:blipFill>
          <a:blip r:embed="rId2"/>
          <a:stretch>
            <a:fillRect/>
          </a:stretch>
        </p:blipFill>
        <p:spPr>
          <a:xfrm>
            <a:off x="873189" y="650497"/>
            <a:ext cx="4665766" cy="5571066"/>
          </a:xfrm>
          <a:prstGeom prst="rect">
            <a:avLst/>
          </a:prstGeom>
        </p:spPr>
      </p:pic>
      <p:pic>
        <p:nvPicPr>
          <p:cNvPr id="2" name="Picture 1">
            <a:extLst>
              <a:ext uri="{FF2B5EF4-FFF2-40B4-BE49-F238E27FC236}">
                <a16:creationId xmlns:a16="http://schemas.microsoft.com/office/drawing/2014/main" id="{B6139FEA-4732-D2C1-2BED-F46754CD3657}"/>
              </a:ext>
            </a:extLst>
          </p:cNvPr>
          <p:cNvPicPr>
            <a:picLocks noChangeAspect="1"/>
          </p:cNvPicPr>
          <p:nvPr/>
        </p:nvPicPr>
        <p:blipFill>
          <a:blip r:embed="rId3"/>
          <a:stretch>
            <a:fillRect/>
          </a:stretch>
        </p:blipFill>
        <p:spPr>
          <a:xfrm>
            <a:off x="6639115" y="643467"/>
            <a:ext cx="4693622" cy="5571066"/>
          </a:xfrm>
          <a:prstGeom prst="rect">
            <a:avLst/>
          </a:prstGeom>
        </p:spPr>
      </p:pic>
    </p:spTree>
    <p:extLst>
      <p:ext uri="{BB962C8B-B14F-4D97-AF65-F5344CB8AC3E}">
        <p14:creationId xmlns:p14="http://schemas.microsoft.com/office/powerpoint/2010/main" val="13601185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00CA90-C0F8-506D-83D6-E5AA4EB1A7A9}"/>
              </a:ext>
            </a:extLst>
          </p:cNvPr>
          <p:cNvSpPr>
            <a:spLocks noGrp="1"/>
          </p:cNvSpPr>
          <p:nvPr>
            <p:ph type="ctrTitle"/>
          </p:nvPr>
        </p:nvSpPr>
        <p:spPr>
          <a:xfrm>
            <a:off x="890338" y="640080"/>
            <a:ext cx="3734014" cy="3566160"/>
          </a:xfrm>
        </p:spPr>
        <p:txBody>
          <a:bodyPr anchor="b">
            <a:normAutofit fontScale="90000"/>
          </a:bodyPr>
          <a:lstStyle/>
          <a:p>
            <a:pPr algn="l"/>
            <a:r>
              <a:rPr lang="en-US" sz="5400" dirty="0"/>
              <a:t>First Aid for Depression: Finding Your Way Out of the Cave</a:t>
            </a:r>
          </a:p>
        </p:txBody>
      </p:sp>
      <p:sp>
        <p:nvSpPr>
          <p:cNvPr id="3" name="Subtitle 2">
            <a:extLst>
              <a:ext uri="{FF2B5EF4-FFF2-40B4-BE49-F238E27FC236}">
                <a16:creationId xmlns:a16="http://schemas.microsoft.com/office/drawing/2014/main" id="{C119CD01-B414-D351-7DC2-2AF7EC8607FE}"/>
              </a:ext>
            </a:extLst>
          </p:cNvPr>
          <p:cNvSpPr>
            <a:spLocks noGrp="1"/>
          </p:cNvSpPr>
          <p:nvPr>
            <p:ph type="subTitle" idx="1"/>
          </p:nvPr>
        </p:nvSpPr>
        <p:spPr>
          <a:xfrm>
            <a:off x="890339" y="4636008"/>
            <a:ext cx="3734014" cy="1572768"/>
          </a:xfrm>
        </p:spPr>
        <p:txBody>
          <a:bodyPr>
            <a:normAutofit/>
          </a:bodyPr>
          <a:lstStyle/>
          <a:p>
            <a:pPr algn="l"/>
            <a:r>
              <a:rPr lang="en-US" dirty="0"/>
              <a:t>1 Kings 19</a:t>
            </a:r>
            <a:endParaRPr lang="en-US"/>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5" descr="Content Placeholder 5">
            <a:extLst>
              <a:ext uri="{FF2B5EF4-FFF2-40B4-BE49-F238E27FC236}">
                <a16:creationId xmlns:a16="http://schemas.microsoft.com/office/drawing/2014/main" id="{3D1040C7-81ED-1CCE-728D-468A5BC1C0F3}"/>
              </a:ext>
            </a:extLst>
          </p:cNvPr>
          <p:cNvPicPr>
            <a:picLocks noChangeAspect="1"/>
          </p:cNvPicPr>
          <p:nvPr/>
        </p:nvPicPr>
        <p:blipFill rotWithShape="1">
          <a:blip r:embed="rId2"/>
          <a:srcRect l="4118" r="861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97BE37E3-8071-7265-8AD0-178DEAAEFD98}"/>
              </a:ext>
            </a:extLst>
          </p:cNvPr>
          <p:cNvSpPr txBox="1"/>
          <p:nvPr/>
        </p:nvSpPr>
        <p:spPr>
          <a:xfrm>
            <a:off x="6094476" y="6514601"/>
            <a:ext cx="6150768" cy="307777"/>
          </a:xfrm>
          <a:prstGeom prst="rect">
            <a:avLst/>
          </a:prstGeom>
          <a:noFill/>
        </p:spPr>
        <p:txBody>
          <a:bodyPr wrap="square">
            <a:spAutoFit/>
          </a:bodyPr>
          <a:lstStyle/>
          <a:p>
            <a:pPr algn="ctr">
              <a:defRPr b="1">
                <a:latin typeface="Linux Libertine"/>
                <a:ea typeface="Linux Libertine"/>
                <a:cs typeface="Linux Libertine"/>
                <a:sym typeface="Linux Libertine"/>
              </a:defRPr>
            </a:pPr>
            <a:r>
              <a:rPr lang="en-US" sz="1400" dirty="0">
                <a:solidFill>
                  <a:schemeClr val="bg1"/>
                </a:solidFill>
              </a:rPr>
              <a:t>Ferdinand Bol  </a:t>
            </a:r>
            <a:r>
              <a:rPr lang="en-US" sz="1400" i="1" dirty="0">
                <a:solidFill>
                  <a:schemeClr val="bg1"/>
                </a:solidFill>
              </a:rPr>
              <a:t>Elijah Fed by an Angel </a:t>
            </a:r>
          </a:p>
        </p:txBody>
      </p:sp>
    </p:spTree>
    <p:extLst>
      <p:ext uri="{BB962C8B-B14F-4D97-AF65-F5344CB8AC3E}">
        <p14:creationId xmlns:p14="http://schemas.microsoft.com/office/powerpoint/2010/main" val="1351465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00CA90-C0F8-506D-83D6-E5AA4EB1A7A9}"/>
              </a:ext>
            </a:extLst>
          </p:cNvPr>
          <p:cNvSpPr>
            <a:spLocks noGrp="1"/>
          </p:cNvSpPr>
          <p:nvPr>
            <p:ph type="ctrTitle"/>
          </p:nvPr>
        </p:nvSpPr>
        <p:spPr>
          <a:xfrm>
            <a:off x="890338" y="640080"/>
            <a:ext cx="3734014" cy="3566160"/>
          </a:xfrm>
        </p:spPr>
        <p:txBody>
          <a:bodyPr anchor="b">
            <a:normAutofit fontScale="90000"/>
          </a:bodyPr>
          <a:lstStyle/>
          <a:p>
            <a:pPr algn="l"/>
            <a:r>
              <a:rPr lang="en-US" sz="5400" dirty="0"/>
              <a:t>First Aid for Depression: Finding Your Way Out of the Cave</a:t>
            </a:r>
          </a:p>
        </p:txBody>
      </p:sp>
      <p:sp>
        <p:nvSpPr>
          <p:cNvPr id="3" name="Subtitle 2">
            <a:extLst>
              <a:ext uri="{FF2B5EF4-FFF2-40B4-BE49-F238E27FC236}">
                <a16:creationId xmlns:a16="http://schemas.microsoft.com/office/drawing/2014/main" id="{C119CD01-B414-D351-7DC2-2AF7EC8607FE}"/>
              </a:ext>
            </a:extLst>
          </p:cNvPr>
          <p:cNvSpPr>
            <a:spLocks noGrp="1"/>
          </p:cNvSpPr>
          <p:nvPr>
            <p:ph type="subTitle" idx="1"/>
          </p:nvPr>
        </p:nvSpPr>
        <p:spPr>
          <a:xfrm>
            <a:off x="890339" y="4636008"/>
            <a:ext cx="3734014" cy="1572768"/>
          </a:xfrm>
        </p:spPr>
        <p:txBody>
          <a:bodyPr>
            <a:normAutofit/>
          </a:bodyPr>
          <a:lstStyle/>
          <a:p>
            <a:pPr algn="l"/>
            <a:r>
              <a:rPr lang="en-US" dirty="0"/>
              <a:t>1 Kings 19</a:t>
            </a:r>
            <a:endParaRPr lang="en-US"/>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5" descr="Content Placeholder 5">
            <a:extLst>
              <a:ext uri="{FF2B5EF4-FFF2-40B4-BE49-F238E27FC236}">
                <a16:creationId xmlns:a16="http://schemas.microsoft.com/office/drawing/2014/main" id="{3D1040C7-81ED-1CCE-728D-468A5BC1C0F3}"/>
              </a:ext>
            </a:extLst>
          </p:cNvPr>
          <p:cNvPicPr>
            <a:picLocks noChangeAspect="1"/>
          </p:cNvPicPr>
          <p:nvPr/>
        </p:nvPicPr>
        <p:blipFill rotWithShape="1">
          <a:blip r:embed="rId2"/>
          <a:srcRect l="4118" r="861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97BE37E3-8071-7265-8AD0-178DEAAEFD98}"/>
              </a:ext>
            </a:extLst>
          </p:cNvPr>
          <p:cNvSpPr txBox="1"/>
          <p:nvPr/>
        </p:nvSpPr>
        <p:spPr>
          <a:xfrm>
            <a:off x="6094476" y="6514601"/>
            <a:ext cx="6150768" cy="307777"/>
          </a:xfrm>
          <a:prstGeom prst="rect">
            <a:avLst/>
          </a:prstGeom>
          <a:noFill/>
        </p:spPr>
        <p:txBody>
          <a:bodyPr wrap="square">
            <a:spAutoFit/>
          </a:bodyPr>
          <a:lstStyle/>
          <a:p>
            <a:pPr algn="ctr">
              <a:defRPr b="1">
                <a:latin typeface="Linux Libertine"/>
                <a:ea typeface="Linux Libertine"/>
                <a:cs typeface="Linux Libertine"/>
                <a:sym typeface="Linux Libertine"/>
              </a:defRPr>
            </a:pPr>
            <a:r>
              <a:rPr lang="en-US" sz="1400" dirty="0">
                <a:solidFill>
                  <a:schemeClr val="bg1"/>
                </a:solidFill>
              </a:rPr>
              <a:t>Ferdinand Bol  </a:t>
            </a:r>
            <a:r>
              <a:rPr lang="en-US" sz="1400" i="1" dirty="0">
                <a:solidFill>
                  <a:schemeClr val="bg1"/>
                </a:solidFill>
              </a:rPr>
              <a:t>Elijah Fed by an Angel </a:t>
            </a:r>
          </a:p>
        </p:txBody>
      </p:sp>
    </p:spTree>
    <p:extLst>
      <p:ext uri="{BB962C8B-B14F-4D97-AF65-F5344CB8AC3E}">
        <p14:creationId xmlns:p14="http://schemas.microsoft.com/office/powerpoint/2010/main" val="4222432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8D0F01-023E-DE04-3436-662FC3680409}"/>
              </a:ext>
            </a:extLst>
          </p:cNvPr>
          <p:cNvSpPr>
            <a:spLocks noGrp="1"/>
          </p:cNvSpPr>
          <p:nvPr>
            <p:ph type="ctrTitle"/>
          </p:nvPr>
        </p:nvSpPr>
        <p:spPr>
          <a:xfrm>
            <a:off x="838200" y="451381"/>
            <a:ext cx="10512552" cy="4066540"/>
          </a:xfrm>
        </p:spPr>
        <p:txBody>
          <a:bodyPr anchor="b">
            <a:normAutofit/>
          </a:bodyPr>
          <a:lstStyle/>
          <a:p>
            <a:pPr algn="l"/>
            <a:r>
              <a:rPr lang="en-US" sz="5400" b="0" i="0" u="none" strike="noStrike" dirty="0">
                <a:solidFill>
                  <a:srgbClr val="000000"/>
                </a:solidFill>
                <a:effectLst/>
                <a:latin typeface="system-ui"/>
              </a:rPr>
              <a:t>Elias was a man subject to like passions as we are, and he prayed earnestly that it might not rain: and it rained not on the earth by the space of three years and six months.</a:t>
            </a:r>
            <a:endParaRPr lang="en-US" sz="5400" dirty="0"/>
          </a:p>
        </p:txBody>
      </p:sp>
      <p:sp>
        <p:nvSpPr>
          <p:cNvPr id="3" name="Subtitle 2">
            <a:extLst>
              <a:ext uri="{FF2B5EF4-FFF2-40B4-BE49-F238E27FC236}">
                <a16:creationId xmlns:a16="http://schemas.microsoft.com/office/drawing/2014/main" id="{56C8EC7A-9668-1BEC-8ED8-630D832AC9AC}"/>
              </a:ext>
            </a:extLst>
          </p:cNvPr>
          <p:cNvSpPr>
            <a:spLocks noGrp="1"/>
          </p:cNvSpPr>
          <p:nvPr>
            <p:ph type="subTitle" idx="1"/>
          </p:nvPr>
        </p:nvSpPr>
        <p:spPr>
          <a:xfrm>
            <a:off x="838199" y="4983276"/>
            <a:ext cx="10512552" cy="1126680"/>
          </a:xfrm>
        </p:spPr>
        <p:txBody>
          <a:bodyPr>
            <a:normAutofit/>
          </a:bodyPr>
          <a:lstStyle/>
          <a:p>
            <a:pPr algn="l"/>
            <a:r>
              <a:rPr lang="en-US" sz="5400" dirty="0"/>
              <a:t>James 5:17</a:t>
            </a:r>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2494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icture 3">
            <a:extLst>
              <a:ext uri="{FF2B5EF4-FFF2-40B4-BE49-F238E27FC236}">
                <a16:creationId xmlns:a16="http://schemas.microsoft.com/office/drawing/2014/main" id="{B4117F64-9039-DCDF-C782-ED0AD7705BF1}"/>
              </a:ext>
            </a:extLst>
          </p:cNvPr>
          <p:cNvPicPr>
            <a:picLocks noChangeAspect="1"/>
          </p:cNvPicPr>
          <p:nvPr/>
        </p:nvPicPr>
        <p:blipFill>
          <a:blip r:embed="rId2"/>
          <a:stretch>
            <a:fillRect/>
          </a:stretch>
        </p:blipFill>
        <p:spPr>
          <a:xfrm>
            <a:off x="1621934" y="185183"/>
            <a:ext cx="8948132" cy="6005051"/>
          </a:xfrm>
          <a:prstGeom prst="rect">
            <a:avLst/>
          </a:prstGeom>
          <a:ln w="12700">
            <a:miter lim="400000"/>
          </a:ln>
        </p:spPr>
      </p:pic>
      <p:sp>
        <p:nvSpPr>
          <p:cNvPr id="4" name="TextBox 3">
            <a:extLst>
              <a:ext uri="{FF2B5EF4-FFF2-40B4-BE49-F238E27FC236}">
                <a16:creationId xmlns:a16="http://schemas.microsoft.com/office/drawing/2014/main" id="{A92ED797-BE2D-630F-4A65-C04EA76732F3}"/>
              </a:ext>
            </a:extLst>
          </p:cNvPr>
          <p:cNvSpPr txBox="1"/>
          <p:nvPr/>
        </p:nvSpPr>
        <p:spPr>
          <a:xfrm>
            <a:off x="1621934" y="6322066"/>
            <a:ext cx="8948131" cy="369332"/>
          </a:xfrm>
          <a:prstGeom prst="rect">
            <a:avLst/>
          </a:prstGeom>
          <a:noFill/>
        </p:spPr>
        <p:txBody>
          <a:bodyPr wrap="square">
            <a:spAutoFit/>
          </a:bodyPr>
          <a:lstStyle/>
          <a:p>
            <a:pPr algn="ctr">
              <a:defRPr i="1">
                <a:solidFill>
                  <a:srgbClr val="202122"/>
                </a:solidFill>
                <a:latin typeface="Arial"/>
                <a:ea typeface="Arial"/>
                <a:cs typeface="Arial"/>
                <a:sym typeface="Arial"/>
              </a:defRPr>
            </a:pPr>
            <a:r>
              <a:rPr lang="en-US" dirty="0"/>
              <a:t>Elijah in the wilderness</a:t>
            </a:r>
            <a:r>
              <a:rPr lang="en-US" i="0" dirty="0"/>
              <a:t>, by Washington Allston</a:t>
            </a:r>
            <a:endParaRPr lang="en-US" i="0" u="sng" dirty="0">
              <a:solidFill>
                <a:srgbClr val="0563C1"/>
              </a:solidFill>
              <a:uFill>
                <a:solidFill>
                  <a:srgbClr val="0563C1"/>
                </a:solidFill>
              </a:uFill>
              <a:hlinkClick r:id="rId3"/>
            </a:endParaRPr>
          </a:p>
        </p:txBody>
      </p:sp>
    </p:spTree>
    <p:extLst>
      <p:ext uri="{BB962C8B-B14F-4D97-AF65-F5344CB8AC3E}">
        <p14:creationId xmlns:p14="http://schemas.microsoft.com/office/powerpoint/2010/main" val="959296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23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descr="Picture 5">
            <a:extLst>
              <a:ext uri="{FF2B5EF4-FFF2-40B4-BE49-F238E27FC236}">
                <a16:creationId xmlns:a16="http://schemas.microsoft.com/office/drawing/2014/main" id="{EF3FD565-C0AC-D665-C3DD-525C51557C6E}"/>
              </a:ext>
            </a:extLst>
          </p:cNvPr>
          <p:cNvPicPr>
            <a:picLocks noChangeAspect="1"/>
          </p:cNvPicPr>
          <p:nvPr/>
        </p:nvPicPr>
        <p:blipFill>
          <a:blip r:embed="rId2"/>
          <a:stretch>
            <a:fillRect/>
          </a:stretch>
        </p:blipFill>
        <p:spPr>
          <a:xfrm>
            <a:off x="3756152" y="643467"/>
            <a:ext cx="4679695" cy="5571066"/>
          </a:xfrm>
          <a:prstGeom prst="rect">
            <a:avLst/>
          </a:prstGeom>
        </p:spPr>
      </p:pic>
      <p:sp>
        <p:nvSpPr>
          <p:cNvPr id="6" name="TextBox 5">
            <a:extLst>
              <a:ext uri="{FF2B5EF4-FFF2-40B4-BE49-F238E27FC236}">
                <a16:creationId xmlns:a16="http://schemas.microsoft.com/office/drawing/2014/main" id="{2EB7F466-EBA5-7385-2D88-D26E2BE2B186}"/>
              </a:ext>
            </a:extLst>
          </p:cNvPr>
          <p:cNvSpPr txBox="1"/>
          <p:nvPr/>
        </p:nvSpPr>
        <p:spPr>
          <a:xfrm>
            <a:off x="8912859" y="3236528"/>
            <a:ext cx="2497873" cy="1015663"/>
          </a:xfrm>
          <a:prstGeom prst="rect">
            <a:avLst/>
          </a:prstGeom>
          <a:noFill/>
        </p:spPr>
        <p:txBody>
          <a:bodyPr wrap="square">
            <a:spAutoFit/>
          </a:bodyPr>
          <a:lstStyle/>
          <a:p>
            <a:pPr algn="ctr">
              <a:defRPr sz="2400" i="1">
                <a:solidFill>
                  <a:srgbClr val="202122"/>
                </a:solidFill>
                <a:latin typeface="Arial"/>
                <a:ea typeface="Arial"/>
                <a:cs typeface="Arial"/>
                <a:sym typeface="Arial"/>
              </a:defRPr>
            </a:pPr>
            <a:r>
              <a:rPr lang="en-US" sz="2000" dirty="0"/>
              <a:t>Elijah reviving the Son of the Widow of Zarephath by Louis</a:t>
            </a:r>
            <a:endParaRPr lang="en-US" sz="2000" u="sng" dirty="0">
              <a:solidFill>
                <a:srgbClr val="0563C1"/>
              </a:solidFill>
              <a:uFill>
                <a:solidFill>
                  <a:srgbClr val="0563C1"/>
                </a:solidFill>
              </a:uFill>
              <a:hlinkClick r:id="rId3"/>
            </a:endParaRPr>
          </a:p>
        </p:txBody>
      </p:sp>
    </p:spTree>
    <p:extLst>
      <p:ext uri="{BB962C8B-B14F-4D97-AF65-F5344CB8AC3E}">
        <p14:creationId xmlns:p14="http://schemas.microsoft.com/office/powerpoint/2010/main" val="27345468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762</TotalTime>
  <Words>2931</Words>
  <Application>Microsoft Macintosh PowerPoint</Application>
  <PresentationFormat>Widescreen</PresentationFormat>
  <Paragraphs>162</Paragraphs>
  <Slides>55</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Arial</vt:lpstr>
      <vt:lpstr>Calibri</vt:lpstr>
      <vt:lpstr>Calibri Light</vt:lpstr>
      <vt:lpstr>Helvetica</vt:lpstr>
      <vt:lpstr>Helvetica Neue</vt:lpstr>
      <vt:lpstr>Linux Libertine</vt:lpstr>
      <vt:lpstr>system-ui</vt:lpstr>
      <vt:lpstr>Times New Roman</vt:lpstr>
      <vt:lpstr>Verdana</vt:lpstr>
      <vt:lpstr>Office Theme</vt:lpstr>
      <vt:lpstr>PowerPoint Presentation</vt:lpstr>
      <vt:lpstr>PowerPoint Presentation</vt:lpstr>
      <vt:lpstr>First Aid for Depression: Finding Your Way Out of the Cave</vt:lpstr>
      <vt:lpstr>PowerPoint Presentation</vt:lpstr>
      <vt:lpstr>PowerPoint Presentation</vt:lpstr>
      <vt:lpstr>First Aid for Depression: Finding Your Way Out of the Cave</vt:lpstr>
      <vt:lpstr>Elias was a man subject to like passions as we are, and he prayed earnestly that it might not rain: and it rained not on the earth by the space of three years and six months.</vt:lpstr>
      <vt:lpstr>PowerPoint Presentation</vt:lpstr>
      <vt:lpstr>PowerPoint Presentation</vt:lpstr>
      <vt:lpstr>PowerPoint Presentation</vt:lpstr>
      <vt:lpstr>Elias was a man subject to like passions as we are, and he prayed earnestly that it might not rain: and it rained not on the earth by the space of three years and six months.</vt:lpstr>
      <vt:lpstr>Finding Your Way Out of the Cave</vt:lpstr>
      <vt:lpstr>What increases our risk for depression?</vt:lpstr>
      <vt:lpstr>What increases our risk for depression? Fear</vt:lpstr>
      <vt:lpstr>What increases our risk for depression? Fatigue</vt:lpstr>
      <vt:lpstr>What increases our risk for depression? Isolation</vt:lpstr>
      <vt:lpstr>And as Obadiah was in the way, behold, Elijah met him: and he knew him, and fell on his face, and said, Art thou that my lord Elijah? And he answered him, I am: go, tell thy lord, Behold, Elijah is here. And he said, What have I sinned, that thou wouldest deliver thy servant into the hand of Ahab, to slay me?</vt:lpstr>
      <vt:lpstr>What increases our risk for depression? Quitting</vt:lpstr>
      <vt:lpstr>PowerPoint Presentation</vt:lpstr>
      <vt:lpstr>The Tools of the Responder The Word Prayer The Church Your Relationships Your Words</vt:lpstr>
      <vt:lpstr>The Techniques of the Responder  Observe</vt:lpstr>
      <vt:lpstr>The Techniques of the Responder  Attend</vt:lpstr>
      <vt:lpstr>The Techniques of the Responder Attend Observe Listen Care  Respond Act Find the Inn</vt:lpstr>
      <vt:lpstr>10 And he said, I have been very jealous for the Lord God of hosts: for the children of Israel have forsaken thy covenant, thrown down thine altars, and slain thy prophets with the sword; and I, even I only, am left; and they seek my life, to take it away. 14 And he said, I have been very jealous for the Lord God of hosts: because the children of Israel have forsaken thy covenant, thrown down thine altars, and slain thy prophets with the sword; and I, even I only, am left; and they seek my life, to take it away.</vt:lpstr>
      <vt:lpstr>The Techniques of the Responder Attend Observe Listen Care  Respond Act Find the Inn</vt:lpstr>
      <vt:lpstr>The Techniques of the Responder  Respond Address the physical</vt:lpstr>
      <vt:lpstr>The Techniques of the Responder  Act</vt:lpstr>
      <vt:lpstr>PowerPoint Presentation</vt:lpstr>
      <vt:lpstr>And he came thither unto a cave, and lodged there; and, behold, the word of the Lord came to him, and he said unto him, What doest thou here, Elijah?</vt:lpstr>
      <vt:lpstr>PowerPoint Presentation</vt:lpstr>
      <vt:lpstr>Act  Get outside</vt:lpstr>
      <vt:lpstr>12 And after the earthquake a fire; but the Lord was not in the fire: and after the fire a still small voice. 13 And it was so, when Elijah heard it, that he wrapped his face in his mantle, and went out, and stood in the entering in of the cave. And, behold, there came a voice unto him, and said, What doest thou here, Elijah?</vt:lpstr>
      <vt:lpstr>Address thinking</vt:lpstr>
      <vt:lpstr>Then said Elijah unto the people, I, even I only, remain a prophet of the LORD; but Baal's prophets are four hundred and fifty men.</vt:lpstr>
      <vt:lpstr>Focus on the truth</vt:lpstr>
      <vt:lpstr>Address the problem</vt:lpstr>
      <vt:lpstr>PowerPoint Presentation</vt:lpstr>
      <vt:lpstr>PowerPoint Presentation</vt:lpstr>
      <vt:lpstr>Act  Focus on others</vt:lpstr>
      <vt:lpstr>PowerPoint Presentation</vt:lpstr>
      <vt:lpstr>20 And Ahab said to Elijah, Hast thou found me, O mine enemy? And he answered, I have found thee: because thou hast sold thyself to work evil in the sight of the Lord. 21 Behold, I will bring evil upon thee, and will take away thy posterity, and will cut off from Ahab him that pisseth against the wall, and him that is shut up and left in Israel,</vt:lpstr>
      <vt:lpstr>PowerPoint Presentation</vt:lpstr>
      <vt:lpstr>PowerPoint Presentation</vt:lpstr>
      <vt:lpstr>True or False Quiz</vt:lpstr>
      <vt:lpstr>Quiz…</vt:lpstr>
      <vt:lpstr>Quiz…</vt:lpstr>
      <vt:lpstr>PowerPoint Presentation</vt:lpstr>
      <vt:lpstr>PowerPoint Presentation</vt:lpstr>
      <vt:lpstr>PowerPoint Presentation</vt:lpstr>
      <vt:lpstr>After a Suicide</vt:lpstr>
      <vt:lpstr>After a Suicide</vt:lpstr>
      <vt:lpstr>After a Suicide</vt:lpstr>
      <vt:lpstr>PowerPoint Presentation</vt:lpstr>
      <vt:lpstr>PowerPoint Presentation</vt:lpstr>
      <vt:lpstr>First Aid for Depression: Finding Your Way Out of the Cave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Finding Your Way Out of the Cave</dc:title>
  <dc:creator>Moody, Edward</dc:creator>
  <cp:lastModifiedBy>Moody, Edward</cp:lastModifiedBy>
  <cp:revision>41</cp:revision>
  <cp:lastPrinted>2023-03-08T21:41:13Z</cp:lastPrinted>
  <dcterms:created xsi:type="dcterms:W3CDTF">2023-03-08T19:49:14Z</dcterms:created>
  <dcterms:modified xsi:type="dcterms:W3CDTF">2024-01-27T15:46:35Z</dcterms:modified>
</cp:coreProperties>
</file>