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4"/>
  </p:notesMasterIdLst>
  <p:handoutMasterIdLst>
    <p:handoutMasterId r:id="rId65"/>
  </p:handoutMasterIdLst>
  <p:sldIdLst>
    <p:sldId id="1001" r:id="rId2"/>
    <p:sldId id="327" r:id="rId3"/>
    <p:sldId id="517" r:id="rId4"/>
    <p:sldId id="422" r:id="rId5"/>
    <p:sldId id="383" r:id="rId6"/>
    <p:sldId id="490" r:id="rId7"/>
    <p:sldId id="491" r:id="rId8"/>
    <p:sldId id="1003" r:id="rId9"/>
    <p:sldId id="480" r:id="rId10"/>
    <p:sldId id="481" r:id="rId11"/>
    <p:sldId id="483" r:id="rId12"/>
    <p:sldId id="485" r:id="rId13"/>
    <p:sldId id="1027" r:id="rId14"/>
    <p:sldId id="1024" r:id="rId15"/>
    <p:sldId id="1025" r:id="rId16"/>
    <p:sldId id="1026" r:id="rId17"/>
    <p:sldId id="1028" r:id="rId18"/>
    <p:sldId id="1006" r:id="rId19"/>
    <p:sldId id="514" r:id="rId20"/>
    <p:sldId id="1004" r:id="rId21"/>
    <p:sldId id="1029" r:id="rId22"/>
    <p:sldId id="1030" r:id="rId23"/>
    <p:sldId id="1031" r:id="rId24"/>
    <p:sldId id="1007" r:id="rId25"/>
    <p:sldId id="1009" r:id="rId26"/>
    <p:sldId id="1010" r:id="rId27"/>
    <p:sldId id="1011" r:id="rId28"/>
    <p:sldId id="1014" r:id="rId29"/>
    <p:sldId id="1015" r:id="rId30"/>
    <p:sldId id="488" r:id="rId31"/>
    <p:sldId id="1016" r:id="rId32"/>
    <p:sldId id="493" r:id="rId33"/>
    <p:sldId id="494" r:id="rId34"/>
    <p:sldId id="1018" r:id="rId35"/>
    <p:sldId id="497" r:id="rId36"/>
    <p:sldId id="1017" r:id="rId37"/>
    <p:sldId id="1019" r:id="rId38"/>
    <p:sldId id="1023" r:id="rId39"/>
    <p:sldId id="495" r:id="rId40"/>
    <p:sldId id="496" r:id="rId41"/>
    <p:sldId id="451" r:id="rId42"/>
    <p:sldId id="1020" r:id="rId43"/>
    <p:sldId id="498" r:id="rId44"/>
    <p:sldId id="499" r:id="rId45"/>
    <p:sldId id="500" r:id="rId46"/>
    <p:sldId id="453" r:id="rId47"/>
    <p:sldId id="1021" r:id="rId48"/>
    <p:sldId id="395" r:id="rId49"/>
    <p:sldId id="1032" r:id="rId50"/>
    <p:sldId id="1033" r:id="rId51"/>
    <p:sldId id="502" r:id="rId52"/>
    <p:sldId id="503" r:id="rId53"/>
    <p:sldId id="504" r:id="rId54"/>
    <p:sldId id="505" r:id="rId55"/>
    <p:sldId id="506" r:id="rId56"/>
    <p:sldId id="512" r:id="rId57"/>
    <p:sldId id="513" r:id="rId58"/>
    <p:sldId id="508" r:id="rId59"/>
    <p:sldId id="509" r:id="rId60"/>
    <p:sldId id="510" r:id="rId61"/>
    <p:sldId id="257" r:id="rId62"/>
    <p:sldId id="1022" r:id="rId63"/>
  </p:sldIdLst>
  <p:sldSz cx="12192000" cy="6858000"/>
  <p:notesSz cx="7102475" cy="89916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1"/>
    <p:restoredTop sz="75680"/>
  </p:normalViewPr>
  <p:slideViewPr>
    <p:cSldViewPr>
      <p:cViewPr varScale="1">
        <p:scale>
          <a:sx n="85" d="100"/>
          <a:sy n="85" d="100"/>
        </p:scale>
        <p:origin x="1480"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5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01F0C-16C9-4004-8F8E-F9FF3EEE9DB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DC48CE3-1BC0-4A09-AA30-608C38992EED}">
      <dgm:prSet/>
      <dgm:spPr/>
      <dgm:t>
        <a:bodyPr/>
        <a:lstStyle/>
        <a:p>
          <a:r>
            <a:rPr lang="en-US" b="1" dirty="0"/>
            <a:t>Loss of a </a:t>
          </a:r>
          <a:r>
            <a:rPr lang="en-US" b="1" i="1" u="sng" dirty="0"/>
            <a:t>child</a:t>
          </a:r>
          <a:endParaRPr lang="en-US" i="1" u="sng" dirty="0"/>
        </a:p>
      </dgm:t>
    </dgm:pt>
    <dgm:pt modelId="{7124E740-E181-49CC-9112-655C53384678}" type="parTrans" cxnId="{4AA903AC-2BAB-4ABB-8D5C-6F2D36C53E4D}">
      <dgm:prSet/>
      <dgm:spPr/>
      <dgm:t>
        <a:bodyPr/>
        <a:lstStyle/>
        <a:p>
          <a:endParaRPr lang="en-US"/>
        </a:p>
      </dgm:t>
    </dgm:pt>
    <dgm:pt modelId="{2C355D06-2CEE-47ED-8A46-8E0553564667}" type="sibTrans" cxnId="{4AA903AC-2BAB-4ABB-8D5C-6F2D36C53E4D}">
      <dgm:prSet/>
      <dgm:spPr/>
      <dgm:t>
        <a:bodyPr/>
        <a:lstStyle/>
        <a:p>
          <a:endParaRPr lang="en-US"/>
        </a:p>
      </dgm:t>
    </dgm:pt>
    <dgm:pt modelId="{5A4EE758-EFF7-6D4F-84E9-16F3B0205CBC}" type="pres">
      <dgm:prSet presAssocID="{EAE01F0C-16C9-4004-8F8E-F9FF3EEE9DB6}" presName="vert0" presStyleCnt="0">
        <dgm:presLayoutVars>
          <dgm:dir/>
          <dgm:animOne val="branch"/>
          <dgm:animLvl val="lvl"/>
        </dgm:presLayoutVars>
      </dgm:prSet>
      <dgm:spPr/>
    </dgm:pt>
    <dgm:pt modelId="{7C3E67EC-0E7F-2848-B7E6-14A4C745EB2C}" type="pres">
      <dgm:prSet presAssocID="{FDC48CE3-1BC0-4A09-AA30-608C38992EED}" presName="thickLine" presStyleLbl="alignNode1" presStyleIdx="0" presStyleCnt="1"/>
      <dgm:spPr/>
    </dgm:pt>
    <dgm:pt modelId="{C09372A6-4E84-324E-AE6A-098411873474}" type="pres">
      <dgm:prSet presAssocID="{FDC48CE3-1BC0-4A09-AA30-608C38992EED}" presName="horz1" presStyleCnt="0"/>
      <dgm:spPr/>
    </dgm:pt>
    <dgm:pt modelId="{B0210CAA-C094-FD4D-8085-1B464E02E13D}" type="pres">
      <dgm:prSet presAssocID="{FDC48CE3-1BC0-4A09-AA30-608C38992EED}" presName="tx1" presStyleLbl="revTx" presStyleIdx="0" presStyleCnt="1"/>
      <dgm:spPr/>
    </dgm:pt>
    <dgm:pt modelId="{FBA6440A-4942-9648-9082-D0A1452DDC69}" type="pres">
      <dgm:prSet presAssocID="{FDC48CE3-1BC0-4A09-AA30-608C38992EED}" presName="vert1" presStyleCnt="0"/>
      <dgm:spPr/>
    </dgm:pt>
  </dgm:ptLst>
  <dgm:cxnLst>
    <dgm:cxn modelId="{D92A2417-AC73-D940-B668-2FC897B23D8C}" type="presOf" srcId="{FDC48CE3-1BC0-4A09-AA30-608C38992EED}" destId="{B0210CAA-C094-FD4D-8085-1B464E02E13D}" srcOrd="0" destOrd="0" presId="urn:microsoft.com/office/officeart/2008/layout/LinedList"/>
    <dgm:cxn modelId="{4B05D066-F48A-8A4A-89EA-C9685E5830C1}" type="presOf" srcId="{EAE01F0C-16C9-4004-8F8E-F9FF3EEE9DB6}" destId="{5A4EE758-EFF7-6D4F-84E9-16F3B0205CBC}" srcOrd="0" destOrd="0" presId="urn:microsoft.com/office/officeart/2008/layout/LinedList"/>
    <dgm:cxn modelId="{4AA903AC-2BAB-4ABB-8D5C-6F2D36C53E4D}" srcId="{EAE01F0C-16C9-4004-8F8E-F9FF3EEE9DB6}" destId="{FDC48CE3-1BC0-4A09-AA30-608C38992EED}" srcOrd="0" destOrd="0" parTransId="{7124E740-E181-49CC-9112-655C53384678}" sibTransId="{2C355D06-2CEE-47ED-8A46-8E0553564667}"/>
    <dgm:cxn modelId="{861A392B-3AD3-504C-BED2-D4B0220E5AE3}" type="presParOf" srcId="{5A4EE758-EFF7-6D4F-84E9-16F3B0205CBC}" destId="{7C3E67EC-0E7F-2848-B7E6-14A4C745EB2C}" srcOrd="0" destOrd="0" presId="urn:microsoft.com/office/officeart/2008/layout/LinedList"/>
    <dgm:cxn modelId="{87DF0B27-589C-004B-B6A8-9DFFB0A8E53A}" type="presParOf" srcId="{5A4EE758-EFF7-6D4F-84E9-16F3B0205CBC}" destId="{C09372A6-4E84-324E-AE6A-098411873474}" srcOrd="1" destOrd="0" presId="urn:microsoft.com/office/officeart/2008/layout/LinedList"/>
    <dgm:cxn modelId="{86B72855-0895-6A4D-A008-1CC7674B56EE}" type="presParOf" srcId="{C09372A6-4E84-324E-AE6A-098411873474}" destId="{B0210CAA-C094-FD4D-8085-1B464E02E13D}" srcOrd="0" destOrd="0" presId="urn:microsoft.com/office/officeart/2008/layout/LinedList"/>
    <dgm:cxn modelId="{8A1EDB5B-9AD3-8C4A-A031-DB488B0377BE}" type="presParOf" srcId="{C09372A6-4E84-324E-AE6A-098411873474}" destId="{FBA6440A-4942-9648-9082-D0A1452DDC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01F0C-16C9-4004-8F8E-F9FF3EEE9DB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DC48CE3-1BC0-4A09-AA30-608C38992EED}">
      <dgm:prSet/>
      <dgm:spPr/>
      <dgm:t>
        <a:bodyPr/>
        <a:lstStyle/>
        <a:p>
          <a:r>
            <a:rPr lang="en-US" b="1" dirty="0"/>
            <a:t>Loss of a </a:t>
          </a:r>
          <a:r>
            <a:rPr lang="en-US" b="1" i="0" u="none" dirty="0"/>
            <a:t>child</a:t>
          </a:r>
          <a:endParaRPr lang="en-US" i="0" u="none" dirty="0"/>
        </a:p>
      </dgm:t>
    </dgm:pt>
    <dgm:pt modelId="{7124E740-E181-49CC-9112-655C53384678}" type="parTrans" cxnId="{4AA903AC-2BAB-4ABB-8D5C-6F2D36C53E4D}">
      <dgm:prSet/>
      <dgm:spPr/>
      <dgm:t>
        <a:bodyPr/>
        <a:lstStyle/>
        <a:p>
          <a:endParaRPr lang="en-US"/>
        </a:p>
      </dgm:t>
    </dgm:pt>
    <dgm:pt modelId="{2C355D06-2CEE-47ED-8A46-8E0553564667}" type="sibTrans" cxnId="{4AA903AC-2BAB-4ABB-8D5C-6F2D36C53E4D}">
      <dgm:prSet/>
      <dgm:spPr/>
      <dgm:t>
        <a:bodyPr/>
        <a:lstStyle/>
        <a:p>
          <a:endParaRPr lang="en-US"/>
        </a:p>
      </dgm:t>
    </dgm:pt>
    <dgm:pt modelId="{FD8AB3DD-5A9B-43B2-8F17-C19BB6D2C221}">
      <dgm:prSet/>
      <dgm:spPr/>
      <dgm:t>
        <a:bodyPr/>
        <a:lstStyle/>
        <a:p>
          <a:r>
            <a:rPr lang="en-US" b="1" dirty="0"/>
            <a:t>Loss of an </a:t>
          </a:r>
          <a:r>
            <a:rPr lang="en-US" b="1" i="1" u="sng" dirty="0"/>
            <a:t>adult</a:t>
          </a:r>
          <a:r>
            <a:rPr lang="en-US" b="1" dirty="0"/>
            <a:t> child</a:t>
          </a:r>
          <a:endParaRPr lang="en-US" dirty="0"/>
        </a:p>
      </dgm:t>
    </dgm:pt>
    <dgm:pt modelId="{0989E156-2E8A-4725-BBB7-98F05F694AC9}" type="parTrans" cxnId="{6D8B807B-6BAB-4350-9557-D38AF7FE486F}">
      <dgm:prSet/>
      <dgm:spPr/>
      <dgm:t>
        <a:bodyPr/>
        <a:lstStyle/>
        <a:p>
          <a:endParaRPr lang="en-US"/>
        </a:p>
      </dgm:t>
    </dgm:pt>
    <dgm:pt modelId="{4AACA756-11BD-4C79-AA5D-1E133953E9DA}" type="sibTrans" cxnId="{6D8B807B-6BAB-4350-9557-D38AF7FE486F}">
      <dgm:prSet/>
      <dgm:spPr/>
      <dgm:t>
        <a:bodyPr/>
        <a:lstStyle/>
        <a:p>
          <a:endParaRPr lang="en-US"/>
        </a:p>
      </dgm:t>
    </dgm:pt>
    <dgm:pt modelId="{5A4EE758-EFF7-6D4F-84E9-16F3B0205CBC}" type="pres">
      <dgm:prSet presAssocID="{EAE01F0C-16C9-4004-8F8E-F9FF3EEE9DB6}" presName="vert0" presStyleCnt="0">
        <dgm:presLayoutVars>
          <dgm:dir/>
          <dgm:animOne val="branch"/>
          <dgm:animLvl val="lvl"/>
        </dgm:presLayoutVars>
      </dgm:prSet>
      <dgm:spPr/>
    </dgm:pt>
    <dgm:pt modelId="{7C3E67EC-0E7F-2848-B7E6-14A4C745EB2C}" type="pres">
      <dgm:prSet presAssocID="{FDC48CE3-1BC0-4A09-AA30-608C38992EED}" presName="thickLine" presStyleLbl="alignNode1" presStyleIdx="0" presStyleCnt="2"/>
      <dgm:spPr/>
    </dgm:pt>
    <dgm:pt modelId="{C09372A6-4E84-324E-AE6A-098411873474}" type="pres">
      <dgm:prSet presAssocID="{FDC48CE3-1BC0-4A09-AA30-608C38992EED}" presName="horz1" presStyleCnt="0"/>
      <dgm:spPr/>
    </dgm:pt>
    <dgm:pt modelId="{B0210CAA-C094-FD4D-8085-1B464E02E13D}" type="pres">
      <dgm:prSet presAssocID="{FDC48CE3-1BC0-4A09-AA30-608C38992EED}" presName="tx1" presStyleLbl="revTx" presStyleIdx="0" presStyleCnt="2"/>
      <dgm:spPr/>
    </dgm:pt>
    <dgm:pt modelId="{FBA6440A-4942-9648-9082-D0A1452DDC69}" type="pres">
      <dgm:prSet presAssocID="{FDC48CE3-1BC0-4A09-AA30-608C38992EED}" presName="vert1" presStyleCnt="0"/>
      <dgm:spPr/>
    </dgm:pt>
    <dgm:pt modelId="{52D9E610-286D-D84F-8B14-D81787C37F0F}" type="pres">
      <dgm:prSet presAssocID="{FD8AB3DD-5A9B-43B2-8F17-C19BB6D2C221}" presName="thickLine" presStyleLbl="alignNode1" presStyleIdx="1" presStyleCnt="2"/>
      <dgm:spPr/>
    </dgm:pt>
    <dgm:pt modelId="{32424780-E31A-6A43-A684-03B16929D191}" type="pres">
      <dgm:prSet presAssocID="{FD8AB3DD-5A9B-43B2-8F17-C19BB6D2C221}" presName="horz1" presStyleCnt="0"/>
      <dgm:spPr/>
    </dgm:pt>
    <dgm:pt modelId="{B40F6734-8A3F-D649-BD2A-5ED94CFBBB9C}" type="pres">
      <dgm:prSet presAssocID="{FD8AB3DD-5A9B-43B2-8F17-C19BB6D2C221}" presName="tx1" presStyleLbl="revTx" presStyleIdx="1" presStyleCnt="2"/>
      <dgm:spPr/>
    </dgm:pt>
    <dgm:pt modelId="{95CA3D81-C937-8D43-994E-E0A5D64BD06F}" type="pres">
      <dgm:prSet presAssocID="{FD8AB3DD-5A9B-43B2-8F17-C19BB6D2C221}" presName="vert1" presStyleCnt="0"/>
      <dgm:spPr/>
    </dgm:pt>
  </dgm:ptLst>
  <dgm:cxnLst>
    <dgm:cxn modelId="{D92A2417-AC73-D940-B668-2FC897B23D8C}" type="presOf" srcId="{FDC48CE3-1BC0-4A09-AA30-608C38992EED}" destId="{B0210CAA-C094-FD4D-8085-1B464E02E13D}" srcOrd="0" destOrd="0" presId="urn:microsoft.com/office/officeart/2008/layout/LinedList"/>
    <dgm:cxn modelId="{38129535-B8F6-9B43-9673-3395A706EC30}" type="presOf" srcId="{FD8AB3DD-5A9B-43B2-8F17-C19BB6D2C221}" destId="{B40F6734-8A3F-D649-BD2A-5ED94CFBBB9C}" srcOrd="0" destOrd="0" presId="urn:microsoft.com/office/officeart/2008/layout/LinedList"/>
    <dgm:cxn modelId="{4B05D066-F48A-8A4A-89EA-C9685E5830C1}" type="presOf" srcId="{EAE01F0C-16C9-4004-8F8E-F9FF3EEE9DB6}" destId="{5A4EE758-EFF7-6D4F-84E9-16F3B0205CBC}" srcOrd="0" destOrd="0" presId="urn:microsoft.com/office/officeart/2008/layout/LinedList"/>
    <dgm:cxn modelId="{6D8B807B-6BAB-4350-9557-D38AF7FE486F}" srcId="{EAE01F0C-16C9-4004-8F8E-F9FF3EEE9DB6}" destId="{FD8AB3DD-5A9B-43B2-8F17-C19BB6D2C221}" srcOrd="1" destOrd="0" parTransId="{0989E156-2E8A-4725-BBB7-98F05F694AC9}" sibTransId="{4AACA756-11BD-4C79-AA5D-1E133953E9DA}"/>
    <dgm:cxn modelId="{4AA903AC-2BAB-4ABB-8D5C-6F2D36C53E4D}" srcId="{EAE01F0C-16C9-4004-8F8E-F9FF3EEE9DB6}" destId="{FDC48CE3-1BC0-4A09-AA30-608C38992EED}" srcOrd="0" destOrd="0" parTransId="{7124E740-E181-49CC-9112-655C53384678}" sibTransId="{2C355D06-2CEE-47ED-8A46-8E0553564667}"/>
    <dgm:cxn modelId="{861A392B-3AD3-504C-BED2-D4B0220E5AE3}" type="presParOf" srcId="{5A4EE758-EFF7-6D4F-84E9-16F3B0205CBC}" destId="{7C3E67EC-0E7F-2848-B7E6-14A4C745EB2C}" srcOrd="0" destOrd="0" presId="urn:microsoft.com/office/officeart/2008/layout/LinedList"/>
    <dgm:cxn modelId="{87DF0B27-589C-004B-B6A8-9DFFB0A8E53A}" type="presParOf" srcId="{5A4EE758-EFF7-6D4F-84E9-16F3B0205CBC}" destId="{C09372A6-4E84-324E-AE6A-098411873474}" srcOrd="1" destOrd="0" presId="urn:microsoft.com/office/officeart/2008/layout/LinedList"/>
    <dgm:cxn modelId="{86B72855-0895-6A4D-A008-1CC7674B56EE}" type="presParOf" srcId="{C09372A6-4E84-324E-AE6A-098411873474}" destId="{B0210CAA-C094-FD4D-8085-1B464E02E13D}" srcOrd="0" destOrd="0" presId="urn:microsoft.com/office/officeart/2008/layout/LinedList"/>
    <dgm:cxn modelId="{8A1EDB5B-9AD3-8C4A-A031-DB488B0377BE}" type="presParOf" srcId="{C09372A6-4E84-324E-AE6A-098411873474}" destId="{FBA6440A-4942-9648-9082-D0A1452DDC69}" srcOrd="1" destOrd="0" presId="urn:microsoft.com/office/officeart/2008/layout/LinedList"/>
    <dgm:cxn modelId="{C62AAF68-8FE2-8E46-9619-818552912EC4}" type="presParOf" srcId="{5A4EE758-EFF7-6D4F-84E9-16F3B0205CBC}" destId="{52D9E610-286D-D84F-8B14-D81787C37F0F}" srcOrd="2" destOrd="0" presId="urn:microsoft.com/office/officeart/2008/layout/LinedList"/>
    <dgm:cxn modelId="{90456EC0-2309-5F4A-9DFF-FA3568437FE1}" type="presParOf" srcId="{5A4EE758-EFF7-6D4F-84E9-16F3B0205CBC}" destId="{32424780-E31A-6A43-A684-03B16929D191}" srcOrd="3" destOrd="0" presId="urn:microsoft.com/office/officeart/2008/layout/LinedList"/>
    <dgm:cxn modelId="{CE362B01-42FC-DA4B-A7BD-26E71C64E987}" type="presParOf" srcId="{32424780-E31A-6A43-A684-03B16929D191}" destId="{B40F6734-8A3F-D649-BD2A-5ED94CFBBB9C}" srcOrd="0" destOrd="0" presId="urn:microsoft.com/office/officeart/2008/layout/LinedList"/>
    <dgm:cxn modelId="{ADA7BCE4-815A-3B42-8766-7AD2AC237A86}" type="presParOf" srcId="{32424780-E31A-6A43-A684-03B16929D191}" destId="{95CA3D81-C937-8D43-994E-E0A5D64BD0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01F0C-16C9-4004-8F8E-F9FF3EEE9DB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DC48CE3-1BC0-4A09-AA30-608C38992EED}">
      <dgm:prSet/>
      <dgm:spPr/>
      <dgm:t>
        <a:bodyPr/>
        <a:lstStyle/>
        <a:p>
          <a:r>
            <a:rPr lang="en-US" b="1" dirty="0"/>
            <a:t>Loss of a </a:t>
          </a:r>
          <a:r>
            <a:rPr lang="en-US" b="1" i="0" u="none" dirty="0"/>
            <a:t>child</a:t>
          </a:r>
          <a:endParaRPr lang="en-US" i="0" u="none" dirty="0"/>
        </a:p>
      </dgm:t>
    </dgm:pt>
    <dgm:pt modelId="{7124E740-E181-49CC-9112-655C53384678}" type="parTrans" cxnId="{4AA903AC-2BAB-4ABB-8D5C-6F2D36C53E4D}">
      <dgm:prSet/>
      <dgm:spPr/>
      <dgm:t>
        <a:bodyPr/>
        <a:lstStyle/>
        <a:p>
          <a:endParaRPr lang="en-US"/>
        </a:p>
      </dgm:t>
    </dgm:pt>
    <dgm:pt modelId="{2C355D06-2CEE-47ED-8A46-8E0553564667}" type="sibTrans" cxnId="{4AA903AC-2BAB-4ABB-8D5C-6F2D36C53E4D}">
      <dgm:prSet/>
      <dgm:spPr/>
      <dgm:t>
        <a:bodyPr/>
        <a:lstStyle/>
        <a:p>
          <a:endParaRPr lang="en-US"/>
        </a:p>
      </dgm:t>
    </dgm:pt>
    <dgm:pt modelId="{FD8AB3DD-5A9B-43B2-8F17-C19BB6D2C221}">
      <dgm:prSet/>
      <dgm:spPr/>
      <dgm:t>
        <a:bodyPr/>
        <a:lstStyle/>
        <a:p>
          <a:r>
            <a:rPr lang="en-US" b="1" dirty="0"/>
            <a:t>Loss of an adult child</a:t>
          </a:r>
          <a:endParaRPr lang="en-US" dirty="0"/>
        </a:p>
      </dgm:t>
    </dgm:pt>
    <dgm:pt modelId="{0989E156-2E8A-4725-BBB7-98F05F694AC9}" type="parTrans" cxnId="{6D8B807B-6BAB-4350-9557-D38AF7FE486F}">
      <dgm:prSet/>
      <dgm:spPr/>
      <dgm:t>
        <a:bodyPr/>
        <a:lstStyle/>
        <a:p>
          <a:endParaRPr lang="en-US"/>
        </a:p>
      </dgm:t>
    </dgm:pt>
    <dgm:pt modelId="{4AACA756-11BD-4C79-AA5D-1E133953E9DA}" type="sibTrans" cxnId="{6D8B807B-6BAB-4350-9557-D38AF7FE486F}">
      <dgm:prSet/>
      <dgm:spPr/>
      <dgm:t>
        <a:bodyPr/>
        <a:lstStyle/>
        <a:p>
          <a:endParaRPr lang="en-US"/>
        </a:p>
      </dgm:t>
    </dgm:pt>
    <dgm:pt modelId="{B9A41CD2-8983-4BD5-B7B6-295E05549B25}">
      <dgm:prSet/>
      <dgm:spPr/>
      <dgm:t>
        <a:bodyPr/>
        <a:lstStyle/>
        <a:p>
          <a:r>
            <a:rPr lang="en-US" b="1" dirty="0"/>
            <a:t>Complications from </a:t>
          </a:r>
          <a:r>
            <a:rPr lang="en-US" b="1" i="1" u="sng" dirty="0"/>
            <a:t>murder</a:t>
          </a:r>
          <a:endParaRPr lang="en-US" i="1" u="sng" dirty="0"/>
        </a:p>
      </dgm:t>
    </dgm:pt>
    <dgm:pt modelId="{0211E8E7-AF00-4DF2-B853-E99827249EE7}" type="parTrans" cxnId="{F779E3DD-F1F6-4E59-AC8E-14251235071D}">
      <dgm:prSet/>
      <dgm:spPr/>
      <dgm:t>
        <a:bodyPr/>
        <a:lstStyle/>
        <a:p>
          <a:endParaRPr lang="en-US"/>
        </a:p>
      </dgm:t>
    </dgm:pt>
    <dgm:pt modelId="{FD5842D1-208C-49A7-BC42-1351F1AB8456}" type="sibTrans" cxnId="{F779E3DD-F1F6-4E59-AC8E-14251235071D}">
      <dgm:prSet/>
      <dgm:spPr/>
      <dgm:t>
        <a:bodyPr/>
        <a:lstStyle/>
        <a:p>
          <a:endParaRPr lang="en-US"/>
        </a:p>
      </dgm:t>
    </dgm:pt>
    <dgm:pt modelId="{5A4EE758-EFF7-6D4F-84E9-16F3B0205CBC}" type="pres">
      <dgm:prSet presAssocID="{EAE01F0C-16C9-4004-8F8E-F9FF3EEE9DB6}" presName="vert0" presStyleCnt="0">
        <dgm:presLayoutVars>
          <dgm:dir/>
          <dgm:animOne val="branch"/>
          <dgm:animLvl val="lvl"/>
        </dgm:presLayoutVars>
      </dgm:prSet>
      <dgm:spPr/>
    </dgm:pt>
    <dgm:pt modelId="{7C3E67EC-0E7F-2848-B7E6-14A4C745EB2C}" type="pres">
      <dgm:prSet presAssocID="{FDC48CE3-1BC0-4A09-AA30-608C38992EED}" presName="thickLine" presStyleLbl="alignNode1" presStyleIdx="0" presStyleCnt="3"/>
      <dgm:spPr/>
    </dgm:pt>
    <dgm:pt modelId="{C09372A6-4E84-324E-AE6A-098411873474}" type="pres">
      <dgm:prSet presAssocID="{FDC48CE3-1BC0-4A09-AA30-608C38992EED}" presName="horz1" presStyleCnt="0"/>
      <dgm:spPr/>
    </dgm:pt>
    <dgm:pt modelId="{B0210CAA-C094-FD4D-8085-1B464E02E13D}" type="pres">
      <dgm:prSet presAssocID="{FDC48CE3-1BC0-4A09-AA30-608C38992EED}" presName="tx1" presStyleLbl="revTx" presStyleIdx="0" presStyleCnt="3"/>
      <dgm:spPr/>
    </dgm:pt>
    <dgm:pt modelId="{FBA6440A-4942-9648-9082-D0A1452DDC69}" type="pres">
      <dgm:prSet presAssocID="{FDC48CE3-1BC0-4A09-AA30-608C38992EED}" presName="vert1" presStyleCnt="0"/>
      <dgm:spPr/>
    </dgm:pt>
    <dgm:pt modelId="{52D9E610-286D-D84F-8B14-D81787C37F0F}" type="pres">
      <dgm:prSet presAssocID="{FD8AB3DD-5A9B-43B2-8F17-C19BB6D2C221}" presName="thickLine" presStyleLbl="alignNode1" presStyleIdx="1" presStyleCnt="3"/>
      <dgm:spPr/>
    </dgm:pt>
    <dgm:pt modelId="{32424780-E31A-6A43-A684-03B16929D191}" type="pres">
      <dgm:prSet presAssocID="{FD8AB3DD-5A9B-43B2-8F17-C19BB6D2C221}" presName="horz1" presStyleCnt="0"/>
      <dgm:spPr/>
    </dgm:pt>
    <dgm:pt modelId="{B40F6734-8A3F-D649-BD2A-5ED94CFBBB9C}" type="pres">
      <dgm:prSet presAssocID="{FD8AB3DD-5A9B-43B2-8F17-C19BB6D2C221}" presName="tx1" presStyleLbl="revTx" presStyleIdx="1" presStyleCnt="3"/>
      <dgm:spPr/>
    </dgm:pt>
    <dgm:pt modelId="{95CA3D81-C937-8D43-994E-E0A5D64BD06F}" type="pres">
      <dgm:prSet presAssocID="{FD8AB3DD-5A9B-43B2-8F17-C19BB6D2C221}" presName="vert1" presStyleCnt="0"/>
      <dgm:spPr/>
    </dgm:pt>
    <dgm:pt modelId="{05FA4CF7-22A7-EA4B-B0ED-717830FA830D}" type="pres">
      <dgm:prSet presAssocID="{B9A41CD2-8983-4BD5-B7B6-295E05549B25}" presName="thickLine" presStyleLbl="alignNode1" presStyleIdx="2" presStyleCnt="3"/>
      <dgm:spPr/>
    </dgm:pt>
    <dgm:pt modelId="{825ABCB6-D975-E741-BE5A-DC955A6B83A5}" type="pres">
      <dgm:prSet presAssocID="{B9A41CD2-8983-4BD5-B7B6-295E05549B25}" presName="horz1" presStyleCnt="0"/>
      <dgm:spPr/>
    </dgm:pt>
    <dgm:pt modelId="{D98C0130-330E-2E46-9B68-754ABE7A5D2A}" type="pres">
      <dgm:prSet presAssocID="{B9A41CD2-8983-4BD5-B7B6-295E05549B25}" presName="tx1" presStyleLbl="revTx" presStyleIdx="2" presStyleCnt="3"/>
      <dgm:spPr/>
    </dgm:pt>
    <dgm:pt modelId="{638C080F-37E1-2F4F-93C0-7496B453F7D5}" type="pres">
      <dgm:prSet presAssocID="{B9A41CD2-8983-4BD5-B7B6-295E05549B25}" presName="vert1" presStyleCnt="0"/>
      <dgm:spPr/>
    </dgm:pt>
  </dgm:ptLst>
  <dgm:cxnLst>
    <dgm:cxn modelId="{D92A2417-AC73-D940-B668-2FC897B23D8C}" type="presOf" srcId="{FDC48CE3-1BC0-4A09-AA30-608C38992EED}" destId="{B0210CAA-C094-FD4D-8085-1B464E02E13D}" srcOrd="0" destOrd="0" presId="urn:microsoft.com/office/officeart/2008/layout/LinedList"/>
    <dgm:cxn modelId="{38129535-B8F6-9B43-9673-3395A706EC30}" type="presOf" srcId="{FD8AB3DD-5A9B-43B2-8F17-C19BB6D2C221}" destId="{B40F6734-8A3F-D649-BD2A-5ED94CFBBB9C}" srcOrd="0" destOrd="0" presId="urn:microsoft.com/office/officeart/2008/layout/LinedList"/>
    <dgm:cxn modelId="{4B05D066-F48A-8A4A-89EA-C9685E5830C1}" type="presOf" srcId="{EAE01F0C-16C9-4004-8F8E-F9FF3EEE9DB6}" destId="{5A4EE758-EFF7-6D4F-84E9-16F3B0205CBC}" srcOrd="0" destOrd="0" presId="urn:microsoft.com/office/officeart/2008/layout/LinedList"/>
    <dgm:cxn modelId="{6D8B807B-6BAB-4350-9557-D38AF7FE486F}" srcId="{EAE01F0C-16C9-4004-8F8E-F9FF3EEE9DB6}" destId="{FD8AB3DD-5A9B-43B2-8F17-C19BB6D2C221}" srcOrd="1" destOrd="0" parTransId="{0989E156-2E8A-4725-BBB7-98F05F694AC9}" sibTransId="{4AACA756-11BD-4C79-AA5D-1E133953E9DA}"/>
    <dgm:cxn modelId="{4AA903AC-2BAB-4ABB-8D5C-6F2D36C53E4D}" srcId="{EAE01F0C-16C9-4004-8F8E-F9FF3EEE9DB6}" destId="{FDC48CE3-1BC0-4A09-AA30-608C38992EED}" srcOrd="0" destOrd="0" parTransId="{7124E740-E181-49CC-9112-655C53384678}" sibTransId="{2C355D06-2CEE-47ED-8A46-8E0553564667}"/>
    <dgm:cxn modelId="{7C48A0D6-BA99-5B4C-B9B4-F9C9ED823B77}" type="presOf" srcId="{B9A41CD2-8983-4BD5-B7B6-295E05549B25}" destId="{D98C0130-330E-2E46-9B68-754ABE7A5D2A}" srcOrd="0" destOrd="0" presId="urn:microsoft.com/office/officeart/2008/layout/LinedList"/>
    <dgm:cxn modelId="{F779E3DD-F1F6-4E59-AC8E-14251235071D}" srcId="{EAE01F0C-16C9-4004-8F8E-F9FF3EEE9DB6}" destId="{B9A41CD2-8983-4BD5-B7B6-295E05549B25}" srcOrd="2" destOrd="0" parTransId="{0211E8E7-AF00-4DF2-B853-E99827249EE7}" sibTransId="{FD5842D1-208C-49A7-BC42-1351F1AB8456}"/>
    <dgm:cxn modelId="{861A392B-3AD3-504C-BED2-D4B0220E5AE3}" type="presParOf" srcId="{5A4EE758-EFF7-6D4F-84E9-16F3B0205CBC}" destId="{7C3E67EC-0E7F-2848-B7E6-14A4C745EB2C}" srcOrd="0" destOrd="0" presId="urn:microsoft.com/office/officeart/2008/layout/LinedList"/>
    <dgm:cxn modelId="{87DF0B27-589C-004B-B6A8-9DFFB0A8E53A}" type="presParOf" srcId="{5A4EE758-EFF7-6D4F-84E9-16F3B0205CBC}" destId="{C09372A6-4E84-324E-AE6A-098411873474}" srcOrd="1" destOrd="0" presId="urn:microsoft.com/office/officeart/2008/layout/LinedList"/>
    <dgm:cxn modelId="{86B72855-0895-6A4D-A008-1CC7674B56EE}" type="presParOf" srcId="{C09372A6-4E84-324E-AE6A-098411873474}" destId="{B0210CAA-C094-FD4D-8085-1B464E02E13D}" srcOrd="0" destOrd="0" presId="urn:microsoft.com/office/officeart/2008/layout/LinedList"/>
    <dgm:cxn modelId="{8A1EDB5B-9AD3-8C4A-A031-DB488B0377BE}" type="presParOf" srcId="{C09372A6-4E84-324E-AE6A-098411873474}" destId="{FBA6440A-4942-9648-9082-D0A1452DDC69}" srcOrd="1" destOrd="0" presId="urn:microsoft.com/office/officeart/2008/layout/LinedList"/>
    <dgm:cxn modelId="{C62AAF68-8FE2-8E46-9619-818552912EC4}" type="presParOf" srcId="{5A4EE758-EFF7-6D4F-84E9-16F3B0205CBC}" destId="{52D9E610-286D-D84F-8B14-D81787C37F0F}" srcOrd="2" destOrd="0" presId="urn:microsoft.com/office/officeart/2008/layout/LinedList"/>
    <dgm:cxn modelId="{90456EC0-2309-5F4A-9DFF-FA3568437FE1}" type="presParOf" srcId="{5A4EE758-EFF7-6D4F-84E9-16F3B0205CBC}" destId="{32424780-E31A-6A43-A684-03B16929D191}" srcOrd="3" destOrd="0" presId="urn:microsoft.com/office/officeart/2008/layout/LinedList"/>
    <dgm:cxn modelId="{CE362B01-42FC-DA4B-A7BD-26E71C64E987}" type="presParOf" srcId="{32424780-E31A-6A43-A684-03B16929D191}" destId="{B40F6734-8A3F-D649-BD2A-5ED94CFBBB9C}" srcOrd="0" destOrd="0" presId="urn:microsoft.com/office/officeart/2008/layout/LinedList"/>
    <dgm:cxn modelId="{ADA7BCE4-815A-3B42-8766-7AD2AC237A86}" type="presParOf" srcId="{32424780-E31A-6A43-A684-03B16929D191}" destId="{95CA3D81-C937-8D43-994E-E0A5D64BD06F}" srcOrd="1" destOrd="0" presId="urn:microsoft.com/office/officeart/2008/layout/LinedList"/>
    <dgm:cxn modelId="{6436C55C-010B-F44B-ACC4-2B101DCADE5A}" type="presParOf" srcId="{5A4EE758-EFF7-6D4F-84E9-16F3B0205CBC}" destId="{05FA4CF7-22A7-EA4B-B0ED-717830FA830D}" srcOrd="4" destOrd="0" presId="urn:microsoft.com/office/officeart/2008/layout/LinedList"/>
    <dgm:cxn modelId="{FD112B6F-B64C-1047-92D7-7037979FF145}" type="presParOf" srcId="{5A4EE758-EFF7-6D4F-84E9-16F3B0205CBC}" destId="{825ABCB6-D975-E741-BE5A-DC955A6B83A5}" srcOrd="5" destOrd="0" presId="urn:microsoft.com/office/officeart/2008/layout/LinedList"/>
    <dgm:cxn modelId="{2701008F-76FA-AB46-98F8-77BF087D5322}" type="presParOf" srcId="{825ABCB6-D975-E741-BE5A-DC955A6B83A5}" destId="{D98C0130-330E-2E46-9B68-754ABE7A5D2A}" srcOrd="0" destOrd="0" presId="urn:microsoft.com/office/officeart/2008/layout/LinedList"/>
    <dgm:cxn modelId="{0315999D-4F23-8142-B625-B97CDA5D1E46}" type="presParOf" srcId="{825ABCB6-D975-E741-BE5A-DC955A6B83A5}" destId="{638C080F-37E1-2F4F-93C0-7496B453F7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01F0C-16C9-4004-8F8E-F9FF3EEE9DB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DC48CE3-1BC0-4A09-AA30-608C38992EED}">
      <dgm:prSet/>
      <dgm:spPr/>
      <dgm:t>
        <a:bodyPr/>
        <a:lstStyle/>
        <a:p>
          <a:r>
            <a:rPr lang="en-US" b="1" i="0" u="none" dirty="0"/>
            <a:t>Loss of a child</a:t>
          </a:r>
          <a:endParaRPr lang="en-US" i="0" u="none" dirty="0"/>
        </a:p>
      </dgm:t>
    </dgm:pt>
    <dgm:pt modelId="{7124E740-E181-49CC-9112-655C53384678}" type="parTrans" cxnId="{4AA903AC-2BAB-4ABB-8D5C-6F2D36C53E4D}">
      <dgm:prSet/>
      <dgm:spPr/>
      <dgm:t>
        <a:bodyPr/>
        <a:lstStyle/>
        <a:p>
          <a:endParaRPr lang="en-US"/>
        </a:p>
      </dgm:t>
    </dgm:pt>
    <dgm:pt modelId="{2C355D06-2CEE-47ED-8A46-8E0553564667}" type="sibTrans" cxnId="{4AA903AC-2BAB-4ABB-8D5C-6F2D36C53E4D}">
      <dgm:prSet/>
      <dgm:spPr/>
      <dgm:t>
        <a:bodyPr/>
        <a:lstStyle/>
        <a:p>
          <a:endParaRPr lang="en-US"/>
        </a:p>
      </dgm:t>
    </dgm:pt>
    <dgm:pt modelId="{FD8AB3DD-5A9B-43B2-8F17-C19BB6D2C221}">
      <dgm:prSet/>
      <dgm:spPr/>
      <dgm:t>
        <a:bodyPr/>
        <a:lstStyle/>
        <a:p>
          <a:r>
            <a:rPr lang="en-US" b="1" dirty="0"/>
            <a:t>Loss of an adult child</a:t>
          </a:r>
          <a:endParaRPr lang="en-US" dirty="0"/>
        </a:p>
      </dgm:t>
    </dgm:pt>
    <dgm:pt modelId="{0989E156-2E8A-4725-BBB7-98F05F694AC9}" type="parTrans" cxnId="{6D8B807B-6BAB-4350-9557-D38AF7FE486F}">
      <dgm:prSet/>
      <dgm:spPr/>
      <dgm:t>
        <a:bodyPr/>
        <a:lstStyle/>
        <a:p>
          <a:endParaRPr lang="en-US"/>
        </a:p>
      </dgm:t>
    </dgm:pt>
    <dgm:pt modelId="{4AACA756-11BD-4C79-AA5D-1E133953E9DA}" type="sibTrans" cxnId="{6D8B807B-6BAB-4350-9557-D38AF7FE486F}">
      <dgm:prSet/>
      <dgm:spPr/>
      <dgm:t>
        <a:bodyPr/>
        <a:lstStyle/>
        <a:p>
          <a:endParaRPr lang="en-US"/>
        </a:p>
      </dgm:t>
    </dgm:pt>
    <dgm:pt modelId="{B9A41CD2-8983-4BD5-B7B6-295E05549B25}">
      <dgm:prSet/>
      <dgm:spPr/>
      <dgm:t>
        <a:bodyPr/>
        <a:lstStyle/>
        <a:p>
          <a:r>
            <a:rPr lang="en-US" b="1" dirty="0"/>
            <a:t>Complications from murder</a:t>
          </a:r>
          <a:endParaRPr lang="en-US" dirty="0"/>
        </a:p>
      </dgm:t>
    </dgm:pt>
    <dgm:pt modelId="{0211E8E7-AF00-4DF2-B853-E99827249EE7}" type="parTrans" cxnId="{F779E3DD-F1F6-4E59-AC8E-14251235071D}">
      <dgm:prSet/>
      <dgm:spPr/>
      <dgm:t>
        <a:bodyPr/>
        <a:lstStyle/>
        <a:p>
          <a:endParaRPr lang="en-US"/>
        </a:p>
      </dgm:t>
    </dgm:pt>
    <dgm:pt modelId="{FD5842D1-208C-49A7-BC42-1351F1AB8456}" type="sibTrans" cxnId="{F779E3DD-F1F6-4E59-AC8E-14251235071D}">
      <dgm:prSet/>
      <dgm:spPr/>
      <dgm:t>
        <a:bodyPr/>
        <a:lstStyle/>
        <a:p>
          <a:endParaRPr lang="en-US"/>
        </a:p>
      </dgm:t>
    </dgm:pt>
    <dgm:pt modelId="{9B0ADFA9-473D-4CC0-B0A3-C4ABE68444F9}">
      <dgm:prSet/>
      <dgm:spPr/>
      <dgm:t>
        <a:bodyPr/>
        <a:lstStyle/>
        <a:p>
          <a:r>
            <a:rPr lang="en-US" b="1" i="1" u="sng" dirty="0"/>
            <a:t>Financial</a:t>
          </a:r>
          <a:r>
            <a:rPr lang="en-US" b="1" dirty="0"/>
            <a:t> loss</a:t>
          </a:r>
          <a:endParaRPr lang="en-US" dirty="0"/>
        </a:p>
      </dgm:t>
    </dgm:pt>
    <dgm:pt modelId="{85F15F82-01C9-4C29-AB83-31200F22354E}" type="parTrans" cxnId="{A86C3B3C-1F3A-403B-9B1C-048609B639BC}">
      <dgm:prSet/>
      <dgm:spPr/>
      <dgm:t>
        <a:bodyPr/>
        <a:lstStyle/>
        <a:p>
          <a:endParaRPr lang="en-US"/>
        </a:p>
      </dgm:t>
    </dgm:pt>
    <dgm:pt modelId="{99F2357A-EB5F-456A-B16C-48A58EEA5D8B}" type="sibTrans" cxnId="{A86C3B3C-1F3A-403B-9B1C-048609B639BC}">
      <dgm:prSet/>
      <dgm:spPr/>
      <dgm:t>
        <a:bodyPr/>
        <a:lstStyle/>
        <a:p>
          <a:endParaRPr lang="en-US"/>
        </a:p>
      </dgm:t>
    </dgm:pt>
    <dgm:pt modelId="{5A4EE758-EFF7-6D4F-84E9-16F3B0205CBC}" type="pres">
      <dgm:prSet presAssocID="{EAE01F0C-16C9-4004-8F8E-F9FF3EEE9DB6}" presName="vert0" presStyleCnt="0">
        <dgm:presLayoutVars>
          <dgm:dir/>
          <dgm:animOne val="branch"/>
          <dgm:animLvl val="lvl"/>
        </dgm:presLayoutVars>
      </dgm:prSet>
      <dgm:spPr/>
    </dgm:pt>
    <dgm:pt modelId="{7C3E67EC-0E7F-2848-B7E6-14A4C745EB2C}" type="pres">
      <dgm:prSet presAssocID="{FDC48CE3-1BC0-4A09-AA30-608C38992EED}" presName="thickLine" presStyleLbl="alignNode1" presStyleIdx="0" presStyleCnt="4"/>
      <dgm:spPr/>
    </dgm:pt>
    <dgm:pt modelId="{C09372A6-4E84-324E-AE6A-098411873474}" type="pres">
      <dgm:prSet presAssocID="{FDC48CE3-1BC0-4A09-AA30-608C38992EED}" presName="horz1" presStyleCnt="0"/>
      <dgm:spPr/>
    </dgm:pt>
    <dgm:pt modelId="{B0210CAA-C094-FD4D-8085-1B464E02E13D}" type="pres">
      <dgm:prSet presAssocID="{FDC48CE3-1BC0-4A09-AA30-608C38992EED}" presName="tx1" presStyleLbl="revTx" presStyleIdx="0" presStyleCnt="4"/>
      <dgm:spPr/>
    </dgm:pt>
    <dgm:pt modelId="{FBA6440A-4942-9648-9082-D0A1452DDC69}" type="pres">
      <dgm:prSet presAssocID="{FDC48CE3-1BC0-4A09-AA30-608C38992EED}" presName="vert1" presStyleCnt="0"/>
      <dgm:spPr/>
    </dgm:pt>
    <dgm:pt modelId="{52D9E610-286D-D84F-8B14-D81787C37F0F}" type="pres">
      <dgm:prSet presAssocID="{FD8AB3DD-5A9B-43B2-8F17-C19BB6D2C221}" presName="thickLine" presStyleLbl="alignNode1" presStyleIdx="1" presStyleCnt="4"/>
      <dgm:spPr/>
    </dgm:pt>
    <dgm:pt modelId="{32424780-E31A-6A43-A684-03B16929D191}" type="pres">
      <dgm:prSet presAssocID="{FD8AB3DD-5A9B-43B2-8F17-C19BB6D2C221}" presName="horz1" presStyleCnt="0"/>
      <dgm:spPr/>
    </dgm:pt>
    <dgm:pt modelId="{B40F6734-8A3F-D649-BD2A-5ED94CFBBB9C}" type="pres">
      <dgm:prSet presAssocID="{FD8AB3DD-5A9B-43B2-8F17-C19BB6D2C221}" presName="tx1" presStyleLbl="revTx" presStyleIdx="1" presStyleCnt="4"/>
      <dgm:spPr/>
    </dgm:pt>
    <dgm:pt modelId="{95CA3D81-C937-8D43-994E-E0A5D64BD06F}" type="pres">
      <dgm:prSet presAssocID="{FD8AB3DD-5A9B-43B2-8F17-C19BB6D2C221}" presName="vert1" presStyleCnt="0"/>
      <dgm:spPr/>
    </dgm:pt>
    <dgm:pt modelId="{05FA4CF7-22A7-EA4B-B0ED-717830FA830D}" type="pres">
      <dgm:prSet presAssocID="{B9A41CD2-8983-4BD5-B7B6-295E05549B25}" presName="thickLine" presStyleLbl="alignNode1" presStyleIdx="2" presStyleCnt="4"/>
      <dgm:spPr/>
    </dgm:pt>
    <dgm:pt modelId="{825ABCB6-D975-E741-BE5A-DC955A6B83A5}" type="pres">
      <dgm:prSet presAssocID="{B9A41CD2-8983-4BD5-B7B6-295E05549B25}" presName="horz1" presStyleCnt="0"/>
      <dgm:spPr/>
    </dgm:pt>
    <dgm:pt modelId="{D98C0130-330E-2E46-9B68-754ABE7A5D2A}" type="pres">
      <dgm:prSet presAssocID="{B9A41CD2-8983-4BD5-B7B6-295E05549B25}" presName="tx1" presStyleLbl="revTx" presStyleIdx="2" presStyleCnt="4"/>
      <dgm:spPr/>
    </dgm:pt>
    <dgm:pt modelId="{638C080F-37E1-2F4F-93C0-7496B453F7D5}" type="pres">
      <dgm:prSet presAssocID="{B9A41CD2-8983-4BD5-B7B6-295E05549B25}" presName="vert1" presStyleCnt="0"/>
      <dgm:spPr/>
    </dgm:pt>
    <dgm:pt modelId="{CA272E92-0582-EE4A-96FD-63C109161EB2}" type="pres">
      <dgm:prSet presAssocID="{9B0ADFA9-473D-4CC0-B0A3-C4ABE68444F9}" presName="thickLine" presStyleLbl="alignNode1" presStyleIdx="3" presStyleCnt="4"/>
      <dgm:spPr/>
    </dgm:pt>
    <dgm:pt modelId="{9A8E7E7D-EE17-E54B-B50F-8E3C914F3416}" type="pres">
      <dgm:prSet presAssocID="{9B0ADFA9-473D-4CC0-B0A3-C4ABE68444F9}" presName="horz1" presStyleCnt="0"/>
      <dgm:spPr/>
    </dgm:pt>
    <dgm:pt modelId="{2C22DD4D-6EF7-4A4F-A2AC-3B001F78DDB6}" type="pres">
      <dgm:prSet presAssocID="{9B0ADFA9-473D-4CC0-B0A3-C4ABE68444F9}" presName="tx1" presStyleLbl="revTx" presStyleIdx="3" presStyleCnt="4"/>
      <dgm:spPr/>
    </dgm:pt>
    <dgm:pt modelId="{B58F6118-5EBD-2646-A661-C049AC0DCC66}" type="pres">
      <dgm:prSet presAssocID="{9B0ADFA9-473D-4CC0-B0A3-C4ABE68444F9}" presName="vert1" presStyleCnt="0"/>
      <dgm:spPr/>
    </dgm:pt>
  </dgm:ptLst>
  <dgm:cxnLst>
    <dgm:cxn modelId="{D92A2417-AC73-D940-B668-2FC897B23D8C}" type="presOf" srcId="{FDC48CE3-1BC0-4A09-AA30-608C38992EED}" destId="{B0210CAA-C094-FD4D-8085-1B464E02E13D}" srcOrd="0" destOrd="0" presId="urn:microsoft.com/office/officeart/2008/layout/LinedList"/>
    <dgm:cxn modelId="{62A9C21C-0315-3A49-A01D-2B5A126CC790}" type="presOf" srcId="{9B0ADFA9-473D-4CC0-B0A3-C4ABE68444F9}" destId="{2C22DD4D-6EF7-4A4F-A2AC-3B001F78DDB6}" srcOrd="0" destOrd="0" presId="urn:microsoft.com/office/officeart/2008/layout/LinedList"/>
    <dgm:cxn modelId="{38129535-B8F6-9B43-9673-3395A706EC30}" type="presOf" srcId="{FD8AB3DD-5A9B-43B2-8F17-C19BB6D2C221}" destId="{B40F6734-8A3F-D649-BD2A-5ED94CFBBB9C}" srcOrd="0" destOrd="0" presId="urn:microsoft.com/office/officeart/2008/layout/LinedList"/>
    <dgm:cxn modelId="{A86C3B3C-1F3A-403B-9B1C-048609B639BC}" srcId="{EAE01F0C-16C9-4004-8F8E-F9FF3EEE9DB6}" destId="{9B0ADFA9-473D-4CC0-B0A3-C4ABE68444F9}" srcOrd="3" destOrd="0" parTransId="{85F15F82-01C9-4C29-AB83-31200F22354E}" sibTransId="{99F2357A-EB5F-456A-B16C-48A58EEA5D8B}"/>
    <dgm:cxn modelId="{4B05D066-F48A-8A4A-89EA-C9685E5830C1}" type="presOf" srcId="{EAE01F0C-16C9-4004-8F8E-F9FF3EEE9DB6}" destId="{5A4EE758-EFF7-6D4F-84E9-16F3B0205CBC}" srcOrd="0" destOrd="0" presId="urn:microsoft.com/office/officeart/2008/layout/LinedList"/>
    <dgm:cxn modelId="{6D8B807B-6BAB-4350-9557-D38AF7FE486F}" srcId="{EAE01F0C-16C9-4004-8F8E-F9FF3EEE9DB6}" destId="{FD8AB3DD-5A9B-43B2-8F17-C19BB6D2C221}" srcOrd="1" destOrd="0" parTransId="{0989E156-2E8A-4725-BBB7-98F05F694AC9}" sibTransId="{4AACA756-11BD-4C79-AA5D-1E133953E9DA}"/>
    <dgm:cxn modelId="{4AA903AC-2BAB-4ABB-8D5C-6F2D36C53E4D}" srcId="{EAE01F0C-16C9-4004-8F8E-F9FF3EEE9DB6}" destId="{FDC48CE3-1BC0-4A09-AA30-608C38992EED}" srcOrd="0" destOrd="0" parTransId="{7124E740-E181-49CC-9112-655C53384678}" sibTransId="{2C355D06-2CEE-47ED-8A46-8E0553564667}"/>
    <dgm:cxn modelId="{7C48A0D6-BA99-5B4C-B9B4-F9C9ED823B77}" type="presOf" srcId="{B9A41CD2-8983-4BD5-B7B6-295E05549B25}" destId="{D98C0130-330E-2E46-9B68-754ABE7A5D2A}" srcOrd="0" destOrd="0" presId="urn:microsoft.com/office/officeart/2008/layout/LinedList"/>
    <dgm:cxn modelId="{F779E3DD-F1F6-4E59-AC8E-14251235071D}" srcId="{EAE01F0C-16C9-4004-8F8E-F9FF3EEE9DB6}" destId="{B9A41CD2-8983-4BD5-B7B6-295E05549B25}" srcOrd="2" destOrd="0" parTransId="{0211E8E7-AF00-4DF2-B853-E99827249EE7}" sibTransId="{FD5842D1-208C-49A7-BC42-1351F1AB8456}"/>
    <dgm:cxn modelId="{861A392B-3AD3-504C-BED2-D4B0220E5AE3}" type="presParOf" srcId="{5A4EE758-EFF7-6D4F-84E9-16F3B0205CBC}" destId="{7C3E67EC-0E7F-2848-B7E6-14A4C745EB2C}" srcOrd="0" destOrd="0" presId="urn:microsoft.com/office/officeart/2008/layout/LinedList"/>
    <dgm:cxn modelId="{87DF0B27-589C-004B-B6A8-9DFFB0A8E53A}" type="presParOf" srcId="{5A4EE758-EFF7-6D4F-84E9-16F3B0205CBC}" destId="{C09372A6-4E84-324E-AE6A-098411873474}" srcOrd="1" destOrd="0" presId="urn:microsoft.com/office/officeart/2008/layout/LinedList"/>
    <dgm:cxn modelId="{86B72855-0895-6A4D-A008-1CC7674B56EE}" type="presParOf" srcId="{C09372A6-4E84-324E-AE6A-098411873474}" destId="{B0210CAA-C094-FD4D-8085-1B464E02E13D}" srcOrd="0" destOrd="0" presId="urn:microsoft.com/office/officeart/2008/layout/LinedList"/>
    <dgm:cxn modelId="{8A1EDB5B-9AD3-8C4A-A031-DB488B0377BE}" type="presParOf" srcId="{C09372A6-4E84-324E-AE6A-098411873474}" destId="{FBA6440A-4942-9648-9082-D0A1452DDC69}" srcOrd="1" destOrd="0" presId="urn:microsoft.com/office/officeart/2008/layout/LinedList"/>
    <dgm:cxn modelId="{C62AAF68-8FE2-8E46-9619-818552912EC4}" type="presParOf" srcId="{5A4EE758-EFF7-6D4F-84E9-16F3B0205CBC}" destId="{52D9E610-286D-D84F-8B14-D81787C37F0F}" srcOrd="2" destOrd="0" presId="urn:microsoft.com/office/officeart/2008/layout/LinedList"/>
    <dgm:cxn modelId="{90456EC0-2309-5F4A-9DFF-FA3568437FE1}" type="presParOf" srcId="{5A4EE758-EFF7-6D4F-84E9-16F3B0205CBC}" destId="{32424780-E31A-6A43-A684-03B16929D191}" srcOrd="3" destOrd="0" presId="urn:microsoft.com/office/officeart/2008/layout/LinedList"/>
    <dgm:cxn modelId="{CE362B01-42FC-DA4B-A7BD-26E71C64E987}" type="presParOf" srcId="{32424780-E31A-6A43-A684-03B16929D191}" destId="{B40F6734-8A3F-D649-BD2A-5ED94CFBBB9C}" srcOrd="0" destOrd="0" presId="urn:microsoft.com/office/officeart/2008/layout/LinedList"/>
    <dgm:cxn modelId="{ADA7BCE4-815A-3B42-8766-7AD2AC237A86}" type="presParOf" srcId="{32424780-E31A-6A43-A684-03B16929D191}" destId="{95CA3D81-C937-8D43-994E-E0A5D64BD06F}" srcOrd="1" destOrd="0" presId="urn:microsoft.com/office/officeart/2008/layout/LinedList"/>
    <dgm:cxn modelId="{6436C55C-010B-F44B-ACC4-2B101DCADE5A}" type="presParOf" srcId="{5A4EE758-EFF7-6D4F-84E9-16F3B0205CBC}" destId="{05FA4CF7-22A7-EA4B-B0ED-717830FA830D}" srcOrd="4" destOrd="0" presId="urn:microsoft.com/office/officeart/2008/layout/LinedList"/>
    <dgm:cxn modelId="{FD112B6F-B64C-1047-92D7-7037979FF145}" type="presParOf" srcId="{5A4EE758-EFF7-6D4F-84E9-16F3B0205CBC}" destId="{825ABCB6-D975-E741-BE5A-DC955A6B83A5}" srcOrd="5" destOrd="0" presId="urn:microsoft.com/office/officeart/2008/layout/LinedList"/>
    <dgm:cxn modelId="{2701008F-76FA-AB46-98F8-77BF087D5322}" type="presParOf" srcId="{825ABCB6-D975-E741-BE5A-DC955A6B83A5}" destId="{D98C0130-330E-2E46-9B68-754ABE7A5D2A}" srcOrd="0" destOrd="0" presId="urn:microsoft.com/office/officeart/2008/layout/LinedList"/>
    <dgm:cxn modelId="{0315999D-4F23-8142-B625-B97CDA5D1E46}" type="presParOf" srcId="{825ABCB6-D975-E741-BE5A-DC955A6B83A5}" destId="{638C080F-37E1-2F4F-93C0-7496B453F7D5}" srcOrd="1" destOrd="0" presId="urn:microsoft.com/office/officeart/2008/layout/LinedList"/>
    <dgm:cxn modelId="{9D339976-8198-FA49-B938-7390B8509983}" type="presParOf" srcId="{5A4EE758-EFF7-6D4F-84E9-16F3B0205CBC}" destId="{CA272E92-0582-EE4A-96FD-63C109161EB2}" srcOrd="6" destOrd="0" presId="urn:microsoft.com/office/officeart/2008/layout/LinedList"/>
    <dgm:cxn modelId="{8097342F-EC51-7E4A-8C3E-21F8A91E363E}" type="presParOf" srcId="{5A4EE758-EFF7-6D4F-84E9-16F3B0205CBC}" destId="{9A8E7E7D-EE17-E54B-B50F-8E3C914F3416}" srcOrd="7" destOrd="0" presId="urn:microsoft.com/office/officeart/2008/layout/LinedList"/>
    <dgm:cxn modelId="{5CB9F650-6045-8C4B-86F0-E97515BEE2F3}" type="presParOf" srcId="{9A8E7E7D-EE17-E54B-B50F-8E3C914F3416}" destId="{2C22DD4D-6EF7-4A4F-A2AC-3B001F78DDB6}" srcOrd="0" destOrd="0" presId="urn:microsoft.com/office/officeart/2008/layout/LinedList"/>
    <dgm:cxn modelId="{1AEDA923-6863-CB42-A8C1-2920627D43CF}" type="presParOf" srcId="{9A8E7E7D-EE17-E54B-B50F-8E3C914F3416}" destId="{B58F6118-5EBD-2646-A661-C049AC0DCC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E01F0C-16C9-4004-8F8E-F9FF3EEE9DB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DC48CE3-1BC0-4A09-AA30-608C38992EED}">
      <dgm:prSet/>
      <dgm:spPr/>
      <dgm:t>
        <a:bodyPr/>
        <a:lstStyle/>
        <a:p>
          <a:r>
            <a:rPr lang="en-US" b="1" i="0" u="none" dirty="0"/>
            <a:t>Loss of a child</a:t>
          </a:r>
          <a:endParaRPr lang="en-US" i="0" u="none" dirty="0"/>
        </a:p>
      </dgm:t>
    </dgm:pt>
    <dgm:pt modelId="{7124E740-E181-49CC-9112-655C53384678}" type="parTrans" cxnId="{4AA903AC-2BAB-4ABB-8D5C-6F2D36C53E4D}">
      <dgm:prSet/>
      <dgm:spPr/>
      <dgm:t>
        <a:bodyPr/>
        <a:lstStyle/>
        <a:p>
          <a:endParaRPr lang="en-US"/>
        </a:p>
      </dgm:t>
    </dgm:pt>
    <dgm:pt modelId="{2C355D06-2CEE-47ED-8A46-8E0553564667}" type="sibTrans" cxnId="{4AA903AC-2BAB-4ABB-8D5C-6F2D36C53E4D}">
      <dgm:prSet/>
      <dgm:spPr/>
      <dgm:t>
        <a:bodyPr/>
        <a:lstStyle/>
        <a:p>
          <a:endParaRPr lang="en-US"/>
        </a:p>
      </dgm:t>
    </dgm:pt>
    <dgm:pt modelId="{FD8AB3DD-5A9B-43B2-8F17-C19BB6D2C221}">
      <dgm:prSet/>
      <dgm:spPr/>
      <dgm:t>
        <a:bodyPr/>
        <a:lstStyle/>
        <a:p>
          <a:r>
            <a:rPr lang="en-US" b="1" dirty="0"/>
            <a:t>Loss of an adult child</a:t>
          </a:r>
          <a:endParaRPr lang="en-US" dirty="0"/>
        </a:p>
      </dgm:t>
    </dgm:pt>
    <dgm:pt modelId="{0989E156-2E8A-4725-BBB7-98F05F694AC9}" type="parTrans" cxnId="{6D8B807B-6BAB-4350-9557-D38AF7FE486F}">
      <dgm:prSet/>
      <dgm:spPr/>
      <dgm:t>
        <a:bodyPr/>
        <a:lstStyle/>
        <a:p>
          <a:endParaRPr lang="en-US"/>
        </a:p>
      </dgm:t>
    </dgm:pt>
    <dgm:pt modelId="{4AACA756-11BD-4C79-AA5D-1E133953E9DA}" type="sibTrans" cxnId="{6D8B807B-6BAB-4350-9557-D38AF7FE486F}">
      <dgm:prSet/>
      <dgm:spPr/>
      <dgm:t>
        <a:bodyPr/>
        <a:lstStyle/>
        <a:p>
          <a:endParaRPr lang="en-US"/>
        </a:p>
      </dgm:t>
    </dgm:pt>
    <dgm:pt modelId="{B9A41CD2-8983-4BD5-B7B6-295E05549B25}">
      <dgm:prSet/>
      <dgm:spPr/>
      <dgm:t>
        <a:bodyPr/>
        <a:lstStyle/>
        <a:p>
          <a:r>
            <a:rPr lang="en-US" b="1" dirty="0"/>
            <a:t>Complications from murder</a:t>
          </a:r>
          <a:endParaRPr lang="en-US" dirty="0"/>
        </a:p>
      </dgm:t>
    </dgm:pt>
    <dgm:pt modelId="{0211E8E7-AF00-4DF2-B853-E99827249EE7}" type="parTrans" cxnId="{F779E3DD-F1F6-4E59-AC8E-14251235071D}">
      <dgm:prSet/>
      <dgm:spPr/>
      <dgm:t>
        <a:bodyPr/>
        <a:lstStyle/>
        <a:p>
          <a:endParaRPr lang="en-US"/>
        </a:p>
      </dgm:t>
    </dgm:pt>
    <dgm:pt modelId="{FD5842D1-208C-49A7-BC42-1351F1AB8456}" type="sibTrans" cxnId="{F779E3DD-F1F6-4E59-AC8E-14251235071D}">
      <dgm:prSet/>
      <dgm:spPr/>
      <dgm:t>
        <a:bodyPr/>
        <a:lstStyle/>
        <a:p>
          <a:endParaRPr lang="en-US"/>
        </a:p>
      </dgm:t>
    </dgm:pt>
    <dgm:pt modelId="{9B0ADFA9-473D-4CC0-B0A3-C4ABE68444F9}">
      <dgm:prSet/>
      <dgm:spPr/>
      <dgm:t>
        <a:bodyPr/>
        <a:lstStyle/>
        <a:p>
          <a:r>
            <a:rPr lang="en-US" b="1" dirty="0"/>
            <a:t>Financial loss</a:t>
          </a:r>
          <a:endParaRPr lang="en-US" dirty="0"/>
        </a:p>
      </dgm:t>
    </dgm:pt>
    <dgm:pt modelId="{85F15F82-01C9-4C29-AB83-31200F22354E}" type="parTrans" cxnId="{A86C3B3C-1F3A-403B-9B1C-048609B639BC}">
      <dgm:prSet/>
      <dgm:spPr/>
      <dgm:t>
        <a:bodyPr/>
        <a:lstStyle/>
        <a:p>
          <a:endParaRPr lang="en-US"/>
        </a:p>
      </dgm:t>
    </dgm:pt>
    <dgm:pt modelId="{99F2357A-EB5F-456A-B16C-48A58EEA5D8B}" type="sibTrans" cxnId="{A86C3B3C-1F3A-403B-9B1C-048609B639BC}">
      <dgm:prSet/>
      <dgm:spPr/>
      <dgm:t>
        <a:bodyPr/>
        <a:lstStyle/>
        <a:p>
          <a:endParaRPr lang="en-US"/>
        </a:p>
      </dgm:t>
    </dgm:pt>
    <dgm:pt modelId="{8BCD44A9-9CE9-408F-AD36-3BDAA7B183D8}">
      <dgm:prSet/>
      <dgm:spPr/>
      <dgm:t>
        <a:bodyPr/>
        <a:lstStyle/>
        <a:p>
          <a:r>
            <a:rPr lang="en-US" b="1" i="1" u="sng" dirty="0"/>
            <a:t>Health</a:t>
          </a:r>
          <a:r>
            <a:rPr lang="en-US" b="1" dirty="0"/>
            <a:t> </a:t>
          </a:r>
          <a:r>
            <a:rPr lang="en-US" b="1" i="0" u="none" dirty="0"/>
            <a:t>loss</a:t>
          </a:r>
          <a:endParaRPr lang="en-US" i="0" u="none" dirty="0"/>
        </a:p>
      </dgm:t>
    </dgm:pt>
    <dgm:pt modelId="{3B4B8D3A-A50C-44A7-9766-4774BB1F170B}" type="parTrans" cxnId="{9B509713-8CC3-4B09-8DD6-961FE5AB1DEF}">
      <dgm:prSet/>
      <dgm:spPr/>
      <dgm:t>
        <a:bodyPr/>
        <a:lstStyle/>
        <a:p>
          <a:endParaRPr lang="en-US"/>
        </a:p>
      </dgm:t>
    </dgm:pt>
    <dgm:pt modelId="{F77D094B-812D-4D27-A4FF-F9E27F030C0E}" type="sibTrans" cxnId="{9B509713-8CC3-4B09-8DD6-961FE5AB1DEF}">
      <dgm:prSet/>
      <dgm:spPr/>
      <dgm:t>
        <a:bodyPr/>
        <a:lstStyle/>
        <a:p>
          <a:endParaRPr lang="en-US"/>
        </a:p>
      </dgm:t>
    </dgm:pt>
    <dgm:pt modelId="{5A4EE758-EFF7-6D4F-84E9-16F3B0205CBC}" type="pres">
      <dgm:prSet presAssocID="{EAE01F0C-16C9-4004-8F8E-F9FF3EEE9DB6}" presName="vert0" presStyleCnt="0">
        <dgm:presLayoutVars>
          <dgm:dir/>
          <dgm:animOne val="branch"/>
          <dgm:animLvl val="lvl"/>
        </dgm:presLayoutVars>
      </dgm:prSet>
      <dgm:spPr/>
    </dgm:pt>
    <dgm:pt modelId="{7C3E67EC-0E7F-2848-B7E6-14A4C745EB2C}" type="pres">
      <dgm:prSet presAssocID="{FDC48CE3-1BC0-4A09-AA30-608C38992EED}" presName="thickLine" presStyleLbl="alignNode1" presStyleIdx="0" presStyleCnt="5"/>
      <dgm:spPr/>
    </dgm:pt>
    <dgm:pt modelId="{C09372A6-4E84-324E-AE6A-098411873474}" type="pres">
      <dgm:prSet presAssocID="{FDC48CE3-1BC0-4A09-AA30-608C38992EED}" presName="horz1" presStyleCnt="0"/>
      <dgm:spPr/>
    </dgm:pt>
    <dgm:pt modelId="{B0210CAA-C094-FD4D-8085-1B464E02E13D}" type="pres">
      <dgm:prSet presAssocID="{FDC48CE3-1BC0-4A09-AA30-608C38992EED}" presName="tx1" presStyleLbl="revTx" presStyleIdx="0" presStyleCnt="5"/>
      <dgm:spPr/>
    </dgm:pt>
    <dgm:pt modelId="{FBA6440A-4942-9648-9082-D0A1452DDC69}" type="pres">
      <dgm:prSet presAssocID="{FDC48CE3-1BC0-4A09-AA30-608C38992EED}" presName="vert1" presStyleCnt="0"/>
      <dgm:spPr/>
    </dgm:pt>
    <dgm:pt modelId="{52D9E610-286D-D84F-8B14-D81787C37F0F}" type="pres">
      <dgm:prSet presAssocID="{FD8AB3DD-5A9B-43B2-8F17-C19BB6D2C221}" presName="thickLine" presStyleLbl="alignNode1" presStyleIdx="1" presStyleCnt="5"/>
      <dgm:spPr/>
    </dgm:pt>
    <dgm:pt modelId="{32424780-E31A-6A43-A684-03B16929D191}" type="pres">
      <dgm:prSet presAssocID="{FD8AB3DD-5A9B-43B2-8F17-C19BB6D2C221}" presName="horz1" presStyleCnt="0"/>
      <dgm:spPr/>
    </dgm:pt>
    <dgm:pt modelId="{B40F6734-8A3F-D649-BD2A-5ED94CFBBB9C}" type="pres">
      <dgm:prSet presAssocID="{FD8AB3DD-5A9B-43B2-8F17-C19BB6D2C221}" presName="tx1" presStyleLbl="revTx" presStyleIdx="1" presStyleCnt="5"/>
      <dgm:spPr/>
    </dgm:pt>
    <dgm:pt modelId="{95CA3D81-C937-8D43-994E-E0A5D64BD06F}" type="pres">
      <dgm:prSet presAssocID="{FD8AB3DD-5A9B-43B2-8F17-C19BB6D2C221}" presName="vert1" presStyleCnt="0"/>
      <dgm:spPr/>
    </dgm:pt>
    <dgm:pt modelId="{05FA4CF7-22A7-EA4B-B0ED-717830FA830D}" type="pres">
      <dgm:prSet presAssocID="{B9A41CD2-8983-4BD5-B7B6-295E05549B25}" presName="thickLine" presStyleLbl="alignNode1" presStyleIdx="2" presStyleCnt="5"/>
      <dgm:spPr/>
    </dgm:pt>
    <dgm:pt modelId="{825ABCB6-D975-E741-BE5A-DC955A6B83A5}" type="pres">
      <dgm:prSet presAssocID="{B9A41CD2-8983-4BD5-B7B6-295E05549B25}" presName="horz1" presStyleCnt="0"/>
      <dgm:spPr/>
    </dgm:pt>
    <dgm:pt modelId="{D98C0130-330E-2E46-9B68-754ABE7A5D2A}" type="pres">
      <dgm:prSet presAssocID="{B9A41CD2-8983-4BD5-B7B6-295E05549B25}" presName="tx1" presStyleLbl="revTx" presStyleIdx="2" presStyleCnt="5"/>
      <dgm:spPr/>
    </dgm:pt>
    <dgm:pt modelId="{638C080F-37E1-2F4F-93C0-7496B453F7D5}" type="pres">
      <dgm:prSet presAssocID="{B9A41CD2-8983-4BD5-B7B6-295E05549B25}" presName="vert1" presStyleCnt="0"/>
      <dgm:spPr/>
    </dgm:pt>
    <dgm:pt modelId="{CA272E92-0582-EE4A-96FD-63C109161EB2}" type="pres">
      <dgm:prSet presAssocID="{9B0ADFA9-473D-4CC0-B0A3-C4ABE68444F9}" presName="thickLine" presStyleLbl="alignNode1" presStyleIdx="3" presStyleCnt="5"/>
      <dgm:spPr/>
    </dgm:pt>
    <dgm:pt modelId="{9A8E7E7D-EE17-E54B-B50F-8E3C914F3416}" type="pres">
      <dgm:prSet presAssocID="{9B0ADFA9-473D-4CC0-B0A3-C4ABE68444F9}" presName="horz1" presStyleCnt="0"/>
      <dgm:spPr/>
    </dgm:pt>
    <dgm:pt modelId="{2C22DD4D-6EF7-4A4F-A2AC-3B001F78DDB6}" type="pres">
      <dgm:prSet presAssocID="{9B0ADFA9-473D-4CC0-B0A3-C4ABE68444F9}" presName="tx1" presStyleLbl="revTx" presStyleIdx="3" presStyleCnt="5"/>
      <dgm:spPr/>
    </dgm:pt>
    <dgm:pt modelId="{B58F6118-5EBD-2646-A661-C049AC0DCC66}" type="pres">
      <dgm:prSet presAssocID="{9B0ADFA9-473D-4CC0-B0A3-C4ABE68444F9}" presName="vert1" presStyleCnt="0"/>
      <dgm:spPr/>
    </dgm:pt>
    <dgm:pt modelId="{DDBEEDAC-0D84-0C41-85A7-F18561CAF30E}" type="pres">
      <dgm:prSet presAssocID="{8BCD44A9-9CE9-408F-AD36-3BDAA7B183D8}" presName="thickLine" presStyleLbl="alignNode1" presStyleIdx="4" presStyleCnt="5"/>
      <dgm:spPr/>
    </dgm:pt>
    <dgm:pt modelId="{49043069-E4E2-C34B-A577-A641F0D7082A}" type="pres">
      <dgm:prSet presAssocID="{8BCD44A9-9CE9-408F-AD36-3BDAA7B183D8}" presName="horz1" presStyleCnt="0"/>
      <dgm:spPr/>
    </dgm:pt>
    <dgm:pt modelId="{FEB6B58D-B11A-F147-AED3-E49923C79B76}" type="pres">
      <dgm:prSet presAssocID="{8BCD44A9-9CE9-408F-AD36-3BDAA7B183D8}" presName="tx1" presStyleLbl="revTx" presStyleIdx="4" presStyleCnt="5"/>
      <dgm:spPr/>
    </dgm:pt>
    <dgm:pt modelId="{1B9449BA-B09B-F745-895B-2FA41AD1467D}" type="pres">
      <dgm:prSet presAssocID="{8BCD44A9-9CE9-408F-AD36-3BDAA7B183D8}" presName="vert1" presStyleCnt="0"/>
      <dgm:spPr/>
    </dgm:pt>
  </dgm:ptLst>
  <dgm:cxnLst>
    <dgm:cxn modelId="{9B509713-8CC3-4B09-8DD6-961FE5AB1DEF}" srcId="{EAE01F0C-16C9-4004-8F8E-F9FF3EEE9DB6}" destId="{8BCD44A9-9CE9-408F-AD36-3BDAA7B183D8}" srcOrd="4" destOrd="0" parTransId="{3B4B8D3A-A50C-44A7-9766-4774BB1F170B}" sibTransId="{F77D094B-812D-4D27-A4FF-F9E27F030C0E}"/>
    <dgm:cxn modelId="{D92A2417-AC73-D940-B668-2FC897B23D8C}" type="presOf" srcId="{FDC48CE3-1BC0-4A09-AA30-608C38992EED}" destId="{B0210CAA-C094-FD4D-8085-1B464E02E13D}" srcOrd="0" destOrd="0" presId="urn:microsoft.com/office/officeart/2008/layout/LinedList"/>
    <dgm:cxn modelId="{62A9C21C-0315-3A49-A01D-2B5A126CC790}" type="presOf" srcId="{9B0ADFA9-473D-4CC0-B0A3-C4ABE68444F9}" destId="{2C22DD4D-6EF7-4A4F-A2AC-3B001F78DDB6}" srcOrd="0" destOrd="0" presId="urn:microsoft.com/office/officeart/2008/layout/LinedList"/>
    <dgm:cxn modelId="{38129535-B8F6-9B43-9673-3395A706EC30}" type="presOf" srcId="{FD8AB3DD-5A9B-43B2-8F17-C19BB6D2C221}" destId="{B40F6734-8A3F-D649-BD2A-5ED94CFBBB9C}" srcOrd="0" destOrd="0" presId="urn:microsoft.com/office/officeart/2008/layout/LinedList"/>
    <dgm:cxn modelId="{A86C3B3C-1F3A-403B-9B1C-048609B639BC}" srcId="{EAE01F0C-16C9-4004-8F8E-F9FF3EEE9DB6}" destId="{9B0ADFA9-473D-4CC0-B0A3-C4ABE68444F9}" srcOrd="3" destOrd="0" parTransId="{85F15F82-01C9-4C29-AB83-31200F22354E}" sibTransId="{99F2357A-EB5F-456A-B16C-48A58EEA5D8B}"/>
    <dgm:cxn modelId="{4B05D066-F48A-8A4A-89EA-C9685E5830C1}" type="presOf" srcId="{EAE01F0C-16C9-4004-8F8E-F9FF3EEE9DB6}" destId="{5A4EE758-EFF7-6D4F-84E9-16F3B0205CBC}" srcOrd="0" destOrd="0" presId="urn:microsoft.com/office/officeart/2008/layout/LinedList"/>
    <dgm:cxn modelId="{6D8B807B-6BAB-4350-9557-D38AF7FE486F}" srcId="{EAE01F0C-16C9-4004-8F8E-F9FF3EEE9DB6}" destId="{FD8AB3DD-5A9B-43B2-8F17-C19BB6D2C221}" srcOrd="1" destOrd="0" parTransId="{0989E156-2E8A-4725-BBB7-98F05F694AC9}" sibTransId="{4AACA756-11BD-4C79-AA5D-1E133953E9DA}"/>
    <dgm:cxn modelId="{4AA903AC-2BAB-4ABB-8D5C-6F2D36C53E4D}" srcId="{EAE01F0C-16C9-4004-8F8E-F9FF3EEE9DB6}" destId="{FDC48CE3-1BC0-4A09-AA30-608C38992EED}" srcOrd="0" destOrd="0" parTransId="{7124E740-E181-49CC-9112-655C53384678}" sibTransId="{2C355D06-2CEE-47ED-8A46-8E0553564667}"/>
    <dgm:cxn modelId="{7C48A0D6-BA99-5B4C-B9B4-F9C9ED823B77}" type="presOf" srcId="{B9A41CD2-8983-4BD5-B7B6-295E05549B25}" destId="{D98C0130-330E-2E46-9B68-754ABE7A5D2A}" srcOrd="0" destOrd="0" presId="urn:microsoft.com/office/officeart/2008/layout/LinedList"/>
    <dgm:cxn modelId="{F779E3DD-F1F6-4E59-AC8E-14251235071D}" srcId="{EAE01F0C-16C9-4004-8F8E-F9FF3EEE9DB6}" destId="{B9A41CD2-8983-4BD5-B7B6-295E05549B25}" srcOrd="2" destOrd="0" parTransId="{0211E8E7-AF00-4DF2-B853-E99827249EE7}" sibTransId="{FD5842D1-208C-49A7-BC42-1351F1AB8456}"/>
    <dgm:cxn modelId="{EC118DFD-E899-8140-818B-CD5CF5B96D75}" type="presOf" srcId="{8BCD44A9-9CE9-408F-AD36-3BDAA7B183D8}" destId="{FEB6B58D-B11A-F147-AED3-E49923C79B76}" srcOrd="0" destOrd="0" presId="urn:microsoft.com/office/officeart/2008/layout/LinedList"/>
    <dgm:cxn modelId="{861A392B-3AD3-504C-BED2-D4B0220E5AE3}" type="presParOf" srcId="{5A4EE758-EFF7-6D4F-84E9-16F3B0205CBC}" destId="{7C3E67EC-0E7F-2848-B7E6-14A4C745EB2C}" srcOrd="0" destOrd="0" presId="urn:microsoft.com/office/officeart/2008/layout/LinedList"/>
    <dgm:cxn modelId="{87DF0B27-589C-004B-B6A8-9DFFB0A8E53A}" type="presParOf" srcId="{5A4EE758-EFF7-6D4F-84E9-16F3B0205CBC}" destId="{C09372A6-4E84-324E-AE6A-098411873474}" srcOrd="1" destOrd="0" presId="urn:microsoft.com/office/officeart/2008/layout/LinedList"/>
    <dgm:cxn modelId="{86B72855-0895-6A4D-A008-1CC7674B56EE}" type="presParOf" srcId="{C09372A6-4E84-324E-AE6A-098411873474}" destId="{B0210CAA-C094-FD4D-8085-1B464E02E13D}" srcOrd="0" destOrd="0" presId="urn:microsoft.com/office/officeart/2008/layout/LinedList"/>
    <dgm:cxn modelId="{8A1EDB5B-9AD3-8C4A-A031-DB488B0377BE}" type="presParOf" srcId="{C09372A6-4E84-324E-AE6A-098411873474}" destId="{FBA6440A-4942-9648-9082-D0A1452DDC69}" srcOrd="1" destOrd="0" presId="urn:microsoft.com/office/officeart/2008/layout/LinedList"/>
    <dgm:cxn modelId="{C62AAF68-8FE2-8E46-9619-818552912EC4}" type="presParOf" srcId="{5A4EE758-EFF7-6D4F-84E9-16F3B0205CBC}" destId="{52D9E610-286D-D84F-8B14-D81787C37F0F}" srcOrd="2" destOrd="0" presId="urn:microsoft.com/office/officeart/2008/layout/LinedList"/>
    <dgm:cxn modelId="{90456EC0-2309-5F4A-9DFF-FA3568437FE1}" type="presParOf" srcId="{5A4EE758-EFF7-6D4F-84E9-16F3B0205CBC}" destId="{32424780-E31A-6A43-A684-03B16929D191}" srcOrd="3" destOrd="0" presId="urn:microsoft.com/office/officeart/2008/layout/LinedList"/>
    <dgm:cxn modelId="{CE362B01-42FC-DA4B-A7BD-26E71C64E987}" type="presParOf" srcId="{32424780-E31A-6A43-A684-03B16929D191}" destId="{B40F6734-8A3F-D649-BD2A-5ED94CFBBB9C}" srcOrd="0" destOrd="0" presId="urn:microsoft.com/office/officeart/2008/layout/LinedList"/>
    <dgm:cxn modelId="{ADA7BCE4-815A-3B42-8766-7AD2AC237A86}" type="presParOf" srcId="{32424780-E31A-6A43-A684-03B16929D191}" destId="{95CA3D81-C937-8D43-994E-E0A5D64BD06F}" srcOrd="1" destOrd="0" presId="urn:microsoft.com/office/officeart/2008/layout/LinedList"/>
    <dgm:cxn modelId="{6436C55C-010B-F44B-ACC4-2B101DCADE5A}" type="presParOf" srcId="{5A4EE758-EFF7-6D4F-84E9-16F3B0205CBC}" destId="{05FA4CF7-22A7-EA4B-B0ED-717830FA830D}" srcOrd="4" destOrd="0" presId="urn:microsoft.com/office/officeart/2008/layout/LinedList"/>
    <dgm:cxn modelId="{FD112B6F-B64C-1047-92D7-7037979FF145}" type="presParOf" srcId="{5A4EE758-EFF7-6D4F-84E9-16F3B0205CBC}" destId="{825ABCB6-D975-E741-BE5A-DC955A6B83A5}" srcOrd="5" destOrd="0" presId="urn:microsoft.com/office/officeart/2008/layout/LinedList"/>
    <dgm:cxn modelId="{2701008F-76FA-AB46-98F8-77BF087D5322}" type="presParOf" srcId="{825ABCB6-D975-E741-BE5A-DC955A6B83A5}" destId="{D98C0130-330E-2E46-9B68-754ABE7A5D2A}" srcOrd="0" destOrd="0" presId="urn:microsoft.com/office/officeart/2008/layout/LinedList"/>
    <dgm:cxn modelId="{0315999D-4F23-8142-B625-B97CDA5D1E46}" type="presParOf" srcId="{825ABCB6-D975-E741-BE5A-DC955A6B83A5}" destId="{638C080F-37E1-2F4F-93C0-7496B453F7D5}" srcOrd="1" destOrd="0" presId="urn:microsoft.com/office/officeart/2008/layout/LinedList"/>
    <dgm:cxn modelId="{9D339976-8198-FA49-B938-7390B8509983}" type="presParOf" srcId="{5A4EE758-EFF7-6D4F-84E9-16F3B0205CBC}" destId="{CA272E92-0582-EE4A-96FD-63C109161EB2}" srcOrd="6" destOrd="0" presId="urn:microsoft.com/office/officeart/2008/layout/LinedList"/>
    <dgm:cxn modelId="{8097342F-EC51-7E4A-8C3E-21F8A91E363E}" type="presParOf" srcId="{5A4EE758-EFF7-6D4F-84E9-16F3B0205CBC}" destId="{9A8E7E7D-EE17-E54B-B50F-8E3C914F3416}" srcOrd="7" destOrd="0" presId="urn:microsoft.com/office/officeart/2008/layout/LinedList"/>
    <dgm:cxn modelId="{5CB9F650-6045-8C4B-86F0-E97515BEE2F3}" type="presParOf" srcId="{9A8E7E7D-EE17-E54B-B50F-8E3C914F3416}" destId="{2C22DD4D-6EF7-4A4F-A2AC-3B001F78DDB6}" srcOrd="0" destOrd="0" presId="urn:microsoft.com/office/officeart/2008/layout/LinedList"/>
    <dgm:cxn modelId="{1AEDA923-6863-CB42-A8C1-2920627D43CF}" type="presParOf" srcId="{9A8E7E7D-EE17-E54B-B50F-8E3C914F3416}" destId="{B58F6118-5EBD-2646-A661-C049AC0DCC66}" srcOrd="1" destOrd="0" presId="urn:microsoft.com/office/officeart/2008/layout/LinedList"/>
    <dgm:cxn modelId="{633E3455-46D9-8B44-8D7A-1DC8C91907E7}" type="presParOf" srcId="{5A4EE758-EFF7-6D4F-84E9-16F3B0205CBC}" destId="{DDBEEDAC-0D84-0C41-85A7-F18561CAF30E}" srcOrd="8" destOrd="0" presId="urn:microsoft.com/office/officeart/2008/layout/LinedList"/>
    <dgm:cxn modelId="{AFDA6C3A-ABB1-FD48-A472-19727E2E857A}" type="presParOf" srcId="{5A4EE758-EFF7-6D4F-84E9-16F3B0205CBC}" destId="{49043069-E4E2-C34B-A577-A641F0D7082A}" srcOrd="9" destOrd="0" presId="urn:microsoft.com/office/officeart/2008/layout/LinedList"/>
    <dgm:cxn modelId="{A3D318A6-ACC1-7245-BE56-08CC0971531B}" type="presParOf" srcId="{49043069-E4E2-C34B-A577-A641F0D7082A}" destId="{FEB6B58D-B11A-F147-AED3-E49923C79B76}" srcOrd="0" destOrd="0" presId="urn:microsoft.com/office/officeart/2008/layout/LinedList"/>
    <dgm:cxn modelId="{80AAF7EF-B2D5-4640-9DB7-C5E0B8F98321}" type="presParOf" srcId="{49043069-E4E2-C34B-A577-A641F0D7082A}" destId="{1B9449BA-B09B-F745-895B-2FA41AD146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2CB0A6-13AE-46AE-96C9-5C13968FF2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767D3A-C3E5-4210-BB31-8F28F831762A}">
      <dgm:prSet/>
      <dgm:spPr/>
      <dgm:t>
        <a:bodyPr/>
        <a:lstStyle/>
        <a:p>
          <a:r>
            <a:rPr lang="en-US" i="1" u="sng" dirty="0"/>
            <a:t>Bad things</a:t>
          </a:r>
          <a:r>
            <a:rPr lang="en-US" i="1" u="none" dirty="0"/>
            <a:t> </a:t>
          </a:r>
          <a:r>
            <a:rPr lang="en-US" dirty="0"/>
            <a:t>don’t happen to good people.</a:t>
          </a:r>
        </a:p>
      </dgm:t>
    </dgm:pt>
    <dgm:pt modelId="{7210D43A-B57A-44CE-B975-F7788D62DEB4}" type="parTrans" cxnId="{DFD99D02-26DC-443D-8348-DF074DE6065C}">
      <dgm:prSet/>
      <dgm:spPr/>
      <dgm:t>
        <a:bodyPr/>
        <a:lstStyle/>
        <a:p>
          <a:endParaRPr lang="en-US"/>
        </a:p>
      </dgm:t>
    </dgm:pt>
    <dgm:pt modelId="{F6BBE9D4-4C10-493B-8E50-D451D762A8C5}" type="sibTrans" cxnId="{DFD99D02-26DC-443D-8348-DF074DE6065C}">
      <dgm:prSet/>
      <dgm:spPr/>
      <dgm:t>
        <a:bodyPr/>
        <a:lstStyle/>
        <a:p>
          <a:endParaRPr lang="en-US"/>
        </a:p>
      </dgm:t>
    </dgm:pt>
    <dgm:pt modelId="{F3EDA1DC-2298-4445-86D9-EAD051581EC6}" type="pres">
      <dgm:prSet presAssocID="{972CB0A6-13AE-46AE-96C9-5C13968FF242}" presName="linear" presStyleCnt="0">
        <dgm:presLayoutVars>
          <dgm:animLvl val="lvl"/>
          <dgm:resizeHandles val="exact"/>
        </dgm:presLayoutVars>
      </dgm:prSet>
      <dgm:spPr/>
    </dgm:pt>
    <dgm:pt modelId="{CEDAB1A0-69D8-BF4D-A02A-AB9BB25C99CC}" type="pres">
      <dgm:prSet presAssocID="{23767D3A-C3E5-4210-BB31-8F28F831762A}" presName="parentText" presStyleLbl="node1" presStyleIdx="0" presStyleCnt="1">
        <dgm:presLayoutVars>
          <dgm:chMax val="0"/>
          <dgm:bulletEnabled val="1"/>
        </dgm:presLayoutVars>
      </dgm:prSet>
      <dgm:spPr/>
    </dgm:pt>
  </dgm:ptLst>
  <dgm:cxnLst>
    <dgm:cxn modelId="{DFD99D02-26DC-443D-8348-DF074DE6065C}" srcId="{972CB0A6-13AE-46AE-96C9-5C13968FF242}" destId="{23767D3A-C3E5-4210-BB31-8F28F831762A}" srcOrd="0" destOrd="0" parTransId="{7210D43A-B57A-44CE-B975-F7788D62DEB4}" sibTransId="{F6BBE9D4-4C10-493B-8E50-D451D762A8C5}"/>
    <dgm:cxn modelId="{11E33C2D-16B0-A04B-AB42-CFC7F9E2AF9E}" type="presOf" srcId="{23767D3A-C3E5-4210-BB31-8F28F831762A}" destId="{CEDAB1A0-69D8-BF4D-A02A-AB9BB25C99CC}" srcOrd="0" destOrd="0" presId="urn:microsoft.com/office/officeart/2005/8/layout/vList2"/>
    <dgm:cxn modelId="{4456CA96-8AC0-AA4E-8286-3A5454BB5678}" type="presOf" srcId="{972CB0A6-13AE-46AE-96C9-5C13968FF242}" destId="{F3EDA1DC-2298-4445-86D9-EAD051581EC6}" srcOrd="0" destOrd="0" presId="urn:microsoft.com/office/officeart/2005/8/layout/vList2"/>
    <dgm:cxn modelId="{95226CE8-1C35-D948-8749-C5B07EB5A4E2}" type="presParOf" srcId="{F3EDA1DC-2298-4445-86D9-EAD051581EC6}" destId="{CEDAB1A0-69D8-BF4D-A02A-AB9BB25C99C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2CB0A6-13AE-46AE-96C9-5C13968FF2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767D3A-C3E5-4210-BB31-8F28F831762A}">
      <dgm:prSet/>
      <dgm:spPr/>
      <dgm:t>
        <a:bodyPr/>
        <a:lstStyle/>
        <a:p>
          <a:r>
            <a:rPr lang="en-US" dirty="0"/>
            <a:t>Bad things don’t happen to good people.</a:t>
          </a:r>
        </a:p>
      </dgm:t>
    </dgm:pt>
    <dgm:pt modelId="{7210D43A-B57A-44CE-B975-F7788D62DEB4}" type="parTrans" cxnId="{DFD99D02-26DC-443D-8348-DF074DE6065C}">
      <dgm:prSet/>
      <dgm:spPr/>
      <dgm:t>
        <a:bodyPr/>
        <a:lstStyle/>
        <a:p>
          <a:endParaRPr lang="en-US"/>
        </a:p>
      </dgm:t>
    </dgm:pt>
    <dgm:pt modelId="{F6BBE9D4-4C10-493B-8E50-D451D762A8C5}" type="sibTrans" cxnId="{DFD99D02-26DC-443D-8348-DF074DE6065C}">
      <dgm:prSet/>
      <dgm:spPr/>
      <dgm:t>
        <a:bodyPr/>
        <a:lstStyle/>
        <a:p>
          <a:endParaRPr lang="en-US"/>
        </a:p>
      </dgm:t>
    </dgm:pt>
    <dgm:pt modelId="{6706F533-EF77-4D8F-8206-E802D9345343}">
      <dgm:prSet/>
      <dgm:spPr/>
      <dgm:t>
        <a:bodyPr/>
        <a:lstStyle/>
        <a:p>
          <a:r>
            <a:rPr lang="en-US" dirty="0"/>
            <a:t>Christians don’t </a:t>
          </a:r>
          <a:r>
            <a:rPr lang="en-US" i="1" u="sng" dirty="0"/>
            <a:t>grieve</a:t>
          </a:r>
          <a:r>
            <a:rPr lang="en-US" dirty="0"/>
            <a:t>.</a:t>
          </a:r>
        </a:p>
      </dgm:t>
    </dgm:pt>
    <dgm:pt modelId="{E9F149C1-4117-4E01-A067-827434806FA7}" type="parTrans" cxnId="{A065300F-2239-445D-9C23-8B4A64F4925A}">
      <dgm:prSet/>
      <dgm:spPr/>
      <dgm:t>
        <a:bodyPr/>
        <a:lstStyle/>
        <a:p>
          <a:endParaRPr lang="en-US"/>
        </a:p>
      </dgm:t>
    </dgm:pt>
    <dgm:pt modelId="{3E21D77C-9ED1-4780-8EA6-2EFE582FC594}" type="sibTrans" cxnId="{A065300F-2239-445D-9C23-8B4A64F4925A}">
      <dgm:prSet/>
      <dgm:spPr/>
      <dgm:t>
        <a:bodyPr/>
        <a:lstStyle/>
        <a:p>
          <a:endParaRPr lang="en-US"/>
        </a:p>
      </dgm:t>
    </dgm:pt>
    <dgm:pt modelId="{F3EDA1DC-2298-4445-86D9-EAD051581EC6}" type="pres">
      <dgm:prSet presAssocID="{972CB0A6-13AE-46AE-96C9-5C13968FF242}" presName="linear" presStyleCnt="0">
        <dgm:presLayoutVars>
          <dgm:animLvl val="lvl"/>
          <dgm:resizeHandles val="exact"/>
        </dgm:presLayoutVars>
      </dgm:prSet>
      <dgm:spPr/>
    </dgm:pt>
    <dgm:pt modelId="{CEDAB1A0-69D8-BF4D-A02A-AB9BB25C99CC}" type="pres">
      <dgm:prSet presAssocID="{23767D3A-C3E5-4210-BB31-8F28F831762A}" presName="parentText" presStyleLbl="node1" presStyleIdx="0" presStyleCnt="2">
        <dgm:presLayoutVars>
          <dgm:chMax val="0"/>
          <dgm:bulletEnabled val="1"/>
        </dgm:presLayoutVars>
      </dgm:prSet>
      <dgm:spPr/>
    </dgm:pt>
    <dgm:pt modelId="{01167596-DCA4-BD4E-8774-9303AA2F425F}" type="pres">
      <dgm:prSet presAssocID="{F6BBE9D4-4C10-493B-8E50-D451D762A8C5}" presName="spacer" presStyleCnt="0"/>
      <dgm:spPr/>
    </dgm:pt>
    <dgm:pt modelId="{41433C3A-3546-2F42-A8E0-CB231F8F3F2D}" type="pres">
      <dgm:prSet presAssocID="{6706F533-EF77-4D8F-8206-E802D9345343}" presName="parentText" presStyleLbl="node1" presStyleIdx="1" presStyleCnt="2">
        <dgm:presLayoutVars>
          <dgm:chMax val="0"/>
          <dgm:bulletEnabled val="1"/>
        </dgm:presLayoutVars>
      </dgm:prSet>
      <dgm:spPr/>
    </dgm:pt>
  </dgm:ptLst>
  <dgm:cxnLst>
    <dgm:cxn modelId="{DFD99D02-26DC-443D-8348-DF074DE6065C}" srcId="{972CB0A6-13AE-46AE-96C9-5C13968FF242}" destId="{23767D3A-C3E5-4210-BB31-8F28F831762A}" srcOrd="0" destOrd="0" parTransId="{7210D43A-B57A-44CE-B975-F7788D62DEB4}" sibTransId="{F6BBE9D4-4C10-493B-8E50-D451D762A8C5}"/>
    <dgm:cxn modelId="{A065300F-2239-445D-9C23-8B4A64F4925A}" srcId="{972CB0A6-13AE-46AE-96C9-5C13968FF242}" destId="{6706F533-EF77-4D8F-8206-E802D9345343}" srcOrd="1" destOrd="0" parTransId="{E9F149C1-4117-4E01-A067-827434806FA7}" sibTransId="{3E21D77C-9ED1-4780-8EA6-2EFE582FC594}"/>
    <dgm:cxn modelId="{11E33C2D-16B0-A04B-AB42-CFC7F9E2AF9E}" type="presOf" srcId="{23767D3A-C3E5-4210-BB31-8F28F831762A}" destId="{CEDAB1A0-69D8-BF4D-A02A-AB9BB25C99CC}" srcOrd="0" destOrd="0" presId="urn:microsoft.com/office/officeart/2005/8/layout/vList2"/>
    <dgm:cxn modelId="{4456CA96-8AC0-AA4E-8286-3A5454BB5678}" type="presOf" srcId="{972CB0A6-13AE-46AE-96C9-5C13968FF242}" destId="{F3EDA1DC-2298-4445-86D9-EAD051581EC6}" srcOrd="0" destOrd="0" presId="urn:microsoft.com/office/officeart/2005/8/layout/vList2"/>
    <dgm:cxn modelId="{B1AC55A9-CCE8-8F49-B4A3-15BBB1E9B666}" type="presOf" srcId="{6706F533-EF77-4D8F-8206-E802D9345343}" destId="{41433C3A-3546-2F42-A8E0-CB231F8F3F2D}" srcOrd="0" destOrd="0" presId="urn:microsoft.com/office/officeart/2005/8/layout/vList2"/>
    <dgm:cxn modelId="{95226CE8-1C35-D948-8749-C5B07EB5A4E2}" type="presParOf" srcId="{F3EDA1DC-2298-4445-86D9-EAD051581EC6}" destId="{CEDAB1A0-69D8-BF4D-A02A-AB9BB25C99CC}" srcOrd="0" destOrd="0" presId="urn:microsoft.com/office/officeart/2005/8/layout/vList2"/>
    <dgm:cxn modelId="{181F13BA-4E0C-F849-9E87-7C3F236B7881}" type="presParOf" srcId="{F3EDA1DC-2298-4445-86D9-EAD051581EC6}" destId="{01167596-DCA4-BD4E-8774-9303AA2F425F}" srcOrd="1" destOrd="0" presId="urn:microsoft.com/office/officeart/2005/8/layout/vList2"/>
    <dgm:cxn modelId="{02041562-C5CD-B14D-A170-F8621F59EFD2}" type="presParOf" srcId="{F3EDA1DC-2298-4445-86D9-EAD051581EC6}" destId="{41433C3A-3546-2F42-A8E0-CB231F8F3F2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2CB0A6-13AE-46AE-96C9-5C13968FF2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767D3A-C3E5-4210-BB31-8F28F831762A}">
      <dgm:prSet/>
      <dgm:spPr/>
      <dgm:t>
        <a:bodyPr/>
        <a:lstStyle/>
        <a:p>
          <a:r>
            <a:rPr lang="en-US" dirty="0"/>
            <a:t>Bad things don’t happen to good people.</a:t>
          </a:r>
        </a:p>
      </dgm:t>
    </dgm:pt>
    <dgm:pt modelId="{7210D43A-B57A-44CE-B975-F7788D62DEB4}" type="parTrans" cxnId="{DFD99D02-26DC-443D-8348-DF074DE6065C}">
      <dgm:prSet/>
      <dgm:spPr/>
      <dgm:t>
        <a:bodyPr/>
        <a:lstStyle/>
        <a:p>
          <a:endParaRPr lang="en-US"/>
        </a:p>
      </dgm:t>
    </dgm:pt>
    <dgm:pt modelId="{F6BBE9D4-4C10-493B-8E50-D451D762A8C5}" type="sibTrans" cxnId="{DFD99D02-26DC-443D-8348-DF074DE6065C}">
      <dgm:prSet/>
      <dgm:spPr/>
      <dgm:t>
        <a:bodyPr/>
        <a:lstStyle/>
        <a:p>
          <a:endParaRPr lang="en-US"/>
        </a:p>
      </dgm:t>
    </dgm:pt>
    <dgm:pt modelId="{6706F533-EF77-4D8F-8206-E802D9345343}">
      <dgm:prSet/>
      <dgm:spPr/>
      <dgm:t>
        <a:bodyPr/>
        <a:lstStyle/>
        <a:p>
          <a:r>
            <a:rPr lang="en-US" dirty="0"/>
            <a:t>Christians don’t grieve.</a:t>
          </a:r>
        </a:p>
      </dgm:t>
    </dgm:pt>
    <dgm:pt modelId="{E9F149C1-4117-4E01-A067-827434806FA7}" type="parTrans" cxnId="{A065300F-2239-445D-9C23-8B4A64F4925A}">
      <dgm:prSet/>
      <dgm:spPr/>
      <dgm:t>
        <a:bodyPr/>
        <a:lstStyle/>
        <a:p>
          <a:endParaRPr lang="en-US"/>
        </a:p>
      </dgm:t>
    </dgm:pt>
    <dgm:pt modelId="{3E21D77C-9ED1-4780-8EA6-2EFE582FC594}" type="sibTrans" cxnId="{A065300F-2239-445D-9C23-8B4A64F4925A}">
      <dgm:prSet/>
      <dgm:spPr/>
      <dgm:t>
        <a:bodyPr/>
        <a:lstStyle/>
        <a:p>
          <a:endParaRPr lang="en-US"/>
        </a:p>
      </dgm:t>
    </dgm:pt>
    <dgm:pt modelId="{7D26806B-0001-47C8-BB52-6C3DB59ECAA4}">
      <dgm:prSet/>
      <dgm:spPr/>
      <dgm:t>
        <a:bodyPr/>
        <a:lstStyle/>
        <a:p>
          <a:r>
            <a:rPr lang="en-US" dirty="0"/>
            <a:t>Christians don’t have </a:t>
          </a:r>
          <a:r>
            <a:rPr lang="en-US" i="1" u="sng" dirty="0"/>
            <a:t>doubts</a:t>
          </a:r>
          <a:r>
            <a:rPr lang="en-US" dirty="0"/>
            <a:t>.</a:t>
          </a:r>
        </a:p>
      </dgm:t>
    </dgm:pt>
    <dgm:pt modelId="{EC03E11F-DE64-4946-9286-A8149B69E281}" type="parTrans" cxnId="{56A078D8-21B6-48DC-BFDE-8AD7C5CD2578}">
      <dgm:prSet/>
      <dgm:spPr/>
      <dgm:t>
        <a:bodyPr/>
        <a:lstStyle/>
        <a:p>
          <a:endParaRPr lang="en-US"/>
        </a:p>
      </dgm:t>
    </dgm:pt>
    <dgm:pt modelId="{37248C79-4913-41FC-81C3-9294CC1EA23D}" type="sibTrans" cxnId="{56A078D8-21B6-48DC-BFDE-8AD7C5CD2578}">
      <dgm:prSet/>
      <dgm:spPr/>
      <dgm:t>
        <a:bodyPr/>
        <a:lstStyle/>
        <a:p>
          <a:endParaRPr lang="en-US"/>
        </a:p>
      </dgm:t>
    </dgm:pt>
    <dgm:pt modelId="{F3EDA1DC-2298-4445-86D9-EAD051581EC6}" type="pres">
      <dgm:prSet presAssocID="{972CB0A6-13AE-46AE-96C9-5C13968FF242}" presName="linear" presStyleCnt="0">
        <dgm:presLayoutVars>
          <dgm:animLvl val="lvl"/>
          <dgm:resizeHandles val="exact"/>
        </dgm:presLayoutVars>
      </dgm:prSet>
      <dgm:spPr/>
    </dgm:pt>
    <dgm:pt modelId="{CEDAB1A0-69D8-BF4D-A02A-AB9BB25C99CC}" type="pres">
      <dgm:prSet presAssocID="{23767D3A-C3E5-4210-BB31-8F28F831762A}" presName="parentText" presStyleLbl="node1" presStyleIdx="0" presStyleCnt="3">
        <dgm:presLayoutVars>
          <dgm:chMax val="0"/>
          <dgm:bulletEnabled val="1"/>
        </dgm:presLayoutVars>
      </dgm:prSet>
      <dgm:spPr/>
    </dgm:pt>
    <dgm:pt modelId="{01167596-DCA4-BD4E-8774-9303AA2F425F}" type="pres">
      <dgm:prSet presAssocID="{F6BBE9D4-4C10-493B-8E50-D451D762A8C5}" presName="spacer" presStyleCnt="0"/>
      <dgm:spPr/>
    </dgm:pt>
    <dgm:pt modelId="{41433C3A-3546-2F42-A8E0-CB231F8F3F2D}" type="pres">
      <dgm:prSet presAssocID="{6706F533-EF77-4D8F-8206-E802D9345343}" presName="parentText" presStyleLbl="node1" presStyleIdx="1" presStyleCnt="3">
        <dgm:presLayoutVars>
          <dgm:chMax val="0"/>
          <dgm:bulletEnabled val="1"/>
        </dgm:presLayoutVars>
      </dgm:prSet>
      <dgm:spPr/>
    </dgm:pt>
    <dgm:pt modelId="{76FF7888-08FA-DA41-9EF4-7AE287D454C7}" type="pres">
      <dgm:prSet presAssocID="{3E21D77C-9ED1-4780-8EA6-2EFE582FC594}" presName="spacer" presStyleCnt="0"/>
      <dgm:spPr/>
    </dgm:pt>
    <dgm:pt modelId="{94BFD597-90DD-FF45-AF7E-8F52D05942EE}" type="pres">
      <dgm:prSet presAssocID="{7D26806B-0001-47C8-BB52-6C3DB59ECAA4}" presName="parentText" presStyleLbl="node1" presStyleIdx="2" presStyleCnt="3">
        <dgm:presLayoutVars>
          <dgm:chMax val="0"/>
          <dgm:bulletEnabled val="1"/>
        </dgm:presLayoutVars>
      </dgm:prSet>
      <dgm:spPr/>
    </dgm:pt>
  </dgm:ptLst>
  <dgm:cxnLst>
    <dgm:cxn modelId="{DFD99D02-26DC-443D-8348-DF074DE6065C}" srcId="{972CB0A6-13AE-46AE-96C9-5C13968FF242}" destId="{23767D3A-C3E5-4210-BB31-8F28F831762A}" srcOrd="0" destOrd="0" parTransId="{7210D43A-B57A-44CE-B975-F7788D62DEB4}" sibTransId="{F6BBE9D4-4C10-493B-8E50-D451D762A8C5}"/>
    <dgm:cxn modelId="{A065300F-2239-445D-9C23-8B4A64F4925A}" srcId="{972CB0A6-13AE-46AE-96C9-5C13968FF242}" destId="{6706F533-EF77-4D8F-8206-E802D9345343}" srcOrd="1" destOrd="0" parTransId="{E9F149C1-4117-4E01-A067-827434806FA7}" sibTransId="{3E21D77C-9ED1-4780-8EA6-2EFE582FC594}"/>
    <dgm:cxn modelId="{11E33C2D-16B0-A04B-AB42-CFC7F9E2AF9E}" type="presOf" srcId="{23767D3A-C3E5-4210-BB31-8F28F831762A}" destId="{CEDAB1A0-69D8-BF4D-A02A-AB9BB25C99CC}" srcOrd="0" destOrd="0" presId="urn:microsoft.com/office/officeart/2005/8/layout/vList2"/>
    <dgm:cxn modelId="{4456CA96-8AC0-AA4E-8286-3A5454BB5678}" type="presOf" srcId="{972CB0A6-13AE-46AE-96C9-5C13968FF242}" destId="{F3EDA1DC-2298-4445-86D9-EAD051581EC6}" srcOrd="0" destOrd="0" presId="urn:microsoft.com/office/officeart/2005/8/layout/vList2"/>
    <dgm:cxn modelId="{B1AC55A9-CCE8-8F49-B4A3-15BBB1E9B666}" type="presOf" srcId="{6706F533-EF77-4D8F-8206-E802D9345343}" destId="{41433C3A-3546-2F42-A8E0-CB231F8F3F2D}" srcOrd="0" destOrd="0" presId="urn:microsoft.com/office/officeart/2005/8/layout/vList2"/>
    <dgm:cxn modelId="{BFD580B9-BD83-194B-A151-30FAEAD4D3A6}" type="presOf" srcId="{7D26806B-0001-47C8-BB52-6C3DB59ECAA4}" destId="{94BFD597-90DD-FF45-AF7E-8F52D05942EE}" srcOrd="0" destOrd="0" presId="urn:microsoft.com/office/officeart/2005/8/layout/vList2"/>
    <dgm:cxn modelId="{56A078D8-21B6-48DC-BFDE-8AD7C5CD2578}" srcId="{972CB0A6-13AE-46AE-96C9-5C13968FF242}" destId="{7D26806B-0001-47C8-BB52-6C3DB59ECAA4}" srcOrd="2" destOrd="0" parTransId="{EC03E11F-DE64-4946-9286-A8149B69E281}" sibTransId="{37248C79-4913-41FC-81C3-9294CC1EA23D}"/>
    <dgm:cxn modelId="{95226CE8-1C35-D948-8749-C5B07EB5A4E2}" type="presParOf" srcId="{F3EDA1DC-2298-4445-86D9-EAD051581EC6}" destId="{CEDAB1A0-69D8-BF4D-A02A-AB9BB25C99CC}" srcOrd="0" destOrd="0" presId="urn:microsoft.com/office/officeart/2005/8/layout/vList2"/>
    <dgm:cxn modelId="{181F13BA-4E0C-F849-9E87-7C3F236B7881}" type="presParOf" srcId="{F3EDA1DC-2298-4445-86D9-EAD051581EC6}" destId="{01167596-DCA4-BD4E-8774-9303AA2F425F}" srcOrd="1" destOrd="0" presId="urn:microsoft.com/office/officeart/2005/8/layout/vList2"/>
    <dgm:cxn modelId="{02041562-C5CD-B14D-A170-F8621F59EFD2}" type="presParOf" srcId="{F3EDA1DC-2298-4445-86D9-EAD051581EC6}" destId="{41433C3A-3546-2F42-A8E0-CB231F8F3F2D}" srcOrd="2" destOrd="0" presId="urn:microsoft.com/office/officeart/2005/8/layout/vList2"/>
    <dgm:cxn modelId="{C3EEEACB-CF00-314F-899F-E3D46297B76C}" type="presParOf" srcId="{F3EDA1DC-2298-4445-86D9-EAD051581EC6}" destId="{76FF7888-08FA-DA41-9EF4-7AE287D454C7}" srcOrd="3" destOrd="0" presId="urn:microsoft.com/office/officeart/2005/8/layout/vList2"/>
    <dgm:cxn modelId="{68557066-585C-1541-9D2E-300829812369}" type="presParOf" srcId="{F3EDA1DC-2298-4445-86D9-EAD051581EC6}" destId="{94BFD597-90DD-FF45-AF7E-8F52D05942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2CB0A6-13AE-46AE-96C9-5C13968FF2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767D3A-C3E5-4210-BB31-8F28F831762A}">
      <dgm:prSet/>
      <dgm:spPr/>
      <dgm:t>
        <a:bodyPr/>
        <a:lstStyle/>
        <a:p>
          <a:r>
            <a:rPr lang="en-US" dirty="0"/>
            <a:t>Bad things don’t happen to good people.</a:t>
          </a:r>
        </a:p>
      </dgm:t>
    </dgm:pt>
    <dgm:pt modelId="{7210D43A-B57A-44CE-B975-F7788D62DEB4}" type="parTrans" cxnId="{DFD99D02-26DC-443D-8348-DF074DE6065C}">
      <dgm:prSet/>
      <dgm:spPr/>
      <dgm:t>
        <a:bodyPr/>
        <a:lstStyle/>
        <a:p>
          <a:endParaRPr lang="en-US"/>
        </a:p>
      </dgm:t>
    </dgm:pt>
    <dgm:pt modelId="{F6BBE9D4-4C10-493B-8E50-D451D762A8C5}" type="sibTrans" cxnId="{DFD99D02-26DC-443D-8348-DF074DE6065C}">
      <dgm:prSet/>
      <dgm:spPr/>
      <dgm:t>
        <a:bodyPr/>
        <a:lstStyle/>
        <a:p>
          <a:endParaRPr lang="en-US"/>
        </a:p>
      </dgm:t>
    </dgm:pt>
    <dgm:pt modelId="{6706F533-EF77-4D8F-8206-E802D9345343}">
      <dgm:prSet/>
      <dgm:spPr/>
      <dgm:t>
        <a:bodyPr/>
        <a:lstStyle/>
        <a:p>
          <a:r>
            <a:rPr lang="en-US" dirty="0"/>
            <a:t>Christians don’t grieve.</a:t>
          </a:r>
        </a:p>
      </dgm:t>
    </dgm:pt>
    <dgm:pt modelId="{E9F149C1-4117-4E01-A067-827434806FA7}" type="parTrans" cxnId="{A065300F-2239-445D-9C23-8B4A64F4925A}">
      <dgm:prSet/>
      <dgm:spPr/>
      <dgm:t>
        <a:bodyPr/>
        <a:lstStyle/>
        <a:p>
          <a:endParaRPr lang="en-US"/>
        </a:p>
      </dgm:t>
    </dgm:pt>
    <dgm:pt modelId="{3E21D77C-9ED1-4780-8EA6-2EFE582FC594}" type="sibTrans" cxnId="{A065300F-2239-445D-9C23-8B4A64F4925A}">
      <dgm:prSet/>
      <dgm:spPr/>
      <dgm:t>
        <a:bodyPr/>
        <a:lstStyle/>
        <a:p>
          <a:endParaRPr lang="en-US"/>
        </a:p>
      </dgm:t>
    </dgm:pt>
    <dgm:pt modelId="{7D26806B-0001-47C8-BB52-6C3DB59ECAA4}">
      <dgm:prSet/>
      <dgm:spPr/>
      <dgm:t>
        <a:bodyPr/>
        <a:lstStyle/>
        <a:p>
          <a:r>
            <a:rPr lang="en-US" dirty="0"/>
            <a:t>Christians don’t have doubts.</a:t>
          </a:r>
        </a:p>
      </dgm:t>
    </dgm:pt>
    <dgm:pt modelId="{EC03E11F-DE64-4946-9286-A8149B69E281}" type="parTrans" cxnId="{56A078D8-21B6-48DC-BFDE-8AD7C5CD2578}">
      <dgm:prSet/>
      <dgm:spPr/>
      <dgm:t>
        <a:bodyPr/>
        <a:lstStyle/>
        <a:p>
          <a:endParaRPr lang="en-US"/>
        </a:p>
      </dgm:t>
    </dgm:pt>
    <dgm:pt modelId="{37248C79-4913-41FC-81C3-9294CC1EA23D}" type="sibTrans" cxnId="{56A078D8-21B6-48DC-BFDE-8AD7C5CD2578}">
      <dgm:prSet/>
      <dgm:spPr/>
      <dgm:t>
        <a:bodyPr/>
        <a:lstStyle/>
        <a:p>
          <a:endParaRPr lang="en-US"/>
        </a:p>
      </dgm:t>
    </dgm:pt>
    <dgm:pt modelId="{4BF6E3F6-9D45-48F3-B6FD-4735C52D5C3F}">
      <dgm:prSet/>
      <dgm:spPr/>
      <dgm:t>
        <a:bodyPr/>
        <a:lstStyle/>
        <a:p>
          <a:r>
            <a:rPr lang="en-US" dirty="0"/>
            <a:t>You should be over it </a:t>
          </a:r>
          <a:r>
            <a:rPr lang="en-US" i="1" u="sng" dirty="0"/>
            <a:t>by now</a:t>
          </a:r>
          <a:r>
            <a:rPr lang="en-US" dirty="0"/>
            <a:t>.</a:t>
          </a:r>
        </a:p>
      </dgm:t>
    </dgm:pt>
    <dgm:pt modelId="{B45FF247-B172-46DB-8521-2EE2B5057E03}" type="parTrans" cxnId="{076DD73C-3B04-421D-AE7F-B2DAB6B3D567}">
      <dgm:prSet/>
      <dgm:spPr/>
      <dgm:t>
        <a:bodyPr/>
        <a:lstStyle/>
        <a:p>
          <a:endParaRPr lang="en-US"/>
        </a:p>
      </dgm:t>
    </dgm:pt>
    <dgm:pt modelId="{1B9A8454-7F31-4CBE-8620-F544FD868AE0}" type="sibTrans" cxnId="{076DD73C-3B04-421D-AE7F-B2DAB6B3D567}">
      <dgm:prSet/>
      <dgm:spPr/>
      <dgm:t>
        <a:bodyPr/>
        <a:lstStyle/>
        <a:p>
          <a:endParaRPr lang="en-US"/>
        </a:p>
      </dgm:t>
    </dgm:pt>
    <dgm:pt modelId="{F3EDA1DC-2298-4445-86D9-EAD051581EC6}" type="pres">
      <dgm:prSet presAssocID="{972CB0A6-13AE-46AE-96C9-5C13968FF242}" presName="linear" presStyleCnt="0">
        <dgm:presLayoutVars>
          <dgm:animLvl val="lvl"/>
          <dgm:resizeHandles val="exact"/>
        </dgm:presLayoutVars>
      </dgm:prSet>
      <dgm:spPr/>
    </dgm:pt>
    <dgm:pt modelId="{CEDAB1A0-69D8-BF4D-A02A-AB9BB25C99CC}" type="pres">
      <dgm:prSet presAssocID="{23767D3A-C3E5-4210-BB31-8F28F831762A}" presName="parentText" presStyleLbl="node1" presStyleIdx="0" presStyleCnt="4">
        <dgm:presLayoutVars>
          <dgm:chMax val="0"/>
          <dgm:bulletEnabled val="1"/>
        </dgm:presLayoutVars>
      </dgm:prSet>
      <dgm:spPr/>
    </dgm:pt>
    <dgm:pt modelId="{01167596-DCA4-BD4E-8774-9303AA2F425F}" type="pres">
      <dgm:prSet presAssocID="{F6BBE9D4-4C10-493B-8E50-D451D762A8C5}" presName="spacer" presStyleCnt="0"/>
      <dgm:spPr/>
    </dgm:pt>
    <dgm:pt modelId="{41433C3A-3546-2F42-A8E0-CB231F8F3F2D}" type="pres">
      <dgm:prSet presAssocID="{6706F533-EF77-4D8F-8206-E802D9345343}" presName="parentText" presStyleLbl="node1" presStyleIdx="1" presStyleCnt="4">
        <dgm:presLayoutVars>
          <dgm:chMax val="0"/>
          <dgm:bulletEnabled val="1"/>
        </dgm:presLayoutVars>
      </dgm:prSet>
      <dgm:spPr/>
    </dgm:pt>
    <dgm:pt modelId="{76FF7888-08FA-DA41-9EF4-7AE287D454C7}" type="pres">
      <dgm:prSet presAssocID="{3E21D77C-9ED1-4780-8EA6-2EFE582FC594}" presName="spacer" presStyleCnt="0"/>
      <dgm:spPr/>
    </dgm:pt>
    <dgm:pt modelId="{94BFD597-90DD-FF45-AF7E-8F52D05942EE}" type="pres">
      <dgm:prSet presAssocID="{7D26806B-0001-47C8-BB52-6C3DB59ECAA4}" presName="parentText" presStyleLbl="node1" presStyleIdx="2" presStyleCnt="4">
        <dgm:presLayoutVars>
          <dgm:chMax val="0"/>
          <dgm:bulletEnabled val="1"/>
        </dgm:presLayoutVars>
      </dgm:prSet>
      <dgm:spPr/>
    </dgm:pt>
    <dgm:pt modelId="{06D040FF-7143-B24D-AA42-40401AF724D9}" type="pres">
      <dgm:prSet presAssocID="{37248C79-4913-41FC-81C3-9294CC1EA23D}" presName="spacer" presStyleCnt="0"/>
      <dgm:spPr/>
    </dgm:pt>
    <dgm:pt modelId="{1274340A-91FF-B749-89C3-11F440D5221E}" type="pres">
      <dgm:prSet presAssocID="{4BF6E3F6-9D45-48F3-B6FD-4735C52D5C3F}" presName="parentText" presStyleLbl="node1" presStyleIdx="3" presStyleCnt="4">
        <dgm:presLayoutVars>
          <dgm:chMax val="0"/>
          <dgm:bulletEnabled val="1"/>
        </dgm:presLayoutVars>
      </dgm:prSet>
      <dgm:spPr/>
    </dgm:pt>
  </dgm:ptLst>
  <dgm:cxnLst>
    <dgm:cxn modelId="{DFD99D02-26DC-443D-8348-DF074DE6065C}" srcId="{972CB0A6-13AE-46AE-96C9-5C13968FF242}" destId="{23767D3A-C3E5-4210-BB31-8F28F831762A}" srcOrd="0" destOrd="0" parTransId="{7210D43A-B57A-44CE-B975-F7788D62DEB4}" sibTransId="{F6BBE9D4-4C10-493B-8E50-D451D762A8C5}"/>
    <dgm:cxn modelId="{A065300F-2239-445D-9C23-8B4A64F4925A}" srcId="{972CB0A6-13AE-46AE-96C9-5C13968FF242}" destId="{6706F533-EF77-4D8F-8206-E802D9345343}" srcOrd="1" destOrd="0" parTransId="{E9F149C1-4117-4E01-A067-827434806FA7}" sibTransId="{3E21D77C-9ED1-4780-8EA6-2EFE582FC594}"/>
    <dgm:cxn modelId="{11E33C2D-16B0-A04B-AB42-CFC7F9E2AF9E}" type="presOf" srcId="{23767D3A-C3E5-4210-BB31-8F28F831762A}" destId="{CEDAB1A0-69D8-BF4D-A02A-AB9BB25C99CC}" srcOrd="0" destOrd="0" presId="urn:microsoft.com/office/officeart/2005/8/layout/vList2"/>
    <dgm:cxn modelId="{076DD73C-3B04-421D-AE7F-B2DAB6B3D567}" srcId="{972CB0A6-13AE-46AE-96C9-5C13968FF242}" destId="{4BF6E3F6-9D45-48F3-B6FD-4735C52D5C3F}" srcOrd="3" destOrd="0" parTransId="{B45FF247-B172-46DB-8521-2EE2B5057E03}" sibTransId="{1B9A8454-7F31-4CBE-8620-F544FD868AE0}"/>
    <dgm:cxn modelId="{4456CA96-8AC0-AA4E-8286-3A5454BB5678}" type="presOf" srcId="{972CB0A6-13AE-46AE-96C9-5C13968FF242}" destId="{F3EDA1DC-2298-4445-86D9-EAD051581EC6}" srcOrd="0" destOrd="0" presId="urn:microsoft.com/office/officeart/2005/8/layout/vList2"/>
    <dgm:cxn modelId="{B1AC55A9-CCE8-8F49-B4A3-15BBB1E9B666}" type="presOf" srcId="{6706F533-EF77-4D8F-8206-E802D9345343}" destId="{41433C3A-3546-2F42-A8E0-CB231F8F3F2D}" srcOrd="0" destOrd="0" presId="urn:microsoft.com/office/officeart/2005/8/layout/vList2"/>
    <dgm:cxn modelId="{BFD580B9-BD83-194B-A151-30FAEAD4D3A6}" type="presOf" srcId="{7D26806B-0001-47C8-BB52-6C3DB59ECAA4}" destId="{94BFD597-90DD-FF45-AF7E-8F52D05942EE}" srcOrd="0" destOrd="0" presId="urn:microsoft.com/office/officeart/2005/8/layout/vList2"/>
    <dgm:cxn modelId="{56A078D8-21B6-48DC-BFDE-8AD7C5CD2578}" srcId="{972CB0A6-13AE-46AE-96C9-5C13968FF242}" destId="{7D26806B-0001-47C8-BB52-6C3DB59ECAA4}" srcOrd="2" destOrd="0" parTransId="{EC03E11F-DE64-4946-9286-A8149B69E281}" sibTransId="{37248C79-4913-41FC-81C3-9294CC1EA23D}"/>
    <dgm:cxn modelId="{51875BF0-4B8E-F845-BF83-81C7E4DA1C6D}" type="presOf" srcId="{4BF6E3F6-9D45-48F3-B6FD-4735C52D5C3F}" destId="{1274340A-91FF-B749-89C3-11F440D5221E}" srcOrd="0" destOrd="0" presId="urn:microsoft.com/office/officeart/2005/8/layout/vList2"/>
    <dgm:cxn modelId="{95226CE8-1C35-D948-8749-C5B07EB5A4E2}" type="presParOf" srcId="{F3EDA1DC-2298-4445-86D9-EAD051581EC6}" destId="{CEDAB1A0-69D8-BF4D-A02A-AB9BB25C99CC}" srcOrd="0" destOrd="0" presId="urn:microsoft.com/office/officeart/2005/8/layout/vList2"/>
    <dgm:cxn modelId="{181F13BA-4E0C-F849-9E87-7C3F236B7881}" type="presParOf" srcId="{F3EDA1DC-2298-4445-86D9-EAD051581EC6}" destId="{01167596-DCA4-BD4E-8774-9303AA2F425F}" srcOrd="1" destOrd="0" presId="urn:microsoft.com/office/officeart/2005/8/layout/vList2"/>
    <dgm:cxn modelId="{02041562-C5CD-B14D-A170-F8621F59EFD2}" type="presParOf" srcId="{F3EDA1DC-2298-4445-86D9-EAD051581EC6}" destId="{41433C3A-3546-2F42-A8E0-CB231F8F3F2D}" srcOrd="2" destOrd="0" presId="urn:microsoft.com/office/officeart/2005/8/layout/vList2"/>
    <dgm:cxn modelId="{C3EEEACB-CF00-314F-899F-E3D46297B76C}" type="presParOf" srcId="{F3EDA1DC-2298-4445-86D9-EAD051581EC6}" destId="{76FF7888-08FA-DA41-9EF4-7AE287D454C7}" srcOrd="3" destOrd="0" presId="urn:microsoft.com/office/officeart/2005/8/layout/vList2"/>
    <dgm:cxn modelId="{68557066-585C-1541-9D2E-300829812369}" type="presParOf" srcId="{F3EDA1DC-2298-4445-86D9-EAD051581EC6}" destId="{94BFD597-90DD-FF45-AF7E-8F52D05942EE}" srcOrd="4" destOrd="0" presId="urn:microsoft.com/office/officeart/2005/8/layout/vList2"/>
    <dgm:cxn modelId="{13AF34B1-156C-D14C-9851-5057EC3B5C0C}" type="presParOf" srcId="{F3EDA1DC-2298-4445-86D9-EAD051581EC6}" destId="{06D040FF-7143-B24D-AA42-40401AF724D9}" srcOrd="5" destOrd="0" presId="urn:microsoft.com/office/officeart/2005/8/layout/vList2"/>
    <dgm:cxn modelId="{AEB74759-8699-F842-B7F9-1A97E90C522F}" type="presParOf" srcId="{F3EDA1DC-2298-4445-86D9-EAD051581EC6}" destId="{1274340A-91FF-B749-89C3-11F440D522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67EC-0E7F-2848-B7E6-14A4C745EB2C}">
      <dsp:nvSpPr>
        <dsp:cNvPr id="0" name=""/>
        <dsp:cNvSpPr/>
      </dsp:nvSpPr>
      <dsp:spPr>
        <a:xfrm>
          <a:off x="0" y="0"/>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10CAA-C094-FD4D-8085-1B464E02E13D}">
      <dsp:nvSpPr>
        <dsp:cNvPr id="0" name=""/>
        <dsp:cNvSpPr/>
      </dsp:nvSpPr>
      <dsp:spPr>
        <a:xfrm>
          <a:off x="0" y="0"/>
          <a:ext cx="6291714" cy="5530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kern="1200" dirty="0"/>
            <a:t>Loss of a </a:t>
          </a:r>
          <a:r>
            <a:rPr lang="en-US" sz="6500" b="1" i="1" u="sng" kern="1200" dirty="0"/>
            <a:t>child</a:t>
          </a:r>
          <a:endParaRPr lang="en-US" sz="6500" i="1" u="sng" kern="1200" dirty="0"/>
        </a:p>
      </dsp:txBody>
      <dsp:txXfrm>
        <a:off x="0" y="0"/>
        <a:ext cx="6291714" cy="5530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67EC-0E7F-2848-B7E6-14A4C745EB2C}">
      <dsp:nvSpPr>
        <dsp:cNvPr id="0" name=""/>
        <dsp:cNvSpPr/>
      </dsp:nvSpPr>
      <dsp:spPr>
        <a:xfrm>
          <a:off x="0" y="0"/>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10CAA-C094-FD4D-8085-1B464E02E13D}">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kern="1200" dirty="0"/>
            <a:t>Loss of a </a:t>
          </a:r>
          <a:r>
            <a:rPr lang="en-US" sz="6500" b="1" i="0" u="none" kern="1200" dirty="0"/>
            <a:t>child</a:t>
          </a:r>
          <a:endParaRPr lang="en-US" sz="6500" i="0" u="none" kern="1200" dirty="0"/>
        </a:p>
      </dsp:txBody>
      <dsp:txXfrm>
        <a:off x="0" y="0"/>
        <a:ext cx="6291714" cy="2765367"/>
      </dsp:txXfrm>
    </dsp:sp>
    <dsp:sp modelId="{52D9E610-286D-D84F-8B14-D81787C37F0F}">
      <dsp:nvSpPr>
        <dsp:cNvPr id="0" name=""/>
        <dsp:cNvSpPr/>
      </dsp:nvSpPr>
      <dsp:spPr>
        <a:xfrm>
          <a:off x="0" y="2765367"/>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F6734-8A3F-D649-BD2A-5ED94CFBBB9C}">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kern="1200" dirty="0"/>
            <a:t>Loss of an </a:t>
          </a:r>
          <a:r>
            <a:rPr lang="en-US" sz="6500" b="1" i="1" u="sng" kern="1200" dirty="0"/>
            <a:t>adult</a:t>
          </a:r>
          <a:r>
            <a:rPr lang="en-US" sz="6500" b="1" kern="1200" dirty="0"/>
            <a:t> child</a:t>
          </a:r>
          <a:endParaRPr lang="en-US" sz="6500" kern="1200" dirty="0"/>
        </a:p>
      </dsp:txBody>
      <dsp:txXfrm>
        <a:off x="0" y="2765367"/>
        <a:ext cx="6291714" cy="2765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67EC-0E7F-2848-B7E6-14A4C745EB2C}">
      <dsp:nvSpPr>
        <dsp:cNvPr id="0" name=""/>
        <dsp:cNvSpPr/>
      </dsp:nvSpPr>
      <dsp:spPr>
        <a:xfrm>
          <a:off x="0" y="2700"/>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10CAA-C094-FD4D-8085-1B464E02E13D}">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b="1" kern="1200" dirty="0"/>
            <a:t>Loss of a </a:t>
          </a:r>
          <a:r>
            <a:rPr lang="en-US" sz="5100" b="1" i="0" u="none" kern="1200" dirty="0"/>
            <a:t>child</a:t>
          </a:r>
          <a:endParaRPr lang="en-US" sz="5100" i="0" u="none" kern="1200" dirty="0"/>
        </a:p>
      </dsp:txBody>
      <dsp:txXfrm>
        <a:off x="0" y="2700"/>
        <a:ext cx="6291714" cy="1841777"/>
      </dsp:txXfrm>
    </dsp:sp>
    <dsp:sp modelId="{52D9E610-286D-D84F-8B14-D81787C37F0F}">
      <dsp:nvSpPr>
        <dsp:cNvPr id="0" name=""/>
        <dsp:cNvSpPr/>
      </dsp:nvSpPr>
      <dsp:spPr>
        <a:xfrm>
          <a:off x="0" y="1844478"/>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F6734-8A3F-D649-BD2A-5ED94CFBBB9C}">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b="1" kern="1200" dirty="0"/>
            <a:t>Loss of an adult child</a:t>
          </a:r>
          <a:endParaRPr lang="en-US" sz="5100" kern="1200" dirty="0"/>
        </a:p>
      </dsp:txBody>
      <dsp:txXfrm>
        <a:off x="0" y="1844478"/>
        <a:ext cx="6291714" cy="1841777"/>
      </dsp:txXfrm>
    </dsp:sp>
    <dsp:sp modelId="{05FA4CF7-22A7-EA4B-B0ED-717830FA830D}">
      <dsp:nvSpPr>
        <dsp:cNvPr id="0" name=""/>
        <dsp:cNvSpPr/>
      </dsp:nvSpPr>
      <dsp:spPr>
        <a:xfrm>
          <a:off x="0" y="3686256"/>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C0130-330E-2E46-9B68-754ABE7A5D2A}">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b="1" kern="1200" dirty="0"/>
            <a:t>Complications from </a:t>
          </a:r>
          <a:r>
            <a:rPr lang="en-US" sz="5100" b="1" i="1" u="sng" kern="1200" dirty="0"/>
            <a:t>murder</a:t>
          </a:r>
          <a:endParaRPr lang="en-US" sz="5100" i="1" u="sng" kern="1200" dirty="0"/>
        </a:p>
      </dsp:txBody>
      <dsp:txXfrm>
        <a:off x="0" y="3686256"/>
        <a:ext cx="6291714" cy="1841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67EC-0E7F-2848-B7E6-14A4C745EB2C}">
      <dsp:nvSpPr>
        <dsp:cNvPr id="0" name=""/>
        <dsp:cNvSpPr/>
      </dsp:nvSpPr>
      <dsp:spPr>
        <a:xfrm>
          <a:off x="0" y="0"/>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10CAA-C094-FD4D-8085-1B464E02E13D}">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i="0" u="none" kern="1200" dirty="0"/>
            <a:t>Loss of a child</a:t>
          </a:r>
          <a:endParaRPr lang="en-US" sz="4100" i="0" u="none" kern="1200" dirty="0"/>
        </a:p>
      </dsp:txBody>
      <dsp:txXfrm>
        <a:off x="0" y="0"/>
        <a:ext cx="6291714" cy="1382683"/>
      </dsp:txXfrm>
    </dsp:sp>
    <dsp:sp modelId="{52D9E610-286D-D84F-8B14-D81787C37F0F}">
      <dsp:nvSpPr>
        <dsp:cNvPr id="0" name=""/>
        <dsp:cNvSpPr/>
      </dsp:nvSpPr>
      <dsp:spPr>
        <a:xfrm>
          <a:off x="0" y="1382683"/>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F6734-8A3F-D649-BD2A-5ED94CFBBB9C}">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kern="1200" dirty="0"/>
            <a:t>Loss of an adult child</a:t>
          </a:r>
          <a:endParaRPr lang="en-US" sz="4100" kern="1200" dirty="0"/>
        </a:p>
      </dsp:txBody>
      <dsp:txXfrm>
        <a:off x="0" y="1382683"/>
        <a:ext cx="6291714" cy="1382683"/>
      </dsp:txXfrm>
    </dsp:sp>
    <dsp:sp modelId="{05FA4CF7-22A7-EA4B-B0ED-717830FA830D}">
      <dsp:nvSpPr>
        <dsp:cNvPr id="0" name=""/>
        <dsp:cNvSpPr/>
      </dsp:nvSpPr>
      <dsp:spPr>
        <a:xfrm>
          <a:off x="0" y="2765367"/>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C0130-330E-2E46-9B68-754ABE7A5D2A}">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kern="1200" dirty="0"/>
            <a:t>Complications from murder</a:t>
          </a:r>
          <a:endParaRPr lang="en-US" sz="4100" kern="1200" dirty="0"/>
        </a:p>
      </dsp:txBody>
      <dsp:txXfrm>
        <a:off x="0" y="2765367"/>
        <a:ext cx="6291714" cy="1382683"/>
      </dsp:txXfrm>
    </dsp:sp>
    <dsp:sp modelId="{CA272E92-0582-EE4A-96FD-63C109161EB2}">
      <dsp:nvSpPr>
        <dsp:cNvPr id="0" name=""/>
        <dsp:cNvSpPr/>
      </dsp:nvSpPr>
      <dsp:spPr>
        <a:xfrm>
          <a:off x="0" y="4148051"/>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2DD4D-6EF7-4A4F-A2AC-3B001F78DDB6}">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i="1" u="sng" kern="1200" dirty="0"/>
            <a:t>Financial</a:t>
          </a:r>
          <a:r>
            <a:rPr lang="en-US" sz="4100" b="1" kern="1200" dirty="0"/>
            <a:t> loss</a:t>
          </a:r>
          <a:endParaRPr lang="en-US" sz="4100" kern="1200" dirty="0"/>
        </a:p>
      </dsp:txBody>
      <dsp:txXfrm>
        <a:off x="0" y="4148051"/>
        <a:ext cx="6291714" cy="1382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67EC-0E7F-2848-B7E6-14A4C745EB2C}">
      <dsp:nvSpPr>
        <dsp:cNvPr id="0" name=""/>
        <dsp:cNvSpPr/>
      </dsp:nvSpPr>
      <dsp:spPr>
        <a:xfrm>
          <a:off x="0" y="675"/>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10CAA-C094-FD4D-8085-1B464E02E13D}">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i="0" u="none" kern="1200" dirty="0"/>
            <a:t>Loss of a child</a:t>
          </a:r>
          <a:endParaRPr lang="en-US" sz="4100" i="0" u="none" kern="1200" dirty="0"/>
        </a:p>
      </dsp:txBody>
      <dsp:txXfrm>
        <a:off x="0" y="675"/>
        <a:ext cx="6291714" cy="1105876"/>
      </dsp:txXfrm>
    </dsp:sp>
    <dsp:sp modelId="{52D9E610-286D-D84F-8B14-D81787C37F0F}">
      <dsp:nvSpPr>
        <dsp:cNvPr id="0" name=""/>
        <dsp:cNvSpPr/>
      </dsp:nvSpPr>
      <dsp:spPr>
        <a:xfrm>
          <a:off x="0" y="1106552"/>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F6734-8A3F-D649-BD2A-5ED94CFBBB9C}">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kern="1200" dirty="0"/>
            <a:t>Loss of an adult child</a:t>
          </a:r>
          <a:endParaRPr lang="en-US" sz="4100" kern="1200" dirty="0"/>
        </a:p>
      </dsp:txBody>
      <dsp:txXfrm>
        <a:off x="0" y="1106552"/>
        <a:ext cx="6291714" cy="1105876"/>
      </dsp:txXfrm>
    </dsp:sp>
    <dsp:sp modelId="{05FA4CF7-22A7-EA4B-B0ED-717830FA830D}">
      <dsp:nvSpPr>
        <dsp:cNvPr id="0" name=""/>
        <dsp:cNvSpPr/>
      </dsp:nvSpPr>
      <dsp:spPr>
        <a:xfrm>
          <a:off x="0" y="2212429"/>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C0130-330E-2E46-9B68-754ABE7A5D2A}">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kern="1200" dirty="0"/>
            <a:t>Complications from murder</a:t>
          </a:r>
          <a:endParaRPr lang="en-US" sz="4100" kern="1200" dirty="0"/>
        </a:p>
      </dsp:txBody>
      <dsp:txXfrm>
        <a:off x="0" y="2212429"/>
        <a:ext cx="6291714" cy="1105876"/>
      </dsp:txXfrm>
    </dsp:sp>
    <dsp:sp modelId="{CA272E92-0582-EE4A-96FD-63C109161EB2}">
      <dsp:nvSpPr>
        <dsp:cNvPr id="0" name=""/>
        <dsp:cNvSpPr/>
      </dsp:nvSpPr>
      <dsp:spPr>
        <a:xfrm>
          <a:off x="0" y="3318305"/>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2DD4D-6EF7-4A4F-A2AC-3B001F78DDB6}">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kern="1200" dirty="0"/>
            <a:t>Financial loss</a:t>
          </a:r>
          <a:endParaRPr lang="en-US" sz="4100" kern="1200" dirty="0"/>
        </a:p>
      </dsp:txBody>
      <dsp:txXfrm>
        <a:off x="0" y="3318305"/>
        <a:ext cx="6291714" cy="1105876"/>
      </dsp:txXfrm>
    </dsp:sp>
    <dsp:sp modelId="{DDBEEDAC-0D84-0C41-85A7-F18561CAF30E}">
      <dsp:nvSpPr>
        <dsp:cNvPr id="0" name=""/>
        <dsp:cNvSpPr/>
      </dsp:nvSpPr>
      <dsp:spPr>
        <a:xfrm>
          <a:off x="0" y="4424182"/>
          <a:ext cx="629171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6B58D-B11A-F147-AED3-E49923C79B76}">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1" i="1" u="sng" kern="1200" dirty="0"/>
            <a:t>Health</a:t>
          </a:r>
          <a:r>
            <a:rPr lang="en-US" sz="4100" b="1" kern="1200" dirty="0"/>
            <a:t> </a:t>
          </a:r>
          <a:r>
            <a:rPr lang="en-US" sz="4100" b="1" i="0" u="none" kern="1200" dirty="0"/>
            <a:t>loss</a:t>
          </a:r>
          <a:endParaRPr lang="en-US" sz="4100" i="0" u="none" kern="1200" dirty="0"/>
        </a:p>
      </dsp:txBody>
      <dsp:txXfrm>
        <a:off x="0" y="4424182"/>
        <a:ext cx="6291714" cy="1105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AB1A0-69D8-BF4D-A02A-AB9BB25C99CC}">
      <dsp:nvSpPr>
        <dsp:cNvPr id="0" name=""/>
        <dsp:cNvSpPr/>
      </dsp:nvSpPr>
      <dsp:spPr>
        <a:xfrm>
          <a:off x="0" y="965168"/>
          <a:ext cx="6263640" cy="35743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i="1" u="sng" kern="1200" dirty="0"/>
            <a:t>Bad things</a:t>
          </a:r>
          <a:r>
            <a:rPr lang="en-US" sz="6500" i="1" u="none" kern="1200" dirty="0"/>
            <a:t> </a:t>
          </a:r>
          <a:r>
            <a:rPr lang="en-US" sz="6500" kern="1200" dirty="0"/>
            <a:t>don’t happen to good people.</a:t>
          </a:r>
        </a:p>
      </dsp:txBody>
      <dsp:txXfrm>
        <a:off x="174485" y="1139653"/>
        <a:ext cx="5914670" cy="3225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AB1A0-69D8-BF4D-A02A-AB9BB25C99CC}">
      <dsp:nvSpPr>
        <dsp:cNvPr id="0" name=""/>
        <dsp:cNvSpPr/>
      </dsp:nvSpPr>
      <dsp:spPr>
        <a:xfrm>
          <a:off x="0" y="43703"/>
          <a:ext cx="6263640" cy="26395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Bad things don’t happen to good people.</a:t>
          </a:r>
        </a:p>
      </dsp:txBody>
      <dsp:txXfrm>
        <a:off x="128851" y="172554"/>
        <a:ext cx="6005938" cy="2381817"/>
      </dsp:txXfrm>
    </dsp:sp>
    <dsp:sp modelId="{41433C3A-3546-2F42-A8E0-CB231F8F3F2D}">
      <dsp:nvSpPr>
        <dsp:cNvPr id="0" name=""/>
        <dsp:cNvSpPr/>
      </dsp:nvSpPr>
      <dsp:spPr>
        <a:xfrm>
          <a:off x="0" y="2821464"/>
          <a:ext cx="6263640" cy="263951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Christians don’t </a:t>
          </a:r>
          <a:r>
            <a:rPr lang="en-US" sz="4800" i="1" u="sng" kern="1200" dirty="0"/>
            <a:t>grieve</a:t>
          </a:r>
          <a:r>
            <a:rPr lang="en-US" sz="4800" kern="1200" dirty="0"/>
            <a:t>.</a:t>
          </a:r>
        </a:p>
      </dsp:txBody>
      <dsp:txXfrm>
        <a:off x="128851" y="2950315"/>
        <a:ext cx="6005938" cy="23818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AB1A0-69D8-BF4D-A02A-AB9BB25C99CC}">
      <dsp:nvSpPr>
        <dsp:cNvPr id="0" name=""/>
        <dsp:cNvSpPr/>
      </dsp:nvSpPr>
      <dsp:spPr>
        <a:xfrm>
          <a:off x="0" y="143"/>
          <a:ext cx="6263640" cy="1750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Bad things don’t happen to good people.</a:t>
          </a:r>
        </a:p>
      </dsp:txBody>
      <dsp:txXfrm>
        <a:off x="85444" y="85587"/>
        <a:ext cx="6092752" cy="1579432"/>
      </dsp:txXfrm>
    </dsp:sp>
    <dsp:sp modelId="{41433C3A-3546-2F42-A8E0-CB231F8F3F2D}">
      <dsp:nvSpPr>
        <dsp:cNvPr id="0" name=""/>
        <dsp:cNvSpPr/>
      </dsp:nvSpPr>
      <dsp:spPr>
        <a:xfrm>
          <a:off x="0" y="1877183"/>
          <a:ext cx="6263640" cy="175032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Christians don’t grieve.</a:t>
          </a:r>
        </a:p>
      </dsp:txBody>
      <dsp:txXfrm>
        <a:off x="85444" y="1962627"/>
        <a:ext cx="6092752" cy="1579432"/>
      </dsp:txXfrm>
    </dsp:sp>
    <dsp:sp modelId="{94BFD597-90DD-FF45-AF7E-8F52D05942EE}">
      <dsp:nvSpPr>
        <dsp:cNvPr id="0" name=""/>
        <dsp:cNvSpPr/>
      </dsp:nvSpPr>
      <dsp:spPr>
        <a:xfrm>
          <a:off x="0" y="3754224"/>
          <a:ext cx="6263640" cy="17503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Christians don’t have </a:t>
          </a:r>
          <a:r>
            <a:rPr lang="en-US" sz="4400" i="1" u="sng" kern="1200" dirty="0"/>
            <a:t>doubts</a:t>
          </a:r>
          <a:r>
            <a:rPr lang="en-US" sz="4400" kern="1200" dirty="0"/>
            <a:t>.</a:t>
          </a:r>
        </a:p>
      </dsp:txBody>
      <dsp:txXfrm>
        <a:off x="85444" y="3839668"/>
        <a:ext cx="6092752" cy="1579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AB1A0-69D8-BF4D-A02A-AB9BB25C99CC}">
      <dsp:nvSpPr>
        <dsp:cNvPr id="0" name=""/>
        <dsp:cNvSpPr/>
      </dsp:nvSpPr>
      <dsp:spPr>
        <a:xfrm>
          <a:off x="0" y="68183"/>
          <a:ext cx="6263640" cy="1272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Bad things don’t happen to good people.</a:t>
          </a:r>
        </a:p>
      </dsp:txBody>
      <dsp:txXfrm>
        <a:off x="62141" y="130324"/>
        <a:ext cx="6139358" cy="1148678"/>
      </dsp:txXfrm>
    </dsp:sp>
    <dsp:sp modelId="{41433C3A-3546-2F42-A8E0-CB231F8F3F2D}">
      <dsp:nvSpPr>
        <dsp:cNvPr id="0" name=""/>
        <dsp:cNvSpPr/>
      </dsp:nvSpPr>
      <dsp:spPr>
        <a:xfrm>
          <a:off x="0" y="1433303"/>
          <a:ext cx="6263640" cy="127296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Christians don’t grieve.</a:t>
          </a:r>
        </a:p>
      </dsp:txBody>
      <dsp:txXfrm>
        <a:off x="62141" y="1495444"/>
        <a:ext cx="6139358" cy="1148678"/>
      </dsp:txXfrm>
    </dsp:sp>
    <dsp:sp modelId="{94BFD597-90DD-FF45-AF7E-8F52D05942EE}">
      <dsp:nvSpPr>
        <dsp:cNvPr id="0" name=""/>
        <dsp:cNvSpPr/>
      </dsp:nvSpPr>
      <dsp:spPr>
        <a:xfrm>
          <a:off x="0" y="2798423"/>
          <a:ext cx="6263640" cy="12729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Christians don’t have doubts.</a:t>
          </a:r>
        </a:p>
      </dsp:txBody>
      <dsp:txXfrm>
        <a:off x="62141" y="2860564"/>
        <a:ext cx="6139358" cy="1148678"/>
      </dsp:txXfrm>
    </dsp:sp>
    <dsp:sp modelId="{1274340A-91FF-B749-89C3-11F440D5221E}">
      <dsp:nvSpPr>
        <dsp:cNvPr id="0" name=""/>
        <dsp:cNvSpPr/>
      </dsp:nvSpPr>
      <dsp:spPr>
        <a:xfrm>
          <a:off x="0" y="4163544"/>
          <a:ext cx="6263640" cy="12729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You should be over it </a:t>
          </a:r>
          <a:r>
            <a:rPr lang="en-US" sz="3200" i="1" u="sng" kern="1200" dirty="0"/>
            <a:t>by now</a:t>
          </a:r>
          <a:r>
            <a:rPr lang="en-US" sz="3200" kern="1200" dirty="0"/>
            <a:t>.</a:t>
          </a:r>
        </a:p>
      </dsp:txBody>
      <dsp:txXfrm>
        <a:off x="62141" y="4225685"/>
        <a:ext cx="6139358" cy="11486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F2837ED-464E-959E-4B5A-2ECCC72E8B11}"/>
              </a:ext>
            </a:extLst>
          </p:cNvPr>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p>
        </p:txBody>
      </p:sp>
      <p:sp>
        <p:nvSpPr>
          <p:cNvPr id="49155" name="Rectangle 3">
            <a:extLst>
              <a:ext uri="{FF2B5EF4-FFF2-40B4-BE49-F238E27FC236}">
                <a16:creationId xmlns:a16="http://schemas.microsoft.com/office/drawing/2014/main" id="{FC359DC1-279E-8D4F-1665-342FF8FB43F3}"/>
              </a:ext>
            </a:extLst>
          </p:cNvPr>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Arial" charset="0"/>
                <a:cs typeface="Arial" charset="0"/>
              </a:defRPr>
            </a:lvl1pPr>
          </a:lstStyle>
          <a:p>
            <a:pPr>
              <a:defRPr/>
            </a:pPr>
            <a:endParaRPr lang="en-US"/>
          </a:p>
        </p:txBody>
      </p:sp>
      <p:sp>
        <p:nvSpPr>
          <p:cNvPr id="49156" name="Rectangle 4">
            <a:extLst>
              <a:ext uri="{FF2B5EF4-FFF2-40B4-BE49-F238E27FC236}">
                <a16:creationId xmlns:a16="http://schemas.microsoft.com/office/drawing/2014/main" id="{CAC6EEA7-C8A3-2DC0-8827-B7A11F9405C7}"/>
              </a:ext>
            </a:extLst>
          </p:cNvPr>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p>
        </p:txBody>
      </p:sp>
      <p:sp>
        <p:nvSpPr>
          <p:cNvPr id="49157" name="Rectangle 5">
            <a:extLst>
              <a:ext uri="{FF2B5EF4-FFF2-40B4-BE49-F238E27FC236}">
                <a16:creationId xmlns:a16="http://schemas.microsoft.com/office/drawing/2014/main" id="{F9FA0DC7-D45D-9062-B3FA-64303A09B092}"/>
              </a:ext>
            </a:extLst>
          </p:cNvPr>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2B128A49-9285-654F-A6B1-23CD9CA3F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43E4404-C5FF-6F86-B1B6-158489347B0F}"/>
              </a:ext>
            </a:extLst>
          </p:cNvPr>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p>
        </p:txBody>
      </p:sp>
      <p:sp>
        <p:nvSpPr>
          <p:cNvPr id="135171" name="Rectangle 3">
            <a:extLst>
              <a:ext uri="{FF2B5EF4-FFF2-40B4-BE49-F238E27FC236}">
                <a16:creationId xmlns:a16="http://schemas.microsoft.com/office/drawing/2014/main" id="{8ACE1ACD-8CA6-D454-E37E-697AE5D06B8A}"/>
              </a:ext>
            </a:extLst>
          </p:cNvPr>
          <p:cNvSpPr>
            <a:spLocks noGrp="1" noChangeArrowheads="1"/>
          </p:cNvSpPr>
          <p:nvPr>
            <p:ph type="dt" idx="1"/>
          </p:nvPr>
        </p:nvSpPr>
        <p:spPr bwMode="auto">
          <a:xfrm>
            <a:off x="40386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Arial" charset="0"/>
                <a:cs typeface="Arial" charset="0"/>
              </a:defRPr>
            </a:lvl1pPr>
          </a:lstStyle>
          <a:p>
            <a:pPr>
              <a:defRPr/>
            </a:pPr>
            <a:endParaRPr lang="en-US"/>
          </a:p>
        </p:txBody>
      </p:sp>
      <p:sp>
        <p:nvSpPr>
          <p:cNvPr id="13316" name="Rectangle 4">
            <a:extLst>
              <a:ext uri="{FF2B5EF4-FFF2-40B4-BE49-F238E27FC236}">
                <a16:creationId xmlns:a16="http://schemas.microsoft.com/office/drawing/2014/main" id="{A398D0CF-C31D-A338-2BAE-B3BEAD33B7A2}"/>
              </a:ext>
            </a:extLst>
          </p:cNvPr>
          <p:cNvSpPr>
            <a:spLocks noGrp="1" noRot="1" noChangeAspect="1" noChangeArrowheads="1" noTextEdit="1"/>
          </p:cNvSpPr>
          <p:nvPr>
            <p:ph type="sldImg" idx="2"/>
          </p:nvPr>
        </p:nvSpPr>
        <p:spPr bwMode="auto">
          <a:xfrm>
            <a:off x="601663" y="685800"/>
            <a:ext cx="5959475"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3" name="Rectangle 5">
            <a:extLst>
              <a:ext uri="{FF2B5EF4-FFF2-40B4-BE49-F238E27FC236}">
                <a16:creationId xmlns:a16="http://schemas.microsoft.com/office/drawing/2014/main" id="{892DA9A9-D3D6-3055-5DE2-C71DC109413D}"/>
              </a:ext>
            </a:extLst>
          </p:cNvPr>
          <p:cNvSpPr>
            <a:spLocks noGrp="1" noChangeArrowheads="1"/>
          </p:cNvSpPr>
          <p:nvPr>
            <p:ph type="body" sz="quarter" idx="3"/>
          </p:nvPr>
        </p:nvSpPr>
        <p:spPr bwMode="auto">
          <a:xfrm>
            <a:off x="914400" y="4267200"/>
            <a:ext cx="5257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5174" name="Rectangle 6">
            <a:extLst>
              <a:ext uri="{FF2B5EF4-FFF2-40B4-BE49-F238E27FC236}">
                <a16:creationId xmlns:a16="http://schemas.microsoft.com/office/drawing/2014/main" id="{FA9E9AAF-2577-4E03-BE4F-6F46DDD96128}"/>
              </a:ext>
            </a:extLst>
          </p:cNvPr>
          <p:cNvSpPr>
            <a:spLocks noGrp="1" noChangeArrowheads="1"/>
          </p:cNvSpPr>
          <p:nvPr>
            <p:ph type="ftr" sz="quarter" idx="4"/>
          </p:nvPr>
        </p:nvSpPr>
        <p:spPr bwMode="auto">
          <a:xfrm>
            <a:off x="0" y="85344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p>
        </p:txBody>
      </p:sp>
      <p:sp>
        <p:nvSpPr>
          <p:cNvPr id="135175" name="Rectangle 7">
            <a:extLst>
              <a:ext uri="{FF2B5EF4-FFF2-40B4-BE49-F238E27FC236}">
                <a16:creationId xmlns:a16="http://schemas.microsoft.com/office/drawing/2014/main" id="{D488879E-D085-59C7-AE62-CD5C1F3FAF51}"/>
              </a:ext>
            </a:extLst>
          </p:cNvPr>
          <p:cNvSpPr>
            <a:spLocks noGrp="1" noChangeArrowheads="1"/>
          </p:cNvSpPr>
          <p:nvPr>
            <p:ph type="sldNum" sz="quarter" idx="5"/>
          </p:nvPr>
        </p:nvSpPr>
        <p:spPr bwMode="auto">
          <a:xfrm>
            <a:off x="4038600" y="85344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6064222F-F0AB-3D4B-8B5A-2AFAF313E8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allery.ca/collection/artist/jan-lieven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3</a:t>
            </a:fld>
            <a:endParaRPr lang="en-US" altLang="en-US"/>
          </a:p>
        </p:txBody>
      </p:sp>
    </p:spTree>
    <p:extLst>
      <p:ext uri="{BB962C8B-B14F-4D97-AF65-F5344CB8AC3E}">
        <p14:creationId xmlns:p14="http://schemas.microsoft.com/office/powerpoint/2010/main" val="16191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29</a:t>
            </a:fld>
            <a:endParaRPr lang="en-US" altLang="en-US"/>
          </a:p>
        </p:txBody>
      </p:sp>
    </p:spTree>
    <p:extLst>
      <p:ext uri="{BB962C8B-B14F-4D97-AF65-F5344CB8AC3E}">
        <p14:creationId xmlns:p14="http://schemas.microsoft.com/office/powerpoint/2010/main" val="286024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31</a:t>
            </a:fld>
            <a:endParaRPr lang="en-US" altLang="en-US"/>
          </a:p>
        </p:txBody>
      </p:sp>
    </p:spTree>
    <p:extLst>
      <p:ext uri="{BB962C8B-B14F-4D97-AF65-F5344CB8AC3E}">
        <p14:creationId xmlns:p14="http://schemas.microsoft.com/office/powerpoint/2010/main" val="251171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34</a:t>
            </a:fld>
            <a:endParaRPr lang="en-US" altLang="en-US"/>
          </a:p>
        </p:txBody>
      </p:sp>
    </p:spTree>
    <p:extLst>
      <p:ext uri="{BB962C8B-B14F-4D97-AF65-F5344CB8AC3E}">
        <p14:creationId xmlns:p14="http://schemas.microsoft.com/office/powerpoint/2010/main" val="269253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37</a:t>
            </a:fld>
            <a:endParaRPr lang="en-US" altLang="en-US"/>
          </a:p>
        </p:txBody>
      </p:sp>
    </p:spTree>
    <p:extLst>
      <p:ext uri="{BB962C8B-B14F-4D97-AF65-F5344CB8AC3E}">
        <p14:creationId xmlns:p14="http://schemas.microsoft.com/office/powerpoint/2010/main" val="321587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42</a:t>
            </a:fld>
            <a:endParaRPr lang="en-US" altLang="en-US"/>
          </a:p>
        </p:txBody>
      </p:sp>
    </p:spTree>
    <p:extLst>
      <p:ext uri="{BB962C8B-B14F-4D97-AF65-F5344CB8AC3E}">
        <p14:creationId xmlns:p14="http://schemas.microsoft.com/office/powerpoint/2010/main" val="117416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47</a:t>
            </a:fld>
            <a:endParaRPr lang="en-US" altLang="en-US"/>
          </a:p>
        </p:txBody>
      </p:sp>
    </p:spTree>
    <p:extLst>
      <p:ext uri="{BB962C8B-B14F-4D97-AF65-F5344CB8AC3E}">
        <p14:creationId xmlns:p14="http://schemas.microsoft.com/office/powerpoint/2010/main" val="358500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930D098A-B40A-121F-F0A4-6A48771DBEDE}"/>
              </a:ext>
            </a:extLst>
          </p:cNvPr>
          <p:cNvSpPr>
            <a:spLocks noGrp="1" noRot="1" noChangeAspect="1" noChangeArrowheads="1" noTextEdit="1"/>
          </p:cNvSpPr>
          <p:nvPr>
            <p:ph type="sldImg"/>
          </p:nvPr>
        </p:nvSpPr>
        <p:spPr>
          <a:xfrm>
            <a:off x="601663" y="685800"/>
            <a:ext cx="5959475" cy="3352800"/>
          </a:xfrm>
          <a:ln/>
        </p:spPr>
      </p:sp>
      <p:sp>
        <p:nvSpPr>
          <p:cNvPr id="19458" name="Notes Placeholder 2">
            <a:extLst>
              <a:ext uri="{FF2B5EF4-FFF2-40B4-BE49-F238E27FC236}">
                <a16:creationId xmlns:a16="http://schemas.microsoft.com/office/drawing/2014/main" id="{4606316D-5F4D-B385-C767-2712FB2E8A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Biola Professor J. William Worden put it this way.  A study a few years ago of 8 widows who had lost their husbands.  MRIs.  8 and a half months earlier.</a:t>
            </a:r>
          </a:p>
        </p:txBody>
      </p:sp>
      <p:sp>
        <p:nvSpPr>
          <p:cNvPr id="19459" name="Slide Number Placeholder 3">
            <a:extLst>
              <a:ext uri="{FF2B5EF4-FFF2-40B4-BE49-F238E27FC236}">
                <a16:creationId xmlns:a16="http://schemas.microsoft.com/office/drawing/2014/main" id="{1F6057BB-AE6D-B955-0B34-E2E73F24FD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75B8F9E8-B090-4A46-8CF0-639CE73C3928}" type="slidenum">
              <a:rPr lang="en-US" altLang="en-US"/>
              <a:pPr>
                <a:spcBef>
                  <a:spcPct val="0"/>
                </a:spcBef>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8</a:t>
            </a:fld>
            <a:endParaRPr lang="en-US" altLang="en-US"/>
          </a:p>
        </p:txBody>
      </p:sp>
    </p:spTree>
    <p:extLst>
      <p:ext uri="{BB962C8B-B14F-4D97-AF65-F5344CB8AC3E}">
        <p14:creationId xmlns:p14="http://schemas.microsoft.com/office/powerpoint/2010/main" val="391782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90B0DF2D-FD8B-5867-218B-E66556E15076}"/>
              </a:ext>
            </a:extLst>
          </p:cNvPr>
          <p:cNvSpPr>
            <a:spLocks noGrp="1" noRot="1" noChangeAspect="1" noChangeArrowheads="1" noTextEdit="1"/>
          </p:cNvSpPr>
          <p:nvPr>
            <p:ph type="sldImg"/>
          </p:nvPr>
        </p:nvSpPr>
        <p:spPr>
          <a:xfrm>
            <a:off x="601663" y="685800"/>
            <a:ext cx="5959475" cy="3352800"/>
          </a:xfrm>
          <a:ln/>
        </p:spPr>
      </p:sp>
      <p:sp>
        <p:nvSpPr>
          <p:cNvPr id="23554" name="Notes Placeholder 2">
            <a:extLst>
              <a:ext uri="{FF2B5EF4-FFF2-40B4-BE49-F238E27FC236}">
                <a16:creationId xmlns:a16="http://schemas.microsoft.com/office/drawing/2014/main" id="{997AAEC1-97CA-D0A9-CD1A-3817ED25D5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cs typeface="Arial" panose="020B0604020202020204" pitchFamily="34" charset="0"/>
              </a:rPr>
              <a:t>1 Kings 2</a:t>
            </a:r>
          </a:p>
          <a:p>
            <a:r>
              <a:rPr lang="en-US" altLang="en-US">
                <a:latin typeface="Arial" panose="020B0604020202020204" pitchFamily="34" charset="0"/>
                <a:ea typeface="ＭＳ Ｐゴシック" panose="020B0600070205080204" pitchFamily="34" charset="-128"/>
                <a:cs typeface="Arial" panose="020B0604020202020204" pitchFamily="34" charset="0"/>
              </a:rPr>
              <a:t>English Standard Version (ESV)</a:t>
            </a:r>
          </a:p>
          <a:p>
            <a:r>
              <a:rPr lang="en-US" altLang="en-US" b="1">
                <a:latin typeface="Arial" panose="020B0604020202020204" pitchFamily="34" charset="0"/>
                <a:ea typeface="ＭＳ Ｐゴシック" panose="020B0600070205080204" pitchFamily="34" charset="-128"/>
                <a:cs typeface="Arial" panose="020B0604020202020204" pitchFamily="34" charset="0"/>
              </a:rPr>
              <a:t>David's Instructions to Solomon</a:t>
            </a:r>
          </a:p>
          <a:p>
            <a:r>
              <a:rPr lang="en-US" altLang="en-US" b="1">
                <a:latin typeface="Arial" panose="020B0604020202020204" pitchFamily="34" charset="0"/>
                <a:ea typeface="ＭＳ Ｐゴシック" panose="020B0600070205080204" pitchFamily="34" charset="-128"/>
                <a:cs typeface="Arial" panose="020B0604020202020204" pitchFamily="34" charset="0"/>
              </a:rPr>
              <a:t>2 </a:t>
            </a:r>
            <a:r>
              <a:rPr lang="en-US" altLang="en-US">
                <a:latin typeface="Arial" panose="020B0604020202020204" pitchFamily="34" charset="0"/>
                <a:ea typeface="ＭＳ Ｐゴシック" panose="020B0600070205080204" pitchFamily="34" charset="-128"/>
                <a:cs typeface="Arial" panose="020B0604020202020204" pitchFamily="34" charset="0"/>
              </a:rPr>
              <a:t>When David's time to die drew near, he commanded Solomon his son, saying, </a:t>
            </a:r>
            <a:r>
              <a:rPr lang="en-US" altLang="en-US" b="1">
                <a:latin typeface="Arial" panose="020B0604020202020204" pitchFamily="34" charset="0"/>
                <a:ea typeface="ＭＳ Ｐゴシック" panose="020B0600070205080204" pitchFamily="34" charset="-128"/>
                <a:cs typeface="Arial" panose="020B0604020202020204" pitchFamily="34" charset="0"/>
              </a:rPr>
              <a:t>2 </a:t>
            </a:r>
            <a:r>
              <a:rPr lang="en-US" altLang="en-US">
                <a:latin typeface="Arial" panose="020B0604020202020204" pitchFamily="34" charset="0"/>
                <a:ea typeface="ＭＳ Ｐゴシック" panose="020B0600070205080204" pitchFamily="34" charset="-128"/>
                <a:cs typeface="Arial" panose="020B0604020202020204" pitchFamily="34" charset="0"/>
              </a:rPr>
              <a:t>“I am about to go the way of all the earth. Be strong, and show yourself a man, </a:t>
            </a:r>
            <a:r>
              <a:rPr lang="en-US" altLang="en-US" b="1">
                <a:latin typeface="Arial" panose="020B0604020202020204" pitchFamily="34" charset="0"/>
                <a:ea typeface="ＭＳ Ｐゴシック" panose="020B0600070205080204" pitchFamily="34" charset="-128"/>
                <a:cs typeface="Arial" panose="020B0604020202020204" pitchFamily="34" charset="0"/>
              </a:rPr>
              <a:t>3 </a:t>
            </a:r>
            <a:r>
              <a:rPr lang="en-US" altLang="en-US">
                <a:latin typeface="Arial" panose="020B0604020202020204" pitchFamily="34" charset="0"/>
                <a:ea typeface="ＭＳ Ｐゴシック" panose="020B0600070205080204" pitchFamily="34" charset="-128"/>
                <a:cs typeface="Arial" panose="020B0604020202020204" pitchFamily="34" charset="0"/>
              </a:rPr>
              <a:t>and keep the charge of the Lord your God, walking in his ways and keeping his statutes, his commandments, his rules, and his testimonies, as it is written in the Law of Moses, that you may prosper in all that you do and wherever you turn, </a:t>
            </a:r>
            <a:r>
              <a:rPr lang="en-US" altLang="en-US" b="1">
                <a:latin typeface="Arial" panose="020B0604020202020204" pitchFamily="34" charset="0"/>
                <a:ea typeface="ＭＳ Ｐゴシック" panose="020B0600070205080204" pitchFamily="34" charset="-128"/>
                <a:cs typeface="Arial" panose="020B0604020202020204" pitchFamily="34" charset="0"/>
              </a:rPr>
              <a:t>4 </a:t>
            </a:r>
            <a:r>
              <a:rPr lang="en-US" altLang="en-US">
                <a:latin typeface="Arial" panose="020B0604020202020204" pitchFamily="34" charset="0"/>
                <a:ea typeface="ＭＳ Ｐゴシック" panose="020B0600070205080204" pitchFamily="34" charset="-128"/>
                <a:cs typeface="Arial" panose="020B0604020202020204" pitchFamily="34" charset="0"/>
              </a:rPr>
              <a:t>that the Lord may establish his word that he spoke concerning me, saying, ‘If your sons pay close attention to their way, to walk before me in faithfulness with all their heart and with all their soul, you shall not lack</a:t>
            </a:r>
            <a:r>
              <a:rPr lang="en-US" altLang="en-US" b="1">
                <a:latin typeface="Arial" panose="020B0604020202020204" pitchFamily="34" charset="0"/>
                <a:ea typeface="ＭＳ Ｐゴシック" panose="020B0600070205080204" pitchFamily="34" charset="-128"/>
                <a:cs typeface="Arial" panose="020B0604020202020204" pitchFamily="34" charset="0"/>
              </a:rPr>
              <a:t>[a]</a:t>
            </a:r>
            <a:r>
              <a:rPr lang="en-US" altLang="en-US">
                <a:latin typeface="Arial" panose="020B0604020202020204" pitchFamily="34" charset="0"/>
                <a:ea typeface="ＭＳ Ｐゴシック" panose="020B0600070205080204" pitchFamily="34" charset="-128"/>
                <a:cs typeface="Arial" panose="020B0604020202020204" pitchFamily="34" charset="0"/>
              </a:rPr>
              <a:t> a man on the throne of Israel.’</a:t>
            </a:r>
          </a:p>
          <a:p>
            <a:r>
              <a:rPr lang="en-US" altLang="en-US" b="1">
                <a:latin typeface="Arial" panose="020B0604020202020204" pitchFamily="34" charset="0"/>
                <a:ea typeface="ＭＳ Ｐゴシック" panose="020B0600070205080204" pitchFamily="34" charset="-128"/>
                <a:cs typeface="Arial" panose="020B0604020202020204" pitchFamily="34" charset="0"/>
              </a:rPr>
              <a:t>5 </a:t>
            </a:r>
            <a:r>
              <a:rPr lang="en-US" altLang="en-US">
                <a:latin typeface="Arial" panose="020B0604020202020204" pitchFamily="34" charset="0"/>
                <a:ea typeface="ＭＳ Ｐゴシック" panose="020B0600070205080204" pitchFamily="34" charset="-128"/>
                <a:cs typeface="Arial" panose="020B0604020202020204" pitchFamily="34" charset="0"/>
              </a:rPr>
              <a:t>“Moreover, you also know what Joab the son of Zeruiah did to me, how he dealt with the two commanders of the armies of Israel, Abner the son of Ner, and Amasa the son of Jether, whom he killed, avenging</a:t>
            </a:r>
            <a:r>
              <a:rPr lang="en-US" altLang="en-US" b="1">
                <a:latin typeface="Arial" panose="020B0604020202020204" pitchFamily="34" charset="0"/>
                <a:ea typeface="ＭＳ Ｐゴシック" panose="020B0600070205080204" pitchFamily="34" charset="-128"/>
                <a:cs typeface="Arial" panose="020B0604020202020204" pitchFamily="34" charset="0"/>
              </a:rPr>
              <a:t>[b]</a:t>
            </a:r>
            <a:r>
              <a:rPr lang="en-US" altLang="en-US">
                <a:latin typeface="Arial" panose="020B0604020202020204" pitchFamily="34" charset="0"/>
                <a:ea typeface="ＭＳ Ｐゴシック" panose="020B0600070205080204" pitchFamily="34" charset="-128"/>
                <a:cs typeface="Arial" panose="020B0604020202020204" pitchFamily="34" charset="0"/>
              </a:rPr>
              <a:t> in time of peace for blood that had been shed in war, and putting the blood of war</a:t>
            </a:r>
            <a:r>
              <a:rPr lang="en-US" altLang="en-US" b="1">
                <a:latin typeface="Arial" panose="020B0604020202020204" pitchFamily="34" charset="0"/>
                <a:ea typeface="ＭＳ Ｐゴシック" panose="020B0600070205080204" pitchFamily="34" charset="-128"/>
                <a:cs typeface="Arial" panose="020B0604020202020204" pitchFamily="34" charset="0"/>
              </a:rPr>
              <a:t>[c]</a:t>
            </a:r>
            <a:r>
              <a:rPr lang="en-US" altLang="en-US">
                <a:latin typeface="Arial" panose="020B0604020202020204" pitchFamily="34" charset="0"/>
                <a:ea typeface="ＭＳ Ｐゴシック" panose="020B0600070205080204" pitchFamily="34" charset="-128"/>
                <a:cs typeface="Arial" panose="020B0604020202020204" pitchFamily="34" charset="0"/>
              </a:rPr>
              <a:t> on the belt around his</a:t>
            </a:r>
            <a:r>
              <a:rPr lang="en-US" altLang="en-US" b="1">
                <a:latin typeface="Arial" panose="020B0604020202020204" pitchFamily="34" charset="0"/>
                <a:ea typeface="ＭＳ Ｐゴシック" panose="020B0600070205080204" pitchFamily="34" charset="-128"/>
                <a:cs typeface="Arial" panose="020B0604020202020204" pitchFamily="34" charset="0"/>
              </a:rPr>
              <a:t>[d]</a:t>
            </a:r>
            <a:r>
              <a:rPr lang="en-US" altLang="en-US">
                <a:latin typeface="Arial" panose="020B0604020202020204" pitchFamily="34" charset="0"/>
                <a:ea typeface="ＭＳ Ｐゴシック" panose="020B0600070205080204" pitchFamily="34" charset="-128"/>
                <a:cs typeface="Arial" panose="020B0604020202020204" pitchFamily="34" charset="0"/>
              </a:rPr>
              <a:t> waist and on the sandals on his feet. </a:t>
            </a:r>
            <a:r>
              <a:rPr lang="en-US" altLang="en-US" b="1">
                <a:latin typeface="Arial" panose="020B0604020202020204" pitchFamily="34" charset="0"/>
                <a:ea typeface="ＭＳ Ｐゴシック" panose="020B0600070205080204" pitchFamily="34" charset="-128"/>
                <a:cs typeface="Arial" panose="020B0604020202020204" pitchFamily="34" charset="0"/>
              </a:rPr>
              <a:t>6 </a:t>
            </a:r>
            <a:r>
              <a:rPr lang="en-US" altLang="en-US">
                <a:latin typeface="Arial" panose="020B0604020202020204" pitchFamily="34" charset="0"/>
                <a:ea typeface="ＭＳ Ｐゴシック" panose="020B0600070205080204" pitchFamily="34" charset="-128"/>
                <a:cs typeface="Arial" panose="020B0604020202020204" pitchFamily="34" charset="0"/>
              </a:rPr>
              <a:t>Act therefore according to your wisdom, but do not let his gray head go down to Sheol in peace. </a:t>
            </a:r>
            <a:r>
              <a:rPr lang="en-US" altLang="en-US" b="1">
                <a:latin typeface="Arial" panose="020B0604020202020204" pitchFamily="34" charset="0"/>
                <a:ea typeface="ＭＳ Ｐゴシック" panose="020B0600070205080204" pitchFamily="34" charset="-128"/>
                <a:cs typeface="Arial" panose="020B0604020202020204" pitchFamily="34" charset="0"/>
              </a:rPr>
              <a:t>7 </a:t>
            </a:r>
            <a:r>
              <a:rPr lang="en-US" altLang="en-US">
                <a:latin typeface="Arial" panose="020B0604020202020204" pitchFamily="34" charset="0"/>
                <a:ea typeface="ＭＳ Ｐゴシック" panose="020B0600070205080204" pitchFamily="34" charset="-128"/>
                <a:cs typeface="Arial" panose="020B0604020202020204" pitchFamily="34" charset="0"/>
              </a:rPr>
              <a:t>But deal loyally with the sons of Barzillai the Gileadite, and let them be among those who eat at your table, for with such loyalty</a:t>
            </a:r>
            <a:r>
              <a:rPr lang="en-US" altLang="en-US" b="1">
                <a:latin typeface="Arial" panose="020B0604020202020204" pitchFamily="34" charset="0"/>
                <a:ea typeface="ＭＳ Ｐゴシック" panose="020B0600070205080204" pitchFamily="34" charset="-128"/>
                <a:cs typeface="Arial" panose="020B0604020202020204" pitchFamily="34" charset="0"/>
              </a:rPr>
              <a:t>[e]</a:t>
            </a:r>
            <a:r>
              <a:rPr lang="en-US" altLang="en-US">
                <a:latin typeface="Arial" panose="020B0604020202020204" pitchFamily="34" charset="0"/>
                <a:ea typeface="ＭＳ Ｐゴシック" panose="020B0600070205080204" pitchFamily="34" charset="-128"/>
                <a:cs typeface="Arial" panose="020B0604020202020204" pitchFamily="34" charset="0"/>
              </a:rPr>
              <a:t> they met me when I fled from Absalom your brother. </a:t>
            </a:r>
            <a:r>
              <a:rPr lang="en-US" altLang="en-US" b="1">
                <a:latin typeface="Arial" panose="020B0604020202020204" pitchFamily="34" charset="0"/>
                <a:ea typeface="ＭＳ Ｐゴシック" panose="020B0600070205080204" pitchFamily="34" charset="-128"/>
                <a:cs typeface="Arial" panose="020B0604020202020204" pitchFamily="34" charset="0"/>
              </a:rPr>
              <a:t>8 </a:t>
            </a:r>
            <a:r>
              <a:rPr lang="en-US" altLang="en-US">
                <a:latin typeface="Arial" panose="020B0604020202020204" pitchFamily="34" charset="0"/>
                <a:ea typeface="ＭＳ Ｐゴシック" panose="020B0600070205080204" pitchFamily="34" charset="-128"/>
                <a:cs typeface="Arial" panose="020B0604020202020204" pitchFamily="34" charset="0"/>
              </a:rPr>
              <a:t>And there is also with you Shimei the son of Gera, the Benjaminite from Bahurim, who cursed me with a grievous curse on the day when I went to Mahanaim. But when he came down to meet me at the Jordan, I swore to him by the Lord, saying, ‘I will not put you to death with the sword.’ </a:t>
            </a:r>
            <a:r>
              <a:rPr lang="en-US" altLang="en-US" b="1">
                <a:latin typeface="Arial" panose="020B0604020202020204" pitchFamily="34" charset="0"/>
                <a:ea typeface="ＭＳ Ｐゴシック" panose="020B0600070205080204" pitchFamily="34" charset="-128"/>
                <a:cs typeface="Arial" panose="020B0604020202020204" pitchFamily="34" charset="0"/>
              </a:rPr>
              <a:t>9 </a:t>
            </a:r>
            <a:r>
              <a:rPr lang="en-US" altLang="en-US">
                <a:latin typeface="Arial" panose="020B0604020202020204" pitchFamily="34" charset="0"/>
                <a:ea typeface="ＭＳ Ｐゴシック" panose="020B0600070205080204" pitchFamily="34" charset="-128"/>
                <a:cs typeface="Arial" panose="020B0604020202020204" pitchFamily="34" charset="0"/>
              </a:rPr>
              <a:t>Now therefore do not hold him guiltless, for you are a wise man. You will know what you ought to do to him, and you shall bring his gray head down with blood to Sheol.”</a:t>
            </a:r>
          </a:p>
        </p:txBody>
      </p:sp>
      <p:sp>
        <p:nvSpPr>
          <p:cNvPr id="23555" name="Slide Number Placeholder 3">
            <a:extLst>
              <a:ext uri="{FF2B5EF4-FFF2-40B4-BE49-F238E27FC236}">
                <a16:creationId xmlns:a16="http://schemas.microsoft.com/office/drawing/2014/main" id="{4A6E0198-33A8-66BE-39B2-2DDA2E0F73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0AE8D7A-B494-C840-9A50-2C511DDC7F92}" type="slidenum">
              <a:rPr lang="en-US" altLang="en-US"/>
              <a:pPr>
                <a:spcBef>
                  <a:spcPct val="0"/>
                </a:spcBef>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A5A9D22-5217-6220-6CC6-12E49D41DAFA}"/>
              </a:ext>
            </a:extLst>
          </p:cNvPr>
          <p:cNvSpPr>
            <a:spLocks noGrp="1" noRot="1" noChangeAspect="1" noChangeArrowheads="1" noTextEdit="1"/>
          </p:cNvSpPr>
          <p:nvPr>
            <p:ph type="sldImg"/>
          </p:nvPr>
        </p:nvSpPr>
        <p:spPr>
          <a:xfrm>
            <a:off x="601663" y="685800"/>
            <a:ext cx="5959475" cy="3352800"/>
          </a:xfrm>
          <a:ln/>
        </p:spPr>
      </p:sp>
      <p:sp>
        <p:nvSpPr>
          <p:cNvPr id="25602" name="Notes Placeholder 2">
            <a:extLst>
              <a:ext uri="{FF2B5EF4-FFF2-40B4-BE49-F238E27FC236}">
                <a16:creationId xmlns:a16="http://schemas.microsoft.com/office/drawing/2014/main" id="{ED181E90-7807-4DD4-4029-838DFE50A0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cs typeface="Arial" panose="020B0604020202020204" pitchFamily="34" charset="0"/>
              </a:rPr>
              <a:t>Job 1</a:t>
            </a:r>
          </a:p>
          <a:p>
            <a:r>
              <a:rPr lang="en-US" altLang="en-US">
                <a:latin typeface="Arial" panose="020B0604020202020204" pitchFamily="34" charset="0"/>
                <a:ea typeface="ＭＳ Ｐゴシック" panose="020B0600070205080204" pitchFamily="34" charset="-128"/>
                <a:cs typeface="Arial" panose="020B0604020202020204" pitchFamily="34" charset="0"/>
              </a:rPr>
              <a:t>English Standard Version (ESV)</a:t>
            </a:r>
          </a:p>
          <a:p>
            <a:r>
              <a:rPr lang="en-US" altLang="en-US" b="1">
                <a:latin typeface="Arial" panose="020B0604020202020204" pitchFamily="34" charset="0"/>
                <a:ea typeface="ＭＳ Ｐゴシック" panose="020B0600070205080204" pitchFamily="34" charset="-128"/>
                <a:cs typeface="Arial" panose="020B0604020202020204" pitchFamily="34" charset="0"/>
              </a:rPr>
              <a:t>Job's Character and Wealth</a:t>
            </a:r>
          </a:p>
          <a:p>
            <a:r>
              <a:rPr lang="en-US" altLang="en-US" b="1">
                <a:latin typeface="Arial" panose="020B0604020202020204" pitchFamily="34" charset="0"/>
                <a:ea typeface="ＭＳ Ｐゴシック" panose="020B0600070205080204" pitchFamily="34" charset="-128"/>
                <a:cs typeface="Arial" panose="020B0604020202020204" pitchFamily="34" charset="0"/>
              </a:rPr>
              <a:t>1 </a:t>
            </a:r>
            <a:r>
              <a:rPr lang="en-US" altLang="en-US">
                <a:latin typeface="Arial" panose="020B0604020202020204" pitchFamily="34" charset="0"/>
                <a:ea typeface="ＭＳ Ｐゴシック" panose="020B0600070205080204" pitchFamily="34" charset="-128"/>
                <a:cs typeface="Arial" panose="020B0604020202020204" pitchFamily="34" charset="0"/>
              </a:rPr>
              <a:t>There was a man in the land of Uz whose name was Job, and that man was blameless and upright, one who feared God and turned away from evil. </a:t>
            </a:r>
            <a:r>
              <a:rPr lang="en-US" altLang="en-US" b="1">
                <a:latin typeface="Arial" panose="020B0604020202020204" pitchFamily="34" charset="0"/>
                <a:ea typeface="ＭＳ Ｐゴシック" panose="020B0600070205080204" pitchFamily="34" charset="-128"/>
                <a:cs typeface="Arial" panose="020B0604020202020204" pitchFamily="34" charset="0"/>
              </a:rPr>
              <a:t>2 </a:t>
            </a:r>
            <a:r>
              <a:rPr lang="en-US" altLang="en-US">
                <a:latin typeface="Arial" panose="020B0604020202020204" pitchFamily="34" charset="0"/>
                <a:ea typeface="ＭＳ Ｐゴシック" panose="020B0600070205080204" pitchFamily="34" charset="-128"/>
                <a:cs typeface="Arial" panose="020B0604020202020204" pitchFamily="34" charset="0"/>
              </a:rPr>
              <a:t>There were born to him seven sons and three daughters. </a:t>
            </a:r>
            <a:r>
              <a:rPr lang="en-US" altLang="en-US" b="1">
                <a:latin typeface="Arial" panose="020B0604020202020204" pitchFamily="34" charset="0"/>
                <a:ea typeface="ＭＳ Ｐゴシック" panose="020B0600070205080204" pitchFamily="34" charset="-128"/>
                <a:cs typeface="Arial" panose="020B0604020202020204" pitchFamily="34" charset="0"/>
              </a:rPr>
              <a:t>3 </a:t>
            </a:r>
            <a:r>
              <a:rPr lang="en-US" altLang="en-US">
                <a:latin typeface="Arial" panose="020B0604020202020204" pitchFamily="34" charset="0"/>
                <a:ea typeface="ＭＳ Ｐゴシック" panose="020B0600070205080204" pitchFamily="34" charset="-128"/>
                <a:cs typeface="Arial" panose="020B0604020202020204" pitchFamily="34" charset="0"/>
              </a:rPr>
              <a:t>He possessed 7,000 sheep, 3,000 camels, 500 yoke of oxen, and 500 female donkeys, and very many servants, so that this man was the greatest of all the people of the east. </a:t>
            </a:r>
            <a:r>
              <a:rPr lang="en-US" altLang="en-US" b="1">
                <a:latin typeface="Arial" panose="020B0604020202020204" pitchFamily="34" charset="0"/>
                <a:ea typeface="ＭＳ Ｐゴシック" panose="020B0600070205080204" pitchFamily="34" charset="-128"/>
                <a:cs typeface="Arial" panose="020B0604020202020204" pitchFamily="34" charset="0"/>
              </a:rPr>
              <a:t>4 </a:t>
            </a:r>
            <a:r>
              <a:rPr lang="en-US" altLang="en-US">
                <a:latin typeface="Arial" panose="020B0604020202020204" pitchFamily="34" charset="0"/>
                <a:ea typeface="ＭＳ Ｐゴシック" panose="020B0600070205080204" pitchFamily="34" charset="-128"/>
                <a:cs typeface="Arial" panose="020B0604020202020204" pitchFamily="34" charset="0"/>
              </a:rPr>
              <a:t>His sons used to go and hold a feast in the house of each one on his day, and they would send and invite their three sisters to eat and drink with them. </a:t>
            </a:r>
            <a:r>
              <a:rPr lang="en-US" altLang="en-US" b="1">
                <a:latin typeface="Arial" panose="020B0604020202020204" pitchFamily="34" charset="0"/>
                <a:ea typeface="ＭＳ Ｐゴシック" panose="020B0600070205080204" pitchFamily="34" charset="-128"/>
                <a:cs typeface="Arial" panose="020B0604020202020204" pitchFamily="34" charset="0"/>
              </a:rPr>
              <a:t>5 </a:t>
            </a:r>
            <a:r>
              <a:rPr lang="en-US" altLang="en-US">
                <a:latin typeface="Arial" panose="020B0604020202020204" pitchFamily="34" charset="0"/>
                <a:ea typeface="ＭＳ Ｐゴシック" panose="020B0600070205080204" pitchFamily="34" charset="-128"/>
                <a:cs typeface="Arial" panose="020B0604020202020204" pitchFamily="34" charset="0"/>
              </a:rPr>
              <a:t>And when the days of the feast had run their course, Job would send and consecrate them, and he would rise early in the morning and offer burnt offerings according to the number of them all. For Job said, “It may be that my children have sinned, and cursed</a:t>
            </a:r>
            <a:r>
              <a:rPr lang="en-US" altLang="en-US" b="1">
                <a:latin typeface="Arial" panose="020B0604020202020204" pitchFamily="34" charset="0"/>
                <a:ea typeface="ＭＳ Ｐゴシック" panose="020B0600070205080204" pitchFamily="34" charset="-128"/>
                <a:cs typeface="Arial" panose="020B0604020202020204" pitchFamily="34" charset="0"/>
              </a:rPr>
              <a:t>[a]</a:t>
            </a:r>
            <a:r>
              <a:rPr lang="en-US" altLang="en-US">
                <a:latin typeface="Arial" panose="020B0604020202020204" pitchFamily="34" charset="0"/>
                <a:ea typeface="ＭＳ Ｐゴシック" panose="020B0600070205080204" pitchFamily="34" charset="-128"/>
                <a:cs typeface="Arial" panose="020B0604020202020204" pitchFamily="34" charset="0"/>
              </a:rPr>
              <a:t> God in their hearts.” Thus Job did continually.</a:t>
            </a:r>
          </a:p>
          <a:p>
            <a:r>
              <a:rPr lang="en-US" altLang="en-US" b="1">
                <a:latin typeface="Arial" panose="020B0604020202020204" pitchFamily="34" charset="0"/>
                <a:ea typeface="ＭＳ Ｐゴシック" panose="020B0600070205080204" pitchFamily="34" charset="-128"/>
                <a:cs typeface="Arial" panose="020B0604020202020204" pitchFamily="34" charset="0"/>
              </a:rPr>
              <a:t>Satan Allowed to Test Job</a:t>
            </a:r>
          </a:p>
          <a:p>
            <a:r>
              <a:rPr lang="en-US" altLang="en-US" b="1">
                <a:latin typeface="Arial" panose="020B0604020202020204" pitchFamily="34" charset="0"/>
                <a:ea typeface="ＭＳ Ｐゴシック" panose="020B0600070205080204" pitchFamily="34" charset="-128"/>
                <a:cs typeface="Arial" panose="020B0604020202020204" pitchFamily="34" charset="0"/>
              </a:rPr>
              <a:t>6 </a:t>
            </a:r>
            <a:r>
              <a:rPr lang="en-US" altLang="en-US">
                <a:latin typeface="Arial" panose="020B0604020202020204" pitchFamily="34" charset="0"/>
                <a:ea typeface="ＭＳ Ｐゴシック" panose="020B0600070205080204" pitchFamily="34" charset="-128"/>
                <a:cs typeface="Arial" panose="020B0604020202020204" pitchFamily="34" charset="0"/>
              </a:rPr>
              <a:t>Now there was a day when the sons of God came to present themselves before the Lord, and Satan</a:t>
            </a:r>
            <a:r>
              <a:rPr lang="en-US" altLang="en-US" b="1">
                <a:latin typeface="Arial" panose="020B0604020202020204" pitchFamily="34" charset="0"/>
                <a:ea typeface="ＭＳ Ｐゴシック" panose="020B0600070205080204" pitchFamily="34" charset="-128"/>
                <a:cs typeface="Arial" panose="020B0604020202020204" pitchFamily="34" charset="0"/>
              </a:rPr>
              <a:t>[b]</a:t>
            </a:r>
            <a:r>
              <a:rPr lang="en-US" altLang="en-US">
                <a:latin typeface="Arial" panose="020B0604020202020204" pitchFamily="34" charset="0"/>
                <a:ea typeface="ＭＳ Ｐゴシック" panose="020B0600070205080204" pitchFamily="34" charset="-128"/>
                <a:cs typeface="Arial" panose="020B0604020202020204" pitchFamily="34" charset="0"/>
              </a:rPr>
              <a:t> also came among them. </a:t>
            </a:r>
            <a:r>
              <a:rPr lang="en-US" altLang="en-US" b="1">
                <a:latin typeface="Arial" panose="020B0604020202020204" pitchFamily="34" charset="0"/>
                <a:ea typeface="ＭＳ Ｐゴシック" panose="020B0600070205080204" pitchFamily="34" charset="-128"/>
                <a:cs typeface="Arial" panose="020B0604020202020204" pitchFamily="34" charset="0"/>
              </a:rPr>
              <a:t>7 </a:t>
            </a:r>
            <a:r>
              <a:rPr lang="en-US" altLang="en-US">
                <a:latin typeface="Arial" panose="020B0604020202020204" pitchFamily="34" charset="0"/>
                <a:ea typeface="ＭＳ Ｐゴシック" panose="020B0600070205080204" pitchFamily="34" charset="-128"/>
                <a:cs typeface="Arial" panose="020B0604020202020204" pitchFamily="34" charset="0"/>
              </a:rPr>
              <a:t>The Lord said to Satan, “From where have you come?” Satan answered the Lord and said, “From going to and fro on the earth, and from walking up and down on it.” </a:t>
            </a:r>
            <a:r>
              <a:rPr lang="en-US" altLang="en-US" b="1">
                <a:latin typeface="Arial" panose="020B0604020202020204" pitchFamily="34" charset="0"/>
                <a:ea typeface="ＭＳ Ｐゴシック" panose="020B0600070205080204" pitchFamily="34" charset="-128"/>
                <a:cs typeface="Arial" panose="020B0604020202020204" pitchFamily="34" charset="0"/>
              </a:rPr>
              <a:t>8 </a:t>
            </a:r>
            <a:r>
              <a:rPr lang="en-US" altLang="en-US">
                <a:latin typeface="Arial" panose="020B0604020202020204" pitchFamily="34" charset="0"/>
                <a:ea typeface="ＭＳ Ｐゴシック" panose="020B0600070205080204" pitchFamily="34" charset="-128"/>
                <a:cs typeface="Arial" panose="020B0604020202020204" pitchFamily="34" charset="0"/>
              </a:rPr>
              <a:t>And the Lord said to Satan, “Have you considered my servant Job, that there is none like him on the earth, a blameless and upright man, who fears God and turns away from evil?” </a:t>
            </a:r>
            <a:r>
              <a:rPr lang="en-US" altLang="en-US" b="1">
                <a:latin typeface="Arial" panose="020B0604020202020204" pitchFamily="34" charset="0"/>
                <a:ea typeface="ＭＳ Ｐゴシック" panose="020B0600070205080204" pitchFamily="34" charset="-128"/>
                <a:cs typeface="Arial" panose="020B0604020202020204" pitchFamily="34" charset="0"/>
              </a:rPr>
              <a:t>9 </a:t>
            </a:r>
            <a:r>
              <a:rPr lang="en-US" altLang="en-US">
                <a:latin typeface="Arial" panose="020B0604020202020204" pitchFamily="34" charset="0"/>
                <a:ea typeface="ＭＳ Ｐゴシック" panose="020B0600070205080204" pitchFamily="34" charset="-128"/>
                <a:cs typeface="Arial" panose="020B0604020202020204" pitchFamily="34" charset="0"/>
              </a:rPr>
              <a:t>Then Satan answered the Lord and said, “Does Job fear God for no reason? </a:t>
            </a:r>
            <a:r>
              <a:rPr lang="en-US" altLang="en-US" b="1">
                <a:latin typeface="Arial" panose="020B0604020202020204" pitchFamily="34" charset="0"/>
                <a:ea typeface="ＭＳ Ｐゴシック" panose="020B0600070205080204" pitchFamily="34" charset="-128"/>
                <a:cs typeface="Arial" panose="020B0604020202020204" pitchFamily="34" charset="0"/>
              </a:rPr>
              <a:t>10 </a:t>
            </a:r>
            <a:r>
              <a:rPr lang="en-US" altLang="en-US">
                <a:latin typeface="Arial" panose="020B0604020202020204" pitchFamily="34" charset="0"/>
                <a:ea typeface="ＭＳ Ｐゴシック" panose="020B0600070205080204" pitchFamily="34" charset="-128"/>
                <a:cs typeface="Arial" panose="020B0604020202020204" pitchFamily="34" charset="0"/>
              </a:rPr>
              <a:t>Have you not put a hedge around him and his house and all that he has, on every side? You have blessed the work of his hands, and his possessions have increased in the land. </a:t>
            </a:r>
            <a:r>
              <a:rPr lang="en-US" altLang="en-US" b="1">
                <a:latin typeface="Arial" panose="020B0604020202020204" pitchFamily="34" charset="0"/>
                <a:ea typeface="ＭＳ Ｐゴシック" panose="020B0600070205080204" pitchFamily="34" charset="-128"/>
                <a:cs typeface="Arial" panose="020B0604020202020204" pitchFamily="34" charset="0"/>
              </a:rPr>
              <a:t>11 </a:t>
            </a:r>
            <a:r>
              <a:rPr lang="en-US" altLang="en-US">
                <a:latin typeface="Arial" panose="020B0604020202020204" pitchFamily="34" charset="0"/>
                <a:ea typeface="ＭＳ Ｐゴシック" panose="020B0600070205080204" pitchFamily="34" charset="-128"/>
                <a:cs typeface="Arial" panose="020B0604020202020204" pitchFamily="34" charset="0"/>
              </a:rPr>
              <a:t>But stretch out your hand and touch all that he has, and he will curse you to your face.” </a:t>
            </a:r>
            <a:r>
              <a:rPr lang="en-US" altLang="en-US" b="1">
                <a:latin typeface="Arial" panose="020B0604020202020204" pitchFamily="34" charset="0"/>
                <a:ea typeface="ＭＳ Ｐゴシック" panose="020B0600070205080204" pitchFamily="34" charset="-128"/>
                <a:cs typeface="Arial" panose="020B0604020202020204" pitchFamily="34" charset="0"/>
              </a:rPr>
              <a:t>12 </a:t>
            </a:r>
            <a:r>
              <a:rPr lang="en-US" altLang="en-US">
                <a:latin typeface="Arial" panose="020B0604020202020204" pitchFamily="34" charset="0"/>
                <a:ea typeface="ＭＳ Ｐゴシック" panose="020B0600070205080204" pitchFamily="34" charset="-128"/>
                <a:cs typeface="Arial" panose="020B0604020202020204" pitchFamily="34" charset="0"/>
              </a:rPr>
              <a:t>And the Lord said to Satan, “Behold, all that he has is in your hand. Only against him do not stretch out your hand.” So Satan went out from the presence of the Lord.</a:t>
            </a:r>
          </a:p>
          <a:p>
            <a:r>
              <a:rPr lang="en-US" altLang="en-US" b="1">
                <a:latin typeface="Arial" panose="020B0604020202020204" pitchFamily="34" charset="0"/>
                <a:ea typeface="ＭＳ Ｐゴシック" panose="020B0600070205080204" pitchFamily="34" charset="-128"/>
                <a:cs typeface="Arial" panose="020B0604020202020204" pitchFamily="34" charset="0"/>
              </a:rPr>
              <a:t>Satan Takes Job's Property and Children</a:t>
            </a:r>
          </a:p>
          <a:p>
            <a:r>
              <a:rPr lang="en-US" altLang="en-US" b="1">
                <a:latin typeface="Arial" panose="020B0604020202020204" pitchFamily="34" charset="0"/>
                <a:ea typeface="ＭＳ Ｐゴシック" panose="020B0600070205080204" pitchFamily="34" charset="-128"/>
                <a:cs typeface="Arial" panose="020B0604020202020204" pitchFamily="34" charset="0"/>
              </a:rPr>
              <a:t>13 </a:t>
            </a:r>
            <a:r>
              <a:rPr lang="en-US" altLang="en-US">
                <a:latin typeface="Arial" panose="020B0604020202020204" pitchFamily="34" charset="0"/>
                <a:ea typeface="ＭＳ Ｐゴシック" panose="020B0600070205080204" pitchFamily="34" charset="-128"/>
                <a:cs typeface="Arial" panose="020B0604020202020204" pitchFamily="34" charset="0"/>
              </a:rPr>
              <a:t>Now there was a day when his sons and daughters were eating and drinking wine in their oldest brother's house, </a:t>
            </a:r>
            <a:r>
              <a:rPr lang="en-US" altLang="en-US" b="1">
                <a:latin typeface="Arial" panose="020B0604020202020204" pitchFamily="34" charset="0"/>
                <a:ea typeface="ＭＳ Ｐゴシック" panose="020B0600070205080204" pitchFamily="34" charset="-128"/>
                <a:cs typeface="Arial" panose="020B0604020202020204" pitchFamily="34" charset="0"/>
              </a:rPr>
              <a:t>14 </a:t>
            </a:r>
            <a:r>
              <a:rPr lang="en-US" altLang="en-US">
                <a:latin typeface="Arial" panose="020B0604020202020204" pitchFamily="34" charset="0"/>
                <a:ea typeface="ＭＳ Ｐゴシック" panose="020B0600070205080204" pitchFamily="34" charset="-128"/>
                <a:cs typeface="Arial" panose="020B0604020202020204" pitchFamily="34" charset="0"/>
              </a:rPr>
              <a:t>and there came a messenger to Job and said, “The oxen were plowing and the donkeys feeding beside them, </a:t>
            </a:r>
            <a:r>
              <a:rPr lang="en-US" altLang="en-US" b="1">
                <a:latin typeface="Arial" panose="020B0604020202020204" pitchFamily="34" charset="0"/>
                <a:ea typeface="ＭＳ Ｐゴシック" panose="020B0600070205080204" pitchFamily="34" charset="-128"/>
                <a:cs typeface="Arial" panose="020B0604020202020204" pitchFamily="34" charset="0"/>
              </a:rPr>
              <a:t>15 </a:t>
            </a:r>
            <a:r>
              <a:rPr lang="en-US" altLang="en-US">
                <a:latin typeface="Arial" panose="020B0604020202020204" pitchFamily="34" charset="0"/>
                <a:ea typeface="ＭＳ Ｐゴシック" panose="020B0600070205080204" pitchFamily="34" charset="-128"/>
                <a:cs typeface="Arial" panose="020B0604020202020204" pitchFamily="34" charset="0"/>
              </a:rPr>
              <a:t>and the Sabeans fell upon them and took them and struck down the servants</a:t>
            </a:r>
            <a:r>
              <a:rPr lang="en-US" altLang="en-US" b="1">
                <a:latin typeface="Arial" panose="020B0604020202020204" pitchFamily="34" charset="0"/>
                <a:ea typeface="ＭＳ Ｐゴシック" panose="020B0600070205080204" pitchFamily="34" charset="-128"/>
                <a:cs typeface="Arial" panose="020B0604020202020204" pitchFamily="34" charset="0"/>
              </a:rPr>
              <a:t>[c]</a:t>
            </a:r>
            <a:r>
              <a:rPr lang="en-US" altLang="en-US">
                <a:latin typeface="Arial" panose="020B0604020202020204" pitchFamily="34" charset="0"/>
                <a:ea typeface="ＭＳ Ｐゴシック" panose="020B0600070205080204" pitchFamily="34" charset="-128"/>
                <a:cs typeface="Arial" panose="020B0604020202020204" pitchFamily="34" charset="0"/>
              </a:rPr>
              <a:t> with the edge of the sword, and I alone have escaped to tell you.” </a:t>
            </a:r>
            <a:r>
              <a:rPr lang="en-US" altLang="en-US" b="1">
                <a:latin typeface="Arial" panose="020B0604020202020204" pitchFamily="34" charset="0"/>
                <a:ea typeface="ＭＳ Ｐゴシック" panose="020B0600070205080204" pitchFamily="34" charset="-128"/>
                <a:cs typeface="Arial" panose="020B0604020202020204" pitchFamily="34" charset="0"/>
              </a:rPr>
              <a:t>16 </a:t>
            </a:r>
            <a:r>
              <a:rPr lang="en-US" altLang="en-US">
                <a:latin typeface="Arial" panose="020B0604020202020204" pitchFamily="34" charset="0"/>
                <a:ea typeface="ＭＳ Ｐゴシック" panose="020B0600070205080204" pitchFamily="34" charset="-128"/>
                <a:cs typeface="Arial" panose="020B0604020202020204" pitchFamily="34" charset="0"/>
              </a:rPr>
              <a:t>While he was yet speaking, there came another and said, “The fire of God fell from heaven and burned up the sheep and the servants and consumed them, and I alone have escaped to tell you.” </a:t>
            </a:r>
            <a:r>
              <a:rPr lang="en-US" altLang="en-US" b="1">
                <a:latin typeface="Arial" panose="020B0604020202020204" pitchFamily="34" charset="0"/>
                <a:ea typeface="ＭＳ Ｐゴシック" panose="020B0600070205080204" pitchFamily="34" charset="-128"/>
                <a:cs typeface="Arial" panose="020B0604020202020204" pitchFamily="34" charset="0"/>
              </a:rPr>
              <a:t>17 </a:t>
            </a:r>
            <a:r>
              <a:rPr lang="en-US" altLang="en-US">
                <a:latin typeface="Arial" panose="020B0604020202020204" pitchFamily="34" charset="0"/>
                <a:ea typeface="ＭＳ Ｐゴシック" panose="020B0600070205080204" pitchFamily="34" charset="-128"/>
                <a:cs typeface="Arial" panose="020B0604020202020204" pitchFamily="34" charset="0"/>
              </a:rPr>
              <a:t>While he was yet speaking, there came another and said, “The Chaldeans formed three groups and made a raid on the camels and took them and struck down the servants with the edge of the sword, and I alone have escaped to tell you.” </a:t>
            </a:r>
            <a:r>
              <a:rPr lang="en-US" altLang="en-US" b="1">
                <a:latin typeface="Arial" panose="020B0604020202020204" pitchFamily="34" charset="0"/>
                <a:ea typeface="ＭＳ Ｐゴシック" panose="020B0600070205080204" pitchFamily="34" charset="-128"/>
                <a:cs typeface="Arial" panose="020B0604020202020204" pitchFamily="34" charset="0"/>
              </a:rPr>
              <a:t>18 </a:t>
            </a:r>
            <a:r>
              <a:rPr lang="en-US" altLang="en-US">
                <a:latin typeface="Arial" panose="020B0604020202020204" pitchFamily="34" charset="0"/>
                <a:ea typeface="ＭＳ Ｐゴシック" panose="020B0600070205080204" pitchFamily="34" charset="-128"/>
                <a:cs typeface="Arial" panose="020B0604020202020204" pitchFamily="34" charset="0"/>
              </a:rPr>
              <a:t>While he was yet speaking, there came another and said, “Your sons and daughters were eating and drinking wine in their oldest brother's house, </a:t>
            </a:r>
            <a:r>
              <a:rPr lang="en-US" altLang="en-US" b="1">
                <a:latin typeface="Arial" panose="020B0604020202020204" pitchFamily="34" charset="0"/>
                <a:ea typeface="ＭＳ Ｐゴシック" panose="020B0600070205080204" pitchFamily="34" charset="-128"/>
                <a:cs typeface="Arial" panose="020B0604020202020204" pitchFamily="34" charset="0"/>
              </a:rPr>
              <a:t>19 </a:t>
            </a:r>
            <a:r>
              <a:rPr lang="en-US" altLang="en-US">
                <a:latin typeface="Arial" panose="020B0604020202020204" pitchFamily="34" charset="0"/>
                <a:ea typeface="ＭＳ Ｐゴシック" panose="020B0600070205080204" pitchFamily="34" charset="-128"/>
                <a:cs typeface="Arial" panose="020B0604020202020204" pitchFamily="34" charset="0"/>
              </a:rPr>
              <a:t>and behold, a great wind came across the wilderness and struck the four corners of the house, and it fell upon the young people, and they are dead, and I alone have escaped to tell you.”</a:t>
            </a:r>
          </a:p>
          <a:p>
            <a:r>
              <a:rPr lang="en-US" altLang="en-US" b="1">
                <a:latin typeface="Arial" panose="020B0604020202020204" pitchFamily="34" charset="0"/>
                <a:ea typeface="ＭＳ Ｐゴシック" panose="020B0600070205080204" pitchFamily="34" charset="-128"/>
                <a:cs typeface="Arial" panose="020B0604020202020204" pitchFamily="34" charset="0"/>
              </a:rPr>
              <a:t>20 </a:t>
            </a:r>
            <a:r>
              <a:rPr lang="en-US" altLang="en-US">
                <a:latin typeface="Arial" panose="020B0604020202020204" pitchFamily="34" charset="0"/>
                <a:ea typeface="ＭＳ Ｐゴシック" panose="020B0600070205080204" pitchFamily="34" charset="-128"/>
                <a:cs typeface="Arial" panose="020B0604020202020204" pitchFamily="34" charset="0"/>
              </a:rPr>
              <a:t>Then Job arose and tore his robe and shaved his head and fell on the ground and worshiped. </a:t>
            </a:r>
            <a:r>
              <a:rPr lang="en-US" altLang="en-US" b="1">
                <a:latin typeface="Arial" panose="020B0604020202020204" pitchFamily="34" charset="0"/>
                <a:ea typeface="ＭＳ Ｐゴシック" panose="020B0600070205080204" pitchFamily="34" charset="-128"/>
                <a:cs typeface="Arial" panose="020B0604020202020204" pitchFamily="34" charset="0"/>
              </a:rPr>
              <a:t>21 </a:t>
            </a:r>
            <a:r>
              <a:rPr lang="en-US" altLang="en-US">
                <a:latin typeface="Arial" panose="020B0604020202020204" pitchFamily="34" charset="0"/>
                <a:ea typeface="ＭＳ Ｐゴシック" panose="020B0600070205080204" pitchFamily="34" charset="-128"/>
                <a:cs typeface="Arial" panose="020B0604020202020204" pitchFamily="34" charset="0"/>
              </a:rPr>
              <a:t>And he said, “Naked I came from my mother's womb, and naked shall I return. The Lord gave, and the Lord has taken away; blessed be the name of the Lord.”</a:t>
            </a:r>
          </a:p>
          <a:p>
            <a:r>
              <a:rPr lang="en-US" altLang="en-US" b="1">
                <a:latin typeface="Arial" panose="020B0604020202020204" pitchFamily="34" charset="0"/>
                <a:ea typeface="ＭＳ Ｐゴシック" panose="020B0600070205080204" pitchFamily="34" charset="-128"/>
                <a:cs typeface="Arial" panose="020B0604020202020204" pitchFamily="34" charset="0"/>
              </a:rPr>
              <a:t>22 </a:t>
            </a:r>
            <a:r>
              <a:rPr lang="en-US" altLang="en-US">
                <a:latin typeface="Arial" panose="020B0604020202020204" pitchFamily="34" charset="0"/>
                <a:ea typeface="ＭＳ Ｐゴシック" panose="020B0600070205080204" pitchFamily="34" charset="-128"/>
                <a:cs typeface="Arial" panose="020B0604020202020204" pitchFamily="34" charset="0"/>
              </a:rPr>
              <a:t>In all this Job did not sin or charge God with wrong.</a:t>
            </a:r>
          </a:p>
        </p:txBody>
      </p:sp>
      <p:sp>
        <p:nvSpPr>
          <p:cNvPr id="25603" name="Slide Number Placeholder 3">
            <a:extLst>
              <a:ext uri="{FF2B5EF4-FFF2-40B4-BE49-F238E27FC236}">
                <a16:creationId xmlns:a16="http://schemas.microsoft.com/office/drawing/2014/main" id="{DF08648B-7859-F443-089C-E32B803669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4EFB749-296C-9543-89B9-D2E979ACE242}" type="slidenum">
              <a:rPr lang="en-US" altLang="en-US"/>
              <a:pPr>
                <a:spcBef>
                  <a:spcPct val="0"/>
                </a:spcBef>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E7F5BD25-DC1F-7DD6-EFA0-811A9C93A240}"/>
              </a:ext>
            </a:extLst>
          </p:cNvPr>
          <p:cNvSpPr>
            <a:spLocks noGrp="1" noRot="1" noChangeAspect="1" noChangeArrowheads="1" noTextEdit="1"/>
          </p:cNvSpPr>
          <p:nvPr>
            <p:ph type="sldImg"/>
          </p:nvPr>
        </p:nvSpPr>
        <p:spPr>
          <a:xfrm>
            <a:off x="601663" y="685800"/>
            <a:ext cx="5959475" cy="3352800"/>
          </a:xfrm>
          <a:ln/>
        </p:spPr>
      </p:sp>
      <p:sp>
        <p:nvSpPr>
          <p:cNvPr id="30722" name="Notes Placeholder 2">
            <a:extLst>
              <a:ext uri="{FF2B5EF4-FFF2-40B4-BE49-F238E27FC236}">
                <a16:creationId xmlns:a16="http://schemas.microsoft.com/office/drawing/2014/main" id="{43EDE016-1014-19B1-AFFB-FBAB441E40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Suicide and murder.</a:t>
            </a:r>
          </a:p>
        </p:txBody>
      </p:sp>
      <p:sp>
        <p:nvSpPr>
          <p:cNvPr id="30723" name="Slide Number Placeholder 3">
            <a:extLst>
              <a:ext uri="{FF2B5EF4-FFF2-40B4-BE49-F238E27FC236}">
                <a16:creationId xmlns:a16="http://schemas.microsoft.com/office/drawing/2014/main" id="{F03BE68E-180B-E2A7-9C5B-789418D299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39A2E315-7A0E-3443-82BF-B4F60E3ABD58}" type="slidenum">
              <a:rPr lang="en-US" altLang="en-US"/>
              <a:pPr>
                <a:spcBef>
                  <a:spcPct val="0"/>
                </a:spcBef>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30000" dirty="0" err="1">
                <a:solidFill>
                  <a:schemeClr val="tx1"/>
                </a:solidFill>
                <a:effectLst/>
                <a:latin typeface="+mn-lt"/>
                <a:ea typeface="+mn-ea"/>
                <a:cs typeface="+mn-cs"/>
              </a:rPr>
              <a:t>Covid</a:t>
            </a:r>
            <a:r>
              <a:rPr lang="en-US" sz="1200" b="1" i="0" u="none" strike="noStrike" kern="1200" baseline="30000" dirty="0">
                <a:solidFill>
                  <a:schemeClr val="tx1"/>
                </a:solidFill>
                <a:effectLst/>
                <a:latin typeface="+mn-lt"/>
                <a:ea typeface="+mn-ea"/>
                <a:cs typeface="+mn-cs"/>
              </a:rPr>
              <a:t> 19&gt;</a:t>
            </a:r>
          </a:p>
          <a:p>
            <a:r>
              <a:rPr lang="en-US" sz="1200" b="1" i="0" u="none" strike="noStrike" kern="1200" baseline="30000" dirty="0">
                <a:solidFill>
                  <a:schemeClr val="tx1"/>
                </a:solidFill>
                <a:effectLst/>
                <a:latin typeface="+mn-lt"/>
                <a:ea typeface="+mn-ea"/>
                <a:cs typeface="+mn-cs"/>
              </a:rPr>
              <a:t>30 </a:t>
            </a:r>
            <a:r>
              <a:rPr lang="en-US" sz="1200" b="0" i="0" u="none" strike="noStrike" kern="1200" dirty="0">
                <a:solidFill>
                  <a:schemeClr val="tx1"/>
                </a:solidFill>
                <a:effectLst/>
                <a:latin typeface="+mn-lt"/>
                <a:ea typeface="+mn-ea"/>
                <a:cs typeface="+mn-cs"/>
              </a:rPr>
              <a:t>And Jesus answering said, A certain man went down from Jerusalem to Jericho, and fell among thieves, which stripped him of his raiment, and wounded him, and departed, leaving him half dead.</a:t>
            </a:r>
          </a:p>
          <a:p>
            <a:r>
              <a:rPr lang="en-US" sz="1200" b="1" i="0" u="none" strike="noStrike" kern="1200" baseline="30000" dirty="0">
                <a:solidFill>
                  <a:schemeClr val="tx1"/>
                </a:solidFill>
                <a:effectLst/>
                <a:latin typeface="+mn-lt"/>
                <a:ea typeface="+mn-ea"/>
                <a:cs typeface="+mn-cs"/>
              </a:rPr>
              <a:t>31 </a:t>
            </a:r>
            <a:r>
              <a:rPr lang="en-US" sz="1200" b="0" i="0" u="none" strike="noStrike" kern="1200" dirty="0">
                <a:solidFill>
                  <a:schemeClr val="tx1"/>
                </a:solidFill>
                <a:effectLst/>
                <a:latin typeface="+mn-lt"/>
                <a:ea typeface="+mn-ea"/>
                <a:cs typeface="+mn-cs"/>
              </a:rPr>
              <a:t>And by chance there came down a certain priest that way: and when he saw him, he passed by on the other side.</a:t>
            </a:r>
          </a:p>
          <a:p>
            <a:r>
              <a:rPr lang="en-US" sz="1200" b="1" i="0" u="none" strike="noStrike" kern="1200" baseline="30000" dirty="0">
                <a:solidFill>
                  <a:schemeClr val="tx1"/>
                </a:solidFill>
                <a:effectLst/>
                <a:latin typeface="+mn-lt"/>
                <a:ea typeface="+mn-ea"/>
                <a:cs typeface="+mn-cs"/>
              </a:rPr>
              <a:t>32 </a:t>
            </a:r>
            <a:r>
              <a:rPr lang="en-US" sz="1200" b="0" i="0" u="none" strike="noStrike" kern="1200" dirty="0">
                <a:solidFill>
                  <a:schemeClr val="tx1"/>
                </a:solidFill>
                <a:effectLst/>
                <a:latin typeface="+mn-lt"/>
                <a:ea typeface="+mn-ea"/>
                <a:cs typeface="+mn-cs"/>
              </a:rPr>
              <a:t>And likewise a Levite, when he was at the place, came and looked on him, and passed by on the other side.</a:t>
            </a:r>
          </a:p>
          <a:p>
            <a:r>
              <a:rPr lang="en-US" sz="1200" b="1" i="0" u="none" strike="noStrike" kern="1200" baseline="30000" dirty="0">
                <a:solidFill>
                  <a:schemeClr val="tx1"/>
                </a:solidFill>
                <a:effectLst/>
                <a:latin typeface="+mn-lt"/>
                <a:ea typeface="+mn-ea"/>
                <a:cs typeface="+mn-cs"/>
              </a:rPr>
              <a:t>33 </a:t>
            </a:r>
            <a:r>
              <a:rPr lang="en-US" sz="1200" b="0" i="0" u="none" strike="noStrike" kern="1200" dirty="0">
                <a:solidFill>
                  <a:schemeClr val="tx1"/>
                </a:solidFill>
                <a:effectLst/>
                <a:latin typeface="+mn-lt"/>
                <a:ea typeface="+mn-ea"/>
                <a:cs typeface="+mn-cs"/>
              </a:rPr>
              <a:t>But a certain Samaritan, as he journeyed, came where he was: and when he saw him, he had compassion on him,</a:t>
            </a:r>
          </a:p>
          <a:p>
            <a:r>
              <a:rPr lang="en-US" sz="1200" b="1" i="0" u="none" strike="noStrike" kern="1200" baseline="30000" dirty="0">
                <a:solidFill>
                  <a:schemeClr val="tx1"/>
                </a:solidFill>
                <a:effectLst/>
                <a:latin typeface="+mn-lt"/>
                <a:ea typeface="+mn-ea"/>
                <a:cs typeface="+mn-cs"/>
              </a:rPr>
              <a:t>34 </a:t>
            </a:r>
            <a:r>
              <a:rPr lang="en-US" sz="1200" b="0" i="0" u="none" strike="noStrike" kern="1200" dirty="0">
                <a:solidFill>
                  <a:schemeClr val="tx1"/>
                </a:solidFill>
                <a:effectLst/>
                <a:latin typeface="+mn-lt"/>
                <a:ea typeface="+mn-ea"/>
                <a:cs typeface="+mn-cs"/>
              </a:rPr>
              <a:t>And went to him, and bound up his wounds, pouring in oil and wine, and set him on his own beast, and brought him to an inn, and took care of him.</a:t>
            </a:r>
          </a:p>
          <a:p>
            <a:r>
              <a:rPr lang="en-US" sz="1200" b="1" i="0" u="none" strike="noStrike" kern="1200" baseline="30000" dirty="0">
                <a:solidFill>
                  <a:schemeClr val="tx1"/>
                </a:solidFill>
                <a:effectLst/>
                <a:latin typeface="+mn-lt"/>
                <a:ea typeface="+mn-ea"/>
                <a:cs typeface="+mn-cs"/>
              </a:rPr>
              <a:t>35 </a:t>
            </a:r>
            <a:r>
              <a:rPr lang="en-US" sz="1200" b="0" i="0" u="none" strike="noStrike" kern="1200" dirty="0">
                <a:solidFill>
                  <a:schemeClr val="tx1"/>
                </a:solidFill>
                <a:effectLst/>
                <a:latin typeface="+mn-lt"/>
                <a:ea typeface="+mn-ea"/>
                <a:cs typeface="+mn-cs"/>
              </a:rPr>
              <a:t>And on the morrow when he departed, he took out two pence, and gave them to the host, and said unto him, Take care of him; and whatsoever thou </a:t>
            </a:r>
            <a:r>
              <a:rPr lang="en-US" sz="1200" b="0" i="0" u="none" strike="noStrike" kern="1200" dirty="0" err="1">
                <a:solidFill>
                  <a:schemeClr val="tx1"/>
                </a:solidFill>
                <a:effectLst/>
                <a:latin typeface="+mn-lt"/>
                <a:ea typeface="+mn-ea"/>
                <a:cs typeface="+mn-cs"/>
              </a:rPr>
              <a:t>spendest</a:t>
            </a:r>
            <a:r>
              <a:rPr lang="en-US" sz="1200" b="0" i="0" u="none" strike="noStrike" kern="1200" dirty="0">
                <a:solidFill>
                  <a:schemeClr val="tx1"/>
                </a:solidFill>
                <a:effectLst/>
                <a:latin typeface="+mn-lt"/>
                <a:ea typeface="+mn-ea"/>
                <a:cs typeface="+mn-cs"/>
              </a:rPr>
              <a:t> more, when I come again, I will repay thee.</a:t>
            </a:r>
          </a:p>
          <a:p>
            <a:r>
              <a:rPr lang="en-US" sz="1200" b="1" i="0" u="none" strike="noStrike" kern="1200" baseline="30000" dirty="0">
                <a:solidFill>
                  <a:schemeClr val="tx1"/>
                </a:solidFill>
                <a:effectLst/>
                <a:latin typeface="+mn-lt"/>
                <a:ea typeface="+mn-ea"/>
                <a:cs typeface="+mn-cs"/>
              </a:rPr>
              <a:t>36 </a:t>
            </a:r>
            <a:r>
              <a:rPr lang="en-US" sz="1200" b="0" i="0" u="none" strike="noStrike" kern="1200" dirty="0">
                <a:solidFill>
                  <a:schemeClr val="tx1"/>
                </a:solidFill>
                <a:effectLst/>
                <a:latin typeface="+mn-lt"/>
                <a:ea typeface="+mn-ea"/>
                <a:cs typeface="+mn-cs"/>
              </a:rPr>
              <a:t>Which now of these three, </a:t>
            </a:r>
            <a:r>
              <a:rPr lang="en-US" sz="1200" b="0" i="0" u="none" strike="noStrike" kern="1200" dirty="0" err="1">
                <a:solidFill>
                  <a:schemeClr val="tx1"/>
                </a:solidFill>
                <a:effectLst/>
                <a:latin typeface="+mn-lt"/>
                <a:ea typeface="+mn-ea"/>
                <a:cs typeface="+mn-cs"/>
              </a:rPr>
              <a:t>thinkest</a:t>
            </a:r>
            <a:r>
              <a:rPr lang="en-US" sz="1200" b="0" i="0" u="none" strike="noStrike" kern="1200" dirty="0">
                <a:solidFill>
                  <a:schemeClr val="tx1"/>
                </a:solidFill>
                <a:effectLst/>
                <a:latin typeface="+mn-lt"/>
                <a:ea typeface="+mn-ea"/>
                <a:cs typeface="+mn-cs"/>
              </a:rPr>
              <a:t> thou, was </a:t>
            </a:r>
            <a:r>
              <a:rPr lang="en-US" sz="1200" b="0" i="0" u="none" strike="noStrike" kern="1200" dirty="0" err="1">
                <a:solidFill>
                  <a:schemeClr val="tx1"/>
                </a:solidFill>
                <a:effectLst/>
                <a:latin typeface="+mn-lt"/>
                <a:ea typeface="+mn-ea"/>
                <a:cs typeface="+mn-cs"/>
              </a:rPr>
              <a:t>neighbour</a:t>
            </a:r>
            <a:r>
              <a:rPr lang="en-US" sz="1200" b="0" i="0" u="none" strike="noStrike" kern="1200" dirty="0">
                <a:solidFill>
                  <a:schemeClr val="tx1"/>
                </a:solidFill>
                <a:effectLst/>
                <a:latin typeface="+mn-lt"/>
                <a:ea typeface="+mn-ea"/>
                <a:cs typeface="+mn-cs"/>
              </a:rPr>
              <a:t> unto him that fell among the thieves?</a:t>
            </a:r>
          </a:p>
          <a:p>
            <a:r>
              <a:rPr lang="en-US" sz="1200" b="1" i="0" u="none" strike="noStrike" kern="1200" baseline="30000" dirty="0">
                <a:solidFill>
                  <a:schemeClr val="tx1"/>
                </a:solidFill>
                <a:effectLst/>
                <a:latin typeface="+mn-lt"/>
                <a:ea typeface="+mn-ea"/>
                <a:cs typeface="+mn-cs"/>
              </a:rPr>
              <a:t>37 </a:t>
            </a:r>
            <a:r>
              <a:rPr lang="en-US" sz="1200" b="0" i="0" u="none" strike="noStrike" kern="1200" dirty="0">
                <a:solidFill>
                  <a:schemeClr val="tx1"/>
                </a:solidFill>
                <a:effectLst/>
                <a:latin typeface="+mn-lt"/>
                <a:ea typeface="+mn-ea"/>
                <a:cs typeface="+mn-cs"/>
              </a:rPr>
              <a:t>And he said, He that shewed mercy on him. Then said Jesus unto him, Go, and do thou likewise.</a:t>
            </a:r>
          </a:p>
        </p:txBody>
      </p:sp>
      <p:sp>
        <p:nvSpPr>
          <p:cNvPr id="4" name="Slide Number Placeholder 3"/>
          <p:cNvSpPr>
            <a:spLocks noGrp="1"/>
          </p:cNvSpPr>
          <p:nvPr>
            <p:ph type="sldNum" sz="quarter" idx="5"/>
          </p:nvPr>
        </p:nvSpPr>
        <p:spPr/>
        <p:txBody>
          <a:bodyPr/>
          <a:lstStyle/>
          <a:p>
            <a:fld id="{D0E23546-3952-AE4D-B5CF-D716DED3EBEB}" type="slidenum">
              <a:rPr lang="en-US" smtClean="0"/>
              <a:t>18</a:t>
            </a:fld>
            <a:endParaRPr lang="en-US"/>
          </a:p>
        </p:txBody>
      </p:sp>
    </p:spTree>
    <p:extLst>
      <p:ext uri="{BB962C8B-B14F-4D97-AF65-F5344CB8AC3E}">
        <p14:creationId xmlns:p14="http://schemas.microsoft.com/office/powerpoint/2010/main" val="164896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30000" dirty="0" err="1">
                <a:solidFill>
                  <a:schemeClr val="tx1"/>
                </a:solidFill>
                <a:effectLst/>
                <a:latin typeface="+mn-lt"/>
                <a:ea typeface="+mn-ea"/>
                <a:cs typeface="+mn-cs"/>
              </a:rPr>
              <a:t>Covid</a:t>
            </a:r>
            <a:r>
              <a:rPr lang="en-US" sz="1200" b="1" i="0" u="none" strike="noStrike" kern="1200" baseline="30000" dirty="0">
                <a:solidFill>
                  <a:schemeClr val="tx1"/>
                </a:solidFill>
                <a:effectLst/>
                <a:latin typeface="+mn-lt"/>
                <a:ea typeface="+mn-ea"/>
                <a:cs typeface="+mn-cs"/>
              </a:rPr>
              <a:t> 19&gt;</a:t>
            </a:r>
          </a:p>
          <a:p>
            <a:r>
              <a:rPr lang="en-US" sz="1200" b="1" i="0" u="none" strike="noStrike" kern="1200" baseline="30000" dirty="0">
                <a:solidFill>
                  <a:schemeClr val="tx1"/>
                </a:solidFill>
                <a:effectLst/>
                <a:latin typeface="+mn-lt"/>
                <a:ea typeface="+mn-ea"/>
                <a:cs typeface="+mn-cs"/>
              </a:rPr>
              <a:t>30 </a:t>
            </a:r>
            <a:r>
              <a:rPr lang="en-US" sz="1200" b="0" i="0" u="none" strike="noStrike" kern="1200" dirty="0">
                <a:solidFill>
                  <a:schemeClr val="tx1"/>
                </a:solidFill>
                <a:effectLst/>
                <a:latin typeface="+mn-lt"/>
                <a:ea typeface="+mn-ea"/>
                <a:cs typeface="+mn-cs"/>
              </a:rPr>
              <a:t>And Jesus answering said, A certain man went down from Jerusalem to Jericho, and fell among thieves, which stripped him of his raiment, and wounded him, and departed, leaving him half dead.</a:t>
            </a:r>
          </a:p>
          <a:p>
            <a:r>
              <a:rPr lang="en-US" sz="1200" b="1" i="0" u="none" strike="noStrike" kern="1200" baseline="30000" dirty="0">
                <a:solidFill>
                  <a:schemeClr val="tx1"/>
                </a:solidFill>
                <a:effectLst/>
                <a:latin typeface="+mn-lt"/>
                <a:ea typeface="+mn-ea"/>
                <a:cs typeface="+mn-cs"/>
              </a:rPr>
              <a:t>31 </a:t>
            </a:r>
            <a:r>
              <a:rPr lang="en-US" sz="1200" b="0" i="0" u="none" strike="noStrike" kern="1200" dirty="0">
                <a:solidFill>
                  <a:schemeClr val="tx1"/>
                </a:solidFill>
                <a:effectLst/>
                <a:latin typeface="+mn-lt"/>
                <a:ea typeface="+mn-ea"/>
                <a:cs typeface="+mn-cs"/>
              </a:rPr>
              <a:t>And by chance there came down a certain priest that way: and when he saw him, he passed by on the other side.</a:t>
            </a:r>
          </a:p>
          <a:p>
            <a:r>
              <a:rPr lang="en-US" sz="1200" b="1" i="0" u="none" strike="noStrike" kern="1200" baseline="30000" dirty="0">
                <a:solidFill>
                  <a:schemeClr val="tx1"/>
                </a:solidFill>
                <a:effectLst/>
                <a:latin typeface="+mn-lt"/>
                <a:ea typeface="+mn-ea"/>
                <a:cs typeface="+mn-cs"/>
              </a:rPr>
              <a:t>32 </a:t>
            </a:r>
            <a:r>
              <a:rPr lang="en-US" sz="1200" b="0" i="0" u="none" strike="noStrike" kern="1200" dirty="0">
                <a:solidFill>
                  <a:schemeClr val="tx1"/>
                </a:solidFill>
                <a:effectLst/>
                <a:latin typeface="+mn-lt"/>
                <a:ea typeface="+mn-ea"/>
                <a:cs typeface="+mn-cs"/>
              </a:rPr>
              <a:t>And likewise a Levite, when he was at the place, came and looked on him, and passed by on the other side.</a:t>
            </a:r>
          </a:p>
          <a:p>
            <a:r>
              <a:rPr lang="en-US" sz="1200" b="1" i="0" u="none" strike="noStrike" kern="1200" baseline="30000" dirty="0">
                <a:solidFill>
                  <a:schemeClr val="tx1"/>
                </a:solidFill>
                <a:effectLst/>
                <a:latin typeface="+mn-lt"/>
                <a:ea typeface="+mn-ea"/>
                <a:cs typeface="+mn-cs"/>
              </a:rPr>
              <a:t>33 </a:t>
            </a:r>
            <a:r>
              <a:rPr lang="en-US" sz="1200" b="0" i="0" u="none" strike="noStrike" kern="1200" dirty="0">
                <a:solidFill>
                  <a:schemeClr val="tx1"/>
                </a:solidFill>
                <a:effectLst/>
                <a:latin typeface="+mn-lt"/>
                <a:ea typeface="+mn-ea"/>
                <a:cs typeface="+mn-cs"/>
              </a:rPr>
              <a:t>But a certain Samaritan, as he journeyed, came where he was: and when he saw him, he had compassion on him,</a:t>
            </a:r>
          </a:p>
          <a:p>
            <a:r>
              <a:rPr lang="en-US" sz="1200" b="1" i="0" u="none" strike="noStrike" kern="1200" baseline="30000" dirty="0">
                <a:solidFill>
                  <a:schemeClr val="tx1"/>
                </a:solidFill>
                <a:effectLst/>
                <a:latin typeface="+mn-lt"/>
                <a:ea typeface="+mn-ea"/>
                <a:cs typeface="+mn-cs"/>
              </a:rPr>
              <a:t>34 </a:t>
            </a:r>
            <a:r>
              <a:rPr lang="en-US" sz="1200" b="0" i="0" u="none" strike="noStrike" kern="1200" dirty="0">
                <a:solidFill>
                  <a:schemeClr val="tx1"/>
                </a:solidFill>
                <a:effectLst/>
                <a:latin typeface="+mn-lt"/>
                <a:ea typeface="+mn-ea"/>
                <a:cs typeface="+mn-cs"/>
              </a:rPr>
              <a:t>And went to him, and bound up his wounds, pouring in oil and wine, and set him on his own beast, and brought him to an inn, and took care of him.</a:t>
            </a:r>
          </a:p>
          <a:p>
            <a:r>
              <a:rPr lang="en-US" sz="1200" b="1" i="0" u="none" strike="noStrike" kern="1200" baseline="30000" dirty="0">
                <a:solidFill>
                  <a:schemeClr val="tx1"/>
                </a:solidFill>
                <a:effectLst/>
                <a:latin typeface="+mn-lt"/>
                <a:ea typeface="+mn-ea"/>
                <a:cs typeface="+mn-cs"/>
              </a:rPr>
              <a:t>35 </a:t>
            </a:r>
            <a:r>
              <a:rPr lang="en-US" sz="1200" b="0" i="0" u="none" strike="noStrike" kern="1200" dirty="0">
                <a:solidFill>
                  <a:schemeClr val="tx1"/>
                </a:solidFill>
                <a:effectLst/>
                <a:latin typeface="+mn-lt"/>
                <a:ea typeface="+mn-ea"/>
                <a:cs typeface="+mn-cs"/>
              </a:rPr>
              <a:t>And on the morrow when he departed, he took out two pence, and gave them to the host, and said unto him, Take care of him; and whatsoever thou </a:t>
            </a:r>
            <a:r>
              <a:rPr lang="en-US" sz="1200" b="0" i="0" u="none" strike="noStrike" kern="1200" dirty="0" err="1">
                <a:solidFill>
                  <a:schemeClr val="tx1"/>
                </a:solidFill>
                <a:effectLst/>
                <a:latin typeface="+mn-lt"/>
                <a:ea typeface="+mn-ea"/>
                <a:cs typeface="+mn-cs"/>
              </a:rPr>
              <a:t>spendest</a:t>
            </a:r>
            <a:r>
              <a:rPr lang="en-US" sz="1200" b="0" i="0" u="none" strike="noStrike" kern="1200" dirty="0">
                <a:solidFill>
                  <a:schemeClr val="tx1"/>
                </a:solidFill>
                <a:effectLst/>
                <a:latin typeface="+mn-lt"/>
                <a:ea typeface="+mn-ea"/>
                <a:cs typeface="+mn-cs"/>
              </a:rPr>
              <a:t> more, when I come again, I will repay thee.</a:t>
            </a:r>
          </a:p>
          <a:p>
            <a:r>
              <a:rPr lang="en-US" sz="1200" b="1" i="0" u="none" strike="noStrike" kern="1200" baseline="30000" dirty="0">
                <a:solidFill>
                  <a:schemeClr val="tx1"/>
                </a:solidFill>
                <a:effectLst/>
                <a:latin typeface="+mn-lt"/>
                <a:ea typeface="+mn-ea"/>
                <a:cs typeface="+mn-cs"/>
              </a:rPr>
              <a:t>36 </a:t>
            </a:r>
            <a:r>
              <a:rPr lang="en-US" sz="1200" b="0" i="0" u="none" strike="noStrike" kern="1200" dirty="0">
                <a:solidFill>
                  <a:schemeClr val="tx1"/>
                </a:solidFill>
                <a:effectLst/>
                <a:latin typeface="+mn-lt"/>
                <a:ea typeface="+mn-ea"/>
                <a:cs typeface="+mn-cs"/>
              </a:rPr>
              <a:t>Which now of these three, </a:t>
            </a:r>
            <a:r>
              <a:rPr lang="en-US" sz="1200" b="0" i="0" u="none" strike="noStrike" kern="1200" dirty="0" err="1">
                <a:solidFill>
                  <a:schemeClr val="tx1"/>
                </a:solidFill>
                <a:effectLst/>
                <a:latin typeface="+mn-lt"/>
                <a:ea typeface="+mn-ea"/>
                <a:cs typeface="+mn-cs"/>
              </a:rPr>
              <a:t>thinkest</a:t>
            </a:r>
            <a:r>
              <a:rPr lang="en-US" sz="1200" b="0" i="0" u="none" strike="noStrike" kern="1200" dirty="0">
                <a:solidFill>
                  <a:schemeClr val="tx1"/>
                </a:solidFill>
                <a:effectLst/>
                <a:latin typeface="+mn-lt"/>
                <a:ea typeface="+mn-ea"/>
                <a:cs typeface="+mn-cs"/>
              </a:rPr>
              <a:t> thou, was </a:t>
            </a:r>
            <a:r>
              <a:rPr lang="en-US" sz="1200" b="0" i="0" u="none" strike="noStrike" kern="1200" dirty="0" err="1">
                <a:solidFill>
                  <a:schemeClr val="tx1"/>
                </a:solidFill>
                <a:effectLst/>
                <a:latin typeface="+mn-lt"/>
                <a:ea typeface="+mn-ea"/>
                <a:cs typeface="+mn-cs"/>
              </a:rPr>
              <a:t>neighbour</a:t>
            </a:r>
            <a:r>
              <a:rPr lang="en-US" sz="1200" b="0" i="0" u="none" strike="noStrike" kern="1200" dirty="0">
                <a:solidFill>
                  <a:schemeClr val="tx1"/>
                </a:solidFill>
                <a:effectLst/>
                <a:latin typeface="+mn-lt"/>
                <a:ea typeface="+mn-ea"/>
                <a:cs typeface="+mn-cs"/>
              </a:rPr>
              <a:t> unto him that fell among the thieves?</a:t>
            </a:r>
          </a:p>
          <a:p>
            <a:r>
              <a:rPr lang="en-US" sz="1200" b="1" i="0" u="none" strike="noStrike" kern="1200" baseline="30000" dirty="0">
                <a:solidFill>
                  <a:schemeClr val="tx1"/>
                </a:solidFill>
                <a:effectLst/>
                <a:latin typeface="+mn-lt"/>
                <a:ea typeface="+mn-ea"/>
                <a:cs typeface="+mn-cs"/>
              </a:rPr>
              <a:t>37 </a:t>
            </a:r>
            <a:r>
              <a:rPr lang="en-US" sz="1200" b="0" i="0" u="none" strike="noStrike" kern="1200" dirty="0">
                <a:solidFill>
                  <a:schemeClr val="tx1"/>
                </a:solidFill>
                <a:effectLst/>
                <a:latin typeface="+mn-lt"/>
                <a:ea typeface="+mn-ea"/>
                <a:cs typeface="+mn-cs"/>
              </a:rPr>
              <a:t>And he said, He that shewed mercy on him. Then said Jesus unto him, Go, and do thou likewise.</a:t>
            </a:r>
          </a:p>
        </p:txBody>
      </p:sp>
      <p:sp>
        <p:nvSpPr>
          <p:cNvPr id="4" name="Slide Number Placeholder 3"/>
          <p:cNvSpPr>
            <a:spLocks noGrp="1"/>
          </p:cNvSpPr>
          <p:nvPr>
            <p:ph type="sldNum" sz="quarter" idx="5"/>
          </p:nvPr>
        </p:nvSpPr>
        <p:spPr/>
        <p:txBody>
          <a:bodyPr/>
          <a:lstStyle/>
          <a:p>
            <a:fld id="{D0E23546-3952-AE4D-B5CF-D716DED3EBEB}" type="slidenum">
              <a:rPr lang="en-US" smtClean="0"/>
              <a:t>24</a:t>
            </a:fld>
            <a:endParaRPr lang="en-US"/>
          </a:p>
        </p:txBody>
      </p:sp>
    </p:spTree>
    <p:extLst>
      <p:ext uri="{BB962C8B-B14F-4D97-AF65-F5344CB8AC3E}">
        <p14:creationId xmlns:p14="http://schemas.microsoft.com/office/powerpoint/2010/main" val="281522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5E72B5"/>
                </a:solidFill>
                <a:effectLst/>
                <a:latin typeface="founder grotesk"/>
                <a:hlinkClick r:id="rId3"/>
              </a:rPr>
              <a:t>Jan Lievens</a:t>
            </a:r>
            <a:endParaRPr lang="en-US" b="0" i="0" u="none" strike="noStrike" dirty="0">
              <a:solidFill>
                <a:srgbClr val="3D3833"/>
              </a:solidFill>
              <a:effectLst/>
              <a:latin typeface="founder grotesk"/>
            </a:endParaRPr>
          </a:p>
          <a:p>
            <a:pPr algn="l"/>
            <a:r>
              <a:rPr lang="en-US" b="0" i="0" u="none" strike="noStrike" dirty="0">
                <a:solidFill>
                  <a:srgbClr val="3D3833"/>
                </a:solidFill>
                <a:effectLst/>
                <a:latin typeface="founder grotesk"/>
              </a:rPr>
              <a:t>Job by Jan </a:t>
            </a:r>
            <a:r>
              <a:rPr lang="en-US" b="0" i="0" u="none" strike="noStrike" dirty="0" err="1">
                <a:solidFill>
                  <a:srgbClr val="3D3833"/>
                </a:solidFill>
                <a:effectLst/>
                <a:latin typeface="founder grotesk"/>
              </a:rPr>
              <a:t>Lievens</a:t>
            </a:r>
            <a:r>
              <a:rPr lang="en-US" b="0" i="0" u="none" strike="noStrike" dirty="0">
                <a:solidFill>
                  <a:srgbClr val="3D3833"/>
                </a:solidFill>
                <a:effectLst/>
                <a:latin typeface="founder grotesk"/>
              </a:rPr>
              <a:t> , 1631</a:t>
            </a:r>
          </a:p>
        </p:txBody>
      </p:sp>
      <p:sp>
        <p:nvSpPr>
          <p:cNvPr id="4" name="Slide Number Placeholder 3"/>
          <p:cNvSpPr>
            <a:spLocks noGrp="1"/>
          </p:cNvSpPr>
          <p:nvPr>
            <p:ph type="sldNum" sz="quarter" idx="5"/>
          </p:nvPr>
        </p:nvSpPr>
        <p:spPr/>
        <p:txBody>
          <a:bodyPr/>
          <a:lstStyle/>
          <a:p>
            <a:pPr>
              <a:defRPr/>
            </a:pPr>
            <a:fld id="{6064222F-F0AB-3D4B-8B5A-2AFAF313E823}" type="slidenum">
              <a:rPr lang="en-US" altLang="en-US" smtClean="0"/>
              <a:pPr>
                <a:defRPr/>
              </a:pPr>
              <a:t>28</a:t>
            </a:fld>
            <a:endParaRPr lang="en-US" altLang="en-US"/>
          </a:p>
        </p:txBody>
      </p:sp>
    </p:spTree>
    <p:extLst>
      <p:ext uri="{BB962C8B-B14F-4D97-AF65-F5344CB8AC3E}">
        <p14:creationId xmlns:p14="http://schemas.microsoft.com/office/powerpoint/2010/main" val="389132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62797D9-9D53-E645-95DC-D4F6170453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2D0D45-5BFE-9316-54C0-24B0560C7C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386206-4521-58B1-7072-C83BDC43CD64}"/>
              </a:ext>
            </a:extLst>
          </p:cNvPr>
          <p:cNvSpPr>
            <a:spLocks noGrp="1"/>
          </p:cNvSpPr>
          <p:nvPr>
            <p:ph type="sldNum" sz="quarter" idx="12"/>
          </p:nvPr>
        </p:nvSpPr>
        <p:spPr/>
        <p:txBody>
          <a:bodyPr/>
          <a:lstStyle>
            <a:lvl1pPr>
              <a:defRPr/>
            </a:lvl1pPr>
          </a:lstStyle>
          <a:p>
            <a:pPr>
              <a:defRPr/>
            </a:pPr>
            <a:fld id="{01EF0A8C-6E4F-3643-BAA7-4ACF07A3FED0}" type="slidenum">
              <a:rPr lang="en-US" altLang="en-US"/>
              <a:pPr>
                <a:defRPr/>
              </a:pPr>
              <a:t>‹#›</a:t>
            </a:fld>
            <a:endParaRPr lang="en-US" altLang="en-US"/>
          </a:p>
        </p:txBody>
      </p:sp>
    </p:spTree>
    <p:extLst>
      <p:ext uri="{BB962C8B-B14F-4D97-AF65-F5344CB8AC3E}">
        <p14:creationId xmlns:p14="http://schemas.microsoft.com/office/powerpoint/2010/main" val="112791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0698-282E-53DA-C3E8-59A17F96D2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FD3190-EF88-F0A3-893D-F403BF9B9B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EDD902-44EB-0AD4-9232-EAE22609C8A6}"/>
              </a:ext>
            </a:extLst>
          </p:cNvPr>
          <p:cNvSpPr>
            <a:spLocks noGrp="1"/>
          </p:cNvSpPr>
          <p:nvPr>
            <p:ph type="sldNum" sz="quarter" idx="12"/>
          </p:nvPr>
        </p:nvSpPr>
        <p:spPr/>
        <p:txBody>
          <a:bodyPr/>
          <a:lstStyle>
            <a:lvl1pPr>
              <a:defRPr/>
            </a:lvl1pPr>
          </a:lstStyle>
          <a:p>
            <a:pPr>
              <a:defRPr/>
            </a:pPr>
            <a:fld id="{7046F09E-3E4A-514D-AAFD-8A1C8D5A16C7}" type="slidenum">
              <a:rPr lang="en-US" altLang="en-US"/>
              <a:pPr>
                <a:defRPr/>
              </a:pPr>
              <a:t>‹#›</a:t>
            </a:fld>
            <a:endParaRPr lang="en-US" altLang="en-US"/>
          </a:p>
        </p:txBody>
      </p:sp>
    </p:spTree>
    <p:extLst>
      <p:ext uri="{BB962C8B-B14F-4D97-AF65-F5344CB8AC3E}">
        <p14:creationId xmlns:p14="http://schemas.microsoft.com/office/powerpoint/2010/main" val="80420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8BC44-F2EC-E8A5-C540-132807B83C8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CA7F39-DEAF-7EEA-1AE9-421540B4EB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92AE1F-90D5-BD2D-A147-98862C051632}"/>
              </a:ext>
            </a:extLst>
          </p:cNvPr>
          <p:cNvSpPr>
            <a:spLocks noGrp="1"/>
          </p:cNvSpPr>
          <p:nvPr>
            <p:ph type="sldNum" sz="quarter" idx="12"/>
          </p:nvPr>
        </p:nvSpPr>
        <p:spPr/>
        <p:txBody>
          <a:bodyPr/>
          <a:lstStyle>
            <a:lvl1pPr>
              <a:defRPr/>
            </a:lvl1pPr>
          </a:lstStyle>
          <a:p>
            <a:pPr>
              <a:defRPr/>
            </a:pPr>
            <a:fld id="{51B63CBF-2517-7A48-840C-506015E9E004}" type="slidenum">
              <a:rPr lang="en-US" altLang="en-US"/>
              <a:pPr>
                <a:defRPr/>
              </a:pPr>
              <a:t>‹#›</a:t>
            </a:fld>
            <a:endParaRPr lang="en-US" altLang="en-US"/>
          </a:p>
        </p:txBody>
      </p:sp>
    </p:spTree>
    <p:extLst>
      <p:ext uri="{BB962C8B-B14F-4D97-AF65-F5344CB8AC3E}">
        <p14:creationId xmlns:p14="http://schemas.microsoft.com/office/powerpoint/2010/main" val="233674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76036-AE14-D797-FC55-99EB575BB77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0DF813F-B34A-845C-5ED7-CF9B146616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78B6B7-6967-D6BB-6812-D9BEB64E7D43}"/>
              </a:ext>
            </a:extLst>
          </p:cNvPr>
          <p:cNvSpPr>
            <a:spLocks noGrp="1"/>
          </p:cNvSpPr>
          <p:nvPr>
            <p:ph type="sldNum" sz="quarter" idx="12"/>
          </p:nvPr>
        </p:nvSpPr>
        <p:spPr/>
        <p:txBody>
          <a:bodyPr/>
          <a:lstStyle>
            <a:lvl1pPr>
              <a:defRPr/>
            </a:lvl1pPr>
          </a:lstStyle>
          <a:p>
            <a:pPr>
              <a:defRPr/>
            </a:pPr>
            <a:fld id="{7D46E14D-53A9-0F4A-868E-9AE389721A6D}" type="slidenum">
              <a:rPr lang="en-US" altLang="en-US"/>
              <a:pPr>
                <a:defRPr/>
              </a:pPr>
              <a:t>‹#›</a:t>
            </a:fld>
            <a:endParaRPr lang="en-US" altLang="en-US"/>
          </a:p>
        </p:txBody>
      </p:sp>
    </p:spTree>
    <p:extLst>
      <p:ext uri="{BB962C8B-B14F-4D97-AF65-F5344CB8AC3E}">
        <p14:creationId xmlns:p14="http://schemas.microsoft.com/office/powerpoint/2010/main" val="317812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02D3F-F54A-7E0C-88EF-26A6F71FDF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C89EE9-816F-38B1-53C6-1C2F214320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B81893-1367-0A01-EC2A-6D7F36316E58}"/>
              </a:ext>
            </a:extLst>
          </p:cNvPr>
          <p:cNvSpPr>
            <a:spLocks noGrp="1"/>
          </p:cNvSpPr>
          <p:nvPr>
            <p:ph type="sldNum" sz="quarter" idx="12"/>
          </p:nvPr>
        </p:nvSpPr>
        <p:spPr/>
        <p:txBody>
          <a:bodyPr/>
          <a:lstStyle>
            <a:lvl1pPr>
              <a:defRPr/>
            </a:lvl1pPr>
          </a:lstStyle>
          <a:p>
            <a:pPr>
              <a:defRPr/>
            </a:pPr>
            <a:fld id="{EF941D55-DAF5-6341-8D16-BB46F665A3BB}" type="slidenum">
              <a:rPr lang="en-US" altLang="en-US"/>
              <a:pPr>
                <a:defRPr/>
              </a:pPr>
              <a:t>‹#›</a:t>
            </a:fld>
            <a:endParaRPr lang="en-US" altLang="en-US"/>
          </a:p>
        </p:txBody>
      </p:sp>
    </p:spTree>
    <p:extLst>
      <p:ext uri="{BB962C8B-B14F-4D97-AF65-F5344CB8AC3E}">
        <p14:creationId xmlns:p14="http://schemas.microsoft.com/office/powerpoint/2010/main" val="27243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95A0E34-B0DD-B198-271E-CFB076E2748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AF02E37-3501-F1AD-84E1-FF58196735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FC7CCE-37B8-B26D-AA0B-5F57AE36DB37}"/>
              </a:ext>
            </a:extLst>
          </p:cNvPr>
          <p:cNvSpPr>
            <a:spLocks noGrp="1"/>
          </p:cNvSpPr>
          <p:nvPr>
            <p:ph type="sldNum" sz="quarter" idx="12"/>
          </p:nvPr>
        </p:nvSpPr>
        <p:spPr/>
        <p:txBody>
          <a:bodyPr/>
          <a:lstStyle>
            <a:lvl1pPr>
              <a:defRPr/>
            </a:lvl1pPr>
          </a:lstStyle>
          <a:p>
            <a:pPr>
              <a:defRPr/>
            </a:pPr>
            <a:fld id="{5C193F04-DDE6-3E4A-8CD3-4C0422ADF9A1}" type="slidenum">
              <a:rPr lang="en-US" altLang="en-US"/>
              <a:pPr>
                <a:defRPr/>
              </a:pPr>
              <a:t>‹#›</a:t>
            </a:fld>
            <a:endParaRPr lang="en-US" altLang="en-US"/>
          </a:p>
        </p:txBody>
      </p:sp>
    </p:spTree>
    <p:extLst>
      <p:ext uri="{BB962C8B-B14F-4D97-AF65-F5344CB8AC3E}">
        <p14:creationId xmlns:p14="http://schemas.microsoft.com/office/powerpoint/2010/main" val="81453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D1B0E8E-72F6-97D8-3DF7-AC4C71D59AF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1B9E825-3C6B-827F-3FBA-277E61AD52C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9BE95EC-61EF-6C37-6BC1-0139D1FEC5C1}"/>
              </a:ext>
            </a:extLst>
          </p:cNvPr>
          <p:cNvSpPr>
            <a:spLocks noGrp="1"/>
          </p:cNvSpPr>
          <p:nvPr>
            <p:ph type="sldNum" sz="quarter" idx="12"/>
          </p:nvPr>
        </p:nvSpPr>
        <p:spPr/>
        <p:txBody>
          <a:bodyPr/>
          <a:lstStyle>
            <a:lvl1pPr>
              <a:defRPr/>
            </a:lvl1pPr>
          </a:lstStyle>
          <a:p>
            <a:pPr>
              <a:defRPr/>
            </a:pPr>
            <a:fld id="{19CBF676-4EDC-834D-9A1E-985D52CC68C2}" type="slidenum">
              <a:rPr lang="en-US" altLang="en-US"/>
              <a:pPr>
                <a:defRPr/>
              </a:pPr>
              <a:t>‹#›</a:t>
            </a:fld>
            <a:endParaRPr lang="en-US" altLang="en-US"/>
          </a:p>
        </p:txBody>
      </p:sp>
    </p:spTree>
    <p:extLst>
      <p:ext uri="{BB962C8B-B14F-4D97-AF65-F5344CB8AC3E}">
        <p14:creationId xmlns:p14="http://schemas.microsoft.com/office/powerpoint/2010/main" val="340606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DE0DB9-9694-6B53-FC5D-E50D739491D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0940D9B-D874-4B99-EDCC-5CFC814E57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1DEBE8A-584C-0BDF-2E28-BA08B8E8820B}"/>
              </a:ext>
            </a:extLst>
          </p:cNvPr>
          <p:cNvSpPr>
            <a:spLocks noGrp="1"/>
          </p:cNvSpPr>
          <p:nvPr>
            <p:ph type="sldNum" sz="quarter" idx="12"/>
          </p:nvPr>
        </p:nvSpPr>
        <p:spPr/>
        <p:txBody>
          <a:bodyPr/>
          <a:lstStyle>
            <a:lvl1pPr>
              <a:defRPr/>
            </a:lvl1pPr>
          </a:lstStyle>
          <a:p>
            <a:pPr>
              <a:defRPr/>
            </a:pPr>
            <a:fld id="{ECE75754-1264-EC4E-A0A3-40B72C57CD51}" type="slidenum">
              <a:rPr lang="en-US" altLang="en-US"/>
              <a:pPr>
                <a:defRPr/>
              </a:pPr>
              <a:t>‹#›</a:t>
            </a:fld>
            <a:endParaRPr lang="en-US" altLang="en-US"/>
          </a:p>
        </p:txBody>
      </p:sp>
    </p:spTree>
    <p:extLst>
      <p:ext uri="{BB962C8B-B14F-4D97-AF65-F5344CB8AC3E}">
        <p14:creationId xmlns:p14="http://schemas.microsoft.com/office/powerpoint/2010/main" val="275597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640B3E-B1D7-925B-5F38-2DEF07C79A2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34C9E04-69BD-4E3E-8B68-77D14E6982F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EEA524-CD4F-7036-5E92-5D794428FF69}"/>
              </a:ext>
            </a:extLst>
          </p:cNvPr>
          <p:cNvSpPr>
            <a:spLocks noGrp="1"/>
          </p:cNvSpPr>
          <p:nvPr>
            <p:ph type="sldNum" sz="quarter" idx="12"/>
          </p:nvPr>
        </p:nvSpPr>
        <p:spPr/>
        <p:txBody>
          <a:bodyPr/>
          <a:lstStyle>
            <a:lvl1pPr>
              <a:defRPr/>
            </a:lvl1pPr>
          </a:lstStyle>
          <a:p>
            <a:pPr>
              <a:defRPr/>
            </a:pPr>
            <a:fld id="{CCF408C6-37AF-9D41-B20F-3B6D6ED2F3AF}" type="slidenum">
              <a:rPr lang="en-US" altLang="en-US"/>
              <a:pPr>
                <a:defRPr/>
              </a:pPr>
              <a:t>‹#›</a:t>
            </a:fld>
            <a:endParaRPr lang="en-US" altLang="en-US"/>
          </a:p>
        </p:txBody>
      </p:sp>
    </p:spTree>
    <p:extLst>
      <p:ext uri="{BB962C8B-B14F-4D97-AF65-F5344CB8AC3E}">
        <p14:creationId xmlns:p14="http://schemas.microsoft.com/office/powerpoint/2010/main" val="24132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77E6CA-6CDF-B713-2C36-B352523A1A3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EF9C4E8-E8BC-3FCC-C759-B2CD6E753A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C174F7-8DA3-2422-2B03-89825BC8640F}"/>
              </a:ext>
            </a:extLst>
          </p:cNvPr>
          <p:cNvSpPr>
            <a:spLocks noGrp="1"/>
          </p:cNvSpPr>
          <p:nvPr>
            <p:ph type="sldNum" sz="quarter" idx="12"/>
          </p:nvPr>
        </p:nvSpPr>
        <p:spPr/>
        <p:txBody>
          <a:bodyPr/>
          <a:lstStyle>
            <a:lvl1pPr>
              <a:defRPr/>
            </a:lvl1pPr>
          </a:lstStyle>
          <a:p>
            <a:pPr>
              <a:defRPr/>
            </a:pPr>
            <a:fld id="{519D88A6-BC99-EC48-98AC-74AC51BFC1AE}" type="slidenum">
              <a:rPr lang="en-US" altLang="en-US"/>
              <a:pPr>
                <a:defRPr/>
              </a:pPr>
              <a:t>‹#›</a:t>
            </a:fld>
            <a:endParaRPr lang="en-US" altLang="en-US"/>
          </a:p>
        </p:txBody>
      </p:sp>
    </p:spTree>
    <p:extLst>
      <p:ext uri="{BB962C8B-B14F-4D97-AF65-F5344CB8AC3E}">
        <p14:creationId xmlns:p14="http://schemas.microsoft.com/office/powerpoint/2010/main" val="201699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0CFAFD-C8A1-752B-2088-8F731D898A0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F771367-67FC-49FB-98D4-5A0E749A89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EAAC4C-E22E-AEA5-92B2-F48FD091A544}"/>
              </a:ext>
            </a:extLst>
          </p:cNvPr>
          <p:cNvSpPr>
            <a:spLocks noGrp="1"/>
          </p:cNvSpPr>
          <p:nvPr>
            <p:ph type="sldNum" sz="quarter" idx="12"/>
          </p:nvPr>
        </p:nvSpPr>
        <p:spPr/>
        <p:txBody>
          <a:bodyPr/>
          <a:lstStyle>
            <a:lvl1pPr>
              <a:defRPr/>
            </a:lvl1pPr>
          </a:lstStyle>
          <a:p>
            <a:pPr>
              <a:defRPr/>
            </a:pPr>
            <a:fld id="{B60FD144-43FC-5940-A5F5-83427B656587}" type="slidenum">
              <a:rPr lang="en-US" altLang="en-US"/>
              <a:pPr>
                <a:defRPr/>
              </a:pPr>
              <a:t>‹#›</a:t>
            </a:fld>
            <a:endParaRPr lang="en-US" altLang="en-US"/>
          </a:p>
        </p:txBody>
      </p:sp>
    </p:spTree>
    <p:extLst>
      <p:ext uri="{BB962C8B-B14F-4D97-AF65-F5344CB8AC3E}">
        <p14:creationId xmlns:p14="http://schemas.microsoft.com/office/powerpoint/2010/main" val="105973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270920-F719-7A3C-C0EA-34809A15F6E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7158081-ACC5-D3A7-85E3-F2583FDBBD8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2C95469-C027-DA31-A692-31024E36046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14574E96-7CF4-5774-5B6E-064F294ADDF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1773F930-A2B8-CAF3-A0DE-EBA20E86FC3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275ED78-3714-E840-8A58-A575C1064E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1850140-D73C-8E31-37E0-2A8DDC752DE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489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5" name="Rectangle 2458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a:extLst>
              <a:ext uri="{FF2B5EF4-FFF2-40B4-BE49-F238E27FC236}">
                <a16:creationId xmlns:a16="http://schemas.microsoft.com/office/drawing/2014/main" id="{EC1B7EC0-9ABE-E1C3-BB1A-B31069CD3172}"/>
              </a:ext>
            </a:extLst>
          </p:cNvPr>
          <p:cNvSpPr>
            <a:spLocks noGrp="1"/>
          </p:cNvSpPr>
          <p:nvPr>
            <p:ph type="title"/>
          </p:nvPr>
        </p:nvSpPr>
        <p:spPr>
          <a:xfrm>
            <a:off x="640080" y="325369"/>
            <a:ext cx="4368602" cy="1956841"/>
          </a:xfrm>
        </p:spPr>
        <p:txBody>
          <a:bodyPr anchor="b">
            <a:normAutofit/>
          </a:bodyPr>
          <a:lstStyle/>
          <a:p>
            <a:pPr algn="l" eaLnBrk="1" hangingPunct="1"/>
            <a:r>
              <a:rPr lang="en-US" altLang="en-US" sz="5400" b="1" dirty="0">
                <a:latin typeface="Optima" panose="02000503060000020004" pitchFamily="2" charset="0"/>
                <a:ea typeface="ＭＳ Ｐゴシック" panose="020B0600070205080204" pitchFamily="34" charset="-128"/>
              </a:rPr>
              <a:t>Types of Events</a:t>
            </a:r>
          </a:p>
        </p:txBody>
      </p:sp>
      <p:sp>
        <p:nvSpPr>
          <p:cNvPr id="2458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Content Placeholder 2">
            <a:extLst>
              <a:ext uri="{FF2B5EF4-FFF2-40B4-BE49-F238E27FC236}">
                <a16:creationId xmlns:a16="http://schemas.microsoft.com/office/drawing/2014/main" id="{5D78D85A-816B-7F60-4100-66B86E052B76}"/>
              </a:ext>
            </a:extLst>
          </p:cNvPr>
          <p:cNvSpPr>
            <a:spLocks noGrp="1"/>
          </p:cNvSpPr>
          <p:nvPr>
            <p:ph idx="1"/>
          </p:nvPr>
        </p:nvSpPr>
        <p:spPr>
          <a:xfrm>
            <a:off x="640080" y="2872899"/>
            <a:ext cx="4243589" cy="3320668"/>
          </a:xfrm>
        </p:spPr>
        <p:txBody>
          <a:bodyPr>
            <a:normAutofit/>
          </a:bodyPr>
          <a:lstStyle/>
          <a:p>
            <a:pPr marL="0" indent="0" eaLnBrk="1" hangingPunct="1">
              <a:buNone/>
            </a:pPr>
            <a:r>
              <a:rPr lang="en-US" altLang="en-US" sz="3400" b="1" i="1" u="sng" dirty="0">
                <a:latin typeface="Optima" panose="02000503060000020004" pitchFamily="2" charset="0"/>
                <a:ea typeface="ＭＳ Ｐゴシック" panose="020B0600070205080204" pitchFamily="34" charset="-128"/>
              </a:rPr>
              <a:t>Unpredictable</a:t>
            </a:r>
            <a:r>
              <a:rPr lang="en-US" altLang="en-US" sz="3400" b="1" dirty="0">
                <a:latin typeface="Optima" panose="02000503060000020004" pitchFamily="2" charset="0"/>
                <a:ea typeface="ＭＳ Ｐゴシック" panose="020B0600070205080204" pitchFamily="34" charset="-128"/>
              </a:rPr>
              <a:t>, natural disasters</a:t>
            </a:r>
          </a:p>
          <a:p>
            <a:pPr marL="0" indent="0" eaLnBrk="1" hangingPunct="1">
              <a:buNone/>
            </a:pPr>
            <a:r>
              <a:rPr lang="en-US" altLang="en-US" sz="3400" b="1" dirty="0">
                <a:latin typeface="Optima" panose="02000503060000020004" pitchFamily="2" charset="0"/>
                <a:ea typeface="ＭＳ Ｐゴシック" panose="020B0600070205080204" pitchFamily="34" charset="-128"/>
              </a:rPr>
              <a:t>-No time for anticipatory grief</a:t>
            </a:r>
          </a:p>
        </p:txBody>
      </p:sp>
      <p:pic>
        <p:nvPicPr>
          <p:cNvPr id="24580" name="Picture 1" descr="Tornado-Alley1.jpg">
            <a:extLst>
              <a:ext uri="{FF2B5EF4-FFF2-40B4-BE49-F238E27FC236}">
                <a16:creationId xmlns:a16="http://schemas.microsoft.com/office/drawing/2014/main" id="{65BE27A2-5F87-5C32-26F0-661AB40939B4}"/>
              </a:ext>
            </a:extLst>
          </p:cNvPr>
          <p:cNvPicPr>
            <a:picLocks noChangeAspect="1"/>
          </p:cNvPicPr>
          <p:nvPr/>
        </p:nvPicPr>
        <p:blipFill rotWithShape="1">
          <a:blip r:embed="rId3">
            <a:extLst>
              <a:ext uri="{28A0092B-C50C-407E-A947-70E740481C1C}">
                <a14:useLocalDpi xmlns:a14="http://schemas.microsoft.com/office/drawing/2010/main" val="0"/>
              </a:ext>
            </a:extLst>
          </a:blip>
          <a:srcRect l="5178" r="1959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3" name="Rectangle 2868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a:extLst>
              <a:ext uri="{FF2B5EF4-FFF2-40B4-BE49-F238E27FC236}">
                <a16:creationId xmlns:a16="http://schemas.microsoft.com/office/drawing/2014/main" id="{C36BDC0D-1D22-482A-AC9D-FB13FE5B4DF3}"/>
              </a:ext>
            </a:extLst>
          </p:cNvPr>
          <p:cNvSpPr>
            <a:spLocks noGrp="1"/>
          </p:cNvSpPr>
          <p:nvPr>
            <p:ph type="title"/>
          </p:nvPr>
        </p:nvSpPr>
        <p:spPr>
          <a:xfrm>
            <a:off x="381000" y="609600"/>
            <a:ext cx="4351713" cy="1330839"/>
          </a:xfrm>
        </p:spPr>
        <p:txBody>
          <a:bodyPr>
            <a:normAutofit/>
          </a:bodyPr>
          <a:lstStyle/>
          <a:p>
            <a:pPr eaLnBrk="1" hangingPunct="1">
              <a:lnSpc>
                <a:spcPct val="90000"/>
              </a:lnSpc>
            </a:pPr>
            <a:r>
              <a:rPr lang="en-US" altLang="en-US" b="1" dirty="0">
                <a:latin typeface="Optima" panose="02000503060000020004" pitchFamily="2" charset="0"/>
                <a:ea typeface="ＭＳ Ｐゴシック" panose="020B0600070205080204" pitchFamily="34" charset="-128"/>
              </a:rPr>
              <a:t>Types of Events</a:t>
            </a:r>
          </a:p>
        </p:txBody>
      </p:sp>
      <p:sp>
        <p:nvSpPr>
          <p:cNvPr id="28675" name="Content Placeholder 2">
            <a:extLst>
              <a:ext uri="{FF2B5EF4-FFF2-40B4-BE49-F238E27FC236}">
                <a16:creationId xmlns:a16="http://schemas.microsoft.com/office/drawing/2014/main" id="{471C00E3-C986-4A1E-BF1F-897AEA5961BA}"/>
              </a:ext>
            </a:extLst>
          </p:cNvPr>
          <p:cNvSpPr>
            <a:spLocks noGrp="1"/>
          </p:cNvSpPr>
          <p:nvPr>
            <p:ph idx="1"/>
          </p:nvPr>
        </p:nvSpPr>
        <p:spPr>
          <a:xfrm>
            <a:off x="381000" y="2194102"/>
            <a:ext cx="3962400" cy="3908586"/>
          </a:xfrm>
        </p:spPr>
        <p:txBody>
          <a:bodyPr>
            <a:noAutofit/>
          </a:bodyPr>
          <a:lstStyle/>
          <a:p>
            <a:pPr eaLnBrk="1" hangingPunct="1"/>
            <a:r>
              <a:rPr lang="en-US" altLang="en-US" sz="3000" b="1" dirty="0">
                <a:latin typeface="Optima" panose="02000503060000020004" pitchFamily="2" charset="0"/>
                <a:ea typeface="ＭＳ Ｐゴシック" panose="020B0600070205080204" pitchFamily="34" charset="-128"/>
              </a:rPr>
              <a:t>Human-induced, </a:t>
            </a:r>
            <a:r>
              <a:rPr lang="en-US" altLang="en-US" sz="3000" b="1" i="1" u="sng" dirty="0">
                <a:latin typeface="Optima" panose="02000503060000020004" pitchFamily="2" charset="0"/>
                <a:ea typeface="ＭＳ Ｐゴシック" panose="020B0600070205080204" pitchFamily="34" charset="-128"/>
              </a:rPr>
              <a:t>accidental</a:t>
            </a:r>
          </a:p>
          <a:p>
            <a:pPr lvl="1" eaLnBrk="1" hangingPunct="1"/>
            <a:r>
              <a:rPr lang="en-US" altLang="en-US" sz="3200" b="1" dirty="0">
                <a:latin typeface="Optima" panose="02000503060000020004" pitchFamily="2" charset="0"/>
                <a:ea typeface="ＭＳ Ｐゴシック" panose="020B0600070205080204" pitchFamily="34" charset="-128"/>
              </a:rPr>
              <a:t>	</a:t>
            </a:r>
            <a:r>
              <a:rPr lang="en-US" altLang="en-US" sz="3200" b="1" dirty="0">
                <a:latin typeface="Optima" panose="02000503060000020004" pitchFamily="2" charset="0"/>
                <a:ea typeface="ＭＳ Ｐゴシック" panose="020B0600070205080204" pitchFamily="34" charset="-128"/>
                <a:cs typeface="Arial" panose="020B0604020202020204" pitchFamily="34" charset="0"/>
              </a:rPr>
              <a:t>Complications from sudden death</a:t>
            </a:r>
          </a:p>
        </p:txBody>
      </p:sp>
      <p:pic>
        <p:nvPicPr>
          <p:cNvPr id="28676" name="Picture 1" descr="accident-moto-voiture.jpg">
            <a:extLst>
              <a:ext uri="{FF2B5EF4-FFF2-40B4-BE49-F238E27FC236}">
                <a16:creationId xmlns:a16="http://schemas.microsoft.com/office/drawing/2014/main" id="{7865003D-D852-D993-724B-4DEA5910EFBB}"/>
              </a:ext>
            </a:extLst>
          </p:cNvPr>
          <p:cNvPicPr>
            <a:picLocks noChangeAspect="1"/>
          </p:cNvPicPr>
          <p:nvPr/>
        </p:nvPicPr>
        <p:blipFill rotWithShape="1">
          <a:blip r:embed="rId2">
            <a:extLst>
              <a:ext uri="{28A0092B-C50C-407E-A947-70E740481C1C}">
                <a14:useLocalDpi xmlns:a14="http://schemas.microsoft.com/office/drawing/2010/main" val="0"/>
              </a:ext>
            </a:extLst>
          </a:blip>
          <a:srcRect r="21043" b="-2"/>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11" name="Rectangle 297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a:extLst>
              <a:ext uri="{FF2B5EF4-FFF2-40B4-BE49-F238E27FC236}">
                <a16:creationId xmlns:a16="http://schemas.microsoft.com/office/drawing/2014/main" id="{B3822059-D1CC-706E-09DD-779117A1675B}"/>
              </a:ext>
            </a:extLst>
          </p:cNvPr>
          <p:cNvSpPr>
            <a:spLocks noGrp="1"/>
          </p:cNvSpPr>
          <p:nvPr>
            <p:ph type="title"/>
          </p:nvPr>
        </p:nvSpPr>
        <p:spPr>
          <a:xfrm>
            <a:off x="630936" y="640080"/>
            <a:ext cx="4818888" cy="1481328"/>
          </a:xfrm>
        </p:spPr>
        <p:txBody>
          <a:bodyPr anchor="b">
            <a:normAutofit/>
          </a:bodyPr>
          <a:lstStyle/>
          <a:p>
            <a:pPr eaLnBrk="1" hangingPunct="1"/>
            <a:r>
              <a:rPr lang="en-US" altLang="en-US" sz="5400" b="1">
                <a:latin typeface="Optima" panose="02000503060000020004" pitchFamily="2" charset="0"/>
                <a:ea typeface="ＭＳ Ｐゴシック" panose="020B0600070205080204" pitchFamily="34" charset="-128"/>
              </a:rPr>
              <a:t>Types of Events</a:t>
            </a:r>
          </a:p>
        </p:txBody>
      </p:sp>
      <p:sp>
        <p:nvSpPr>
          <p:cNvPr id="297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Content Placeholder 2">
            <a:extLst>
              <a:ext uri="{FF2B5EF4-FFF2-40B4-BE49-F238E27FC236}">
                <a16:creationId xmlns:a16="http://schemas.microsoft.com/office/drawing/2014/main" id="{5FB809AD-7A3E-F7E0-E6B2-20671097AA9B}"/>
              </a:ext>
            </a:extLst>
          </p:cNvPr>
          <p:cNvSpPr>
            <a:spLocks noGrp="1"/>
          </p:cNvSpPr>
          <p:nvPr>
            <p:ph idx="1"/>
          </p:nvPr>
        </p:nvSpPr>
        <p:spPr>
          <a:xfrm>
            <a:off x="630936" y="2660904"/>
            <a:ext cx="4818888" cy="3547872"/>
          </a:xfrm>
        </p:spPr>
        <p:txBody>
          <a:bodyPr anchor="t">
            <a:normAutofit/>
          </a:bodyPr>
          <a:lstStyle/>
          <a:p>
            <a:pPr marL="0" indent="0" eaLnBrk="1" hangingPunct="1">
              <a:buNone/>
            </a:pPr>
            <a:r>
              <a:rPr lang="en-US" altLang="en-US" sz="4000" b="1" dirty="0">
                <a:latin typeface="Optima" panose="02000503060000020004" pitchFamily="2" charset="0"/>
                <a:ea typeface="ＭＳ Ｐゴシック" panose="020B0600070205080204" pitchFamily="34" charset="-128"/>
              </a:rPr>
              <a:t>Human-induced, </a:t>
            </a:r>
            <a:r>
              <a:rPr lang="en-US" altLang="en-US" sz="4000" b="1" i="1" u="sng" dirty="0">
                <a:latin typeface="Optima" panose="02000503060000020004" pitchFamily="2" charset="0"/>
                <a:ea typeface="ＭＳ Ｐゴシック" panose="020B0600070205080204" pitchFamily="34" charset="-128"/>
              </a:rPr>
              <a:t>deliberate violence</a:t>
            </a:r>
          </a:p>
        </p:txBody>
      </p:sp>
      <p:pic>
        <p:nvPicPr>
          <p:cNvPr id="3" name="Picture 4" descr="A white sign with black text&#10;&#10;Description automatically generated">
            <a:extLst>
              <a:ext uri="{FF2B5EF4-FFF2-40B4-BE49-F238E27FC236}">
                <a16:creationId xmlns:a16="http://schemas.microsoft.com/office/drawing/2014/main" id="{9959399A-AB83-7616-A02F-D3E1258CB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21204" y="640080"/>
            <a:ext cx="4614656"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9" name="Rectangle 2868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1" name="Freeform: Shape 2869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8674" name="Title 1">
            <a:extLst>
              <a:ext uri="{FF2B5EF4-FFF2-40B4-BE49-F238E27FC236}">
                <a16:creationId xmlns:a16="http://schemas.microsoft.com/office/drawing/2014/main" id="{C36BDC0D-1D22-482A-AC9D-FB13FE5B4DF3}"/>
              </a:ext>
            </a:extLst>
          </p:cNvPr>
          <p:cNvSpPr>
            <a:spLocks noGrp="1"/>
          </p:cNvSpPr>
          <p:nvPr>
            <p:ph type="title"/>
          </p:nvPr>
        </p:nvSpPr>
        <p:spPr>
          <a:xfrm>
            <a:off x="533400" y="643467"/>
            <a:ext cx="3352800" cy="5571066"/>
          </a:xfrm>
        </p:spPr>
        <p:txBody>
          <a:bodyPr>
            <a:normAutofit/>
          </a:bodyPr>
          <a:lstStyle/>
          <a:p>
            <a:pPr eaLnBrk="1" hangingPunct="1"/>
            <a:r>
              <a:rPr lang="en-US" altLang="en-US" b="1" dirty="0">
                <a:solidFill>
                  <a:srgbClr val="FFFFFF"/>
                </a:solidFill>
                <a:latin typeface="Optima" panose="02000503060000020004" pitchFamily="2" charset="0"/>
                <a:ea typeface="ＭＳ Ｐゴシック" panose="020B0600070205080204" pitchFamily="34" charset="-128"/>
              </a:rPr>
              <a:t>Types of Losses Job Experienced</a:t>
            </a:r>
          </a:p>
        </p:txBody>
      </p:sp>
      <p:graphicFrame>
        <p:nvGraphicFramePr>
          <p:cNvPr id="28685" name="Content Placeholder 2">
            <a:extLst>
              <a:ext uri="{FF2B5EF4-FFF2-40B4-BE49-F238E27FC236}">
                <a16:creationId xmlns:a16="http://schemas.microsoft.com/office/drawing/2014/main" id="{98D9B198-F093-A715-1C04-8F7460D8B0AE}"/>
              </a:ext>
            </a:extLst>
          </p:cNvPr>
          <p:cNvGraphicFramePr>
            <a:graphicFrameLocks noGrp="1"/>
          </p:cNvGraphicFramePr>
          <p:nvPr>
            <p:ph idx="1"/>
            <p:extLst>
              <p:ext uri="{D42A27DB-BD31-4B8C-83A1-F6EECF244321}">
                <p14:modId xmlns:p14="http://schemas.microsoft.com/office/powerpoint/2010/main" val="9509723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4496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9" name="Rectangle 2868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1" name="Freeform: Shape 2869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8674" name="Title 1">
            <a:extLst>
              <a:ext uri="{FF2B5EF4-FFF2-40B4-BE49-F238E27FC236}">
                <a16:creationId xmlns:a16="http://schemas.microsoft.com/office/drawing/2014/main" id="{C36BDC0D-1D22-482A-AC9D-FB13FE5B4DF3}"/>
              </a:ext>
            </a:extLst>
          </p:cNvPr>
          <p:cNvSpPr>
            <a:spLocks noGrp="1"/>
          </p:cNvSpPr>
          <p:nvPr>
            <p:ph type="title"/>
          </p:nvPr>
        </p:nvSpPr>
        <p:spPr>
          <a:xfrm>
            <a:off x="533400" y="643467"/>
            <a:ext cx="3352800" cy="5571066"/>
          </a:xfrm>
        </p:spPr>
        <p:txBody>
          <a:bodyPr>
            <a:normAutofit/>
          </a:bodyPr>
          <a:lstStyle/>
          <a:p>
            <a:pPr eaLnBrk="1" hangingPunct="1"/>
            <a:r>
              <a:rPr lang="en-US" altLang="en-US" b="1" dirty="0">
                <a:solidFill>
                  <a:srgbClr val="FFFFFF"/>
                </a:solidFill>
                <a:latin typeface="Optima" panose="02000503060000020004" pitchFamily="2" charset="0"/>
                <a:ea typeface="ＭＳ Ｐゴシック" panose="020B0600070205080204" pitchFamily="34" charset="-128"/>
              </a:rPr>
              <a:t>Types of Losses Job Experienced</a:t>
            </a:r>
          </a:p>
        </p:txBody>
      </p:sp>
      <p:graphicFrame>
        <p:nvGraphicFramePr>
          <p:cNvPr id="28685" name="Content Placeholder 2">
            <a:extLst>
              <a:ext uri="{FF2B5EF4-FFF2-40B4-BE49-F238E27FC236}">
                <a16:creationId xmlns:a16="http://schemas.microsoft.com/office/drawing/2014/main" id="{98D9B198-F093-A715-1C04-8F7460D8B0AE}"/>
              </a:ext>
            </a:extLst>
          </p:cNvPr>
          <p:cNvGraphicFramePr>
            <a:graphicFrameLocks noGrp="1"/>
          </p:cNvGraphicFramePr>
          <p:nvPr>
            <p:ph idx="1"/>
            <p:extLst>
              <p:ext uri="{D42A27DB-BD31-4B8C-83A1-F6EECF244321}">
                <p14:modId xmlns:p14="http://schemas.microsoft.com/office/powerpoint/2010/main" val="348485449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75461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9" name="Rectangle 2868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1" name="Freeform: Shape 2869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8674" name="Title 1">
            <a:extLst>
              <a:ext uri="{FF2B5EF4-FFF2-40B4-BE49-F238E27FC236}">
                <a16:creationId xmlns:a16="http://schemas.microsoft.com/office/drawing/2014/main" id="{C36BDC0D-1D22-482A-AC9D-FB13FE5B4DF3}"/>
              </a:ext>
            </a:extLst>
          </p:cNvPr>
          <p:cNvSpPr>
            <a:spLocks noGrp="1"/>
          </p:cNvSpPr>
          <p:nvPr>
            <p:ph type="title"/>
          </p:nvPr>
        </p:nvSpPr>
        <p:spPr>
          <a:xfrm>
            <a:off x="533400" y="643467"/>
            <a:ext cx="3352800" cy="5571066"/>
          </a:xfrm>
        </p:spPr>
        <p:txBody>
          <a:bodyPr>
            <a:normAutofit/>
          </a:bodyPr>
          <a:lstStyle/>
          <a:p>
            <a:pPr eaLnBrk="1" hangingPunct="1"/>
            <a:r>
              <a:rPr lang="en-US" altLang="en-US" b="1" dirty="0">
                <a:solidFill>
                  <a:srgbClr val="FFFFFF"/>
                </a:solidFill>
                <a:latin typeface="Optima" panose="02000503060000020004" pitchFamily="2" charset="0"/>
                <a:ea typeface="ＭＳ Ｐゴシック" panose="020B0600070205080204" pitchFamily="34" charset="-128"/>
              </a:rPr>
              <a:t>Types of Losses Job Experienced</a:t>
            </a:r>
          </a:p>
        </p:txBody>
      </p:sp>
      <p:graphicFrame>
        <p:nvGraphicFramePr>
          <p:cNvPr id="28685" name="Content Placeholder 2">
            <a:extLst>
              <a:ext uri="{FF2B5EF4-FFF2-40B4-BE49-F238E27FC236}">
                <a16:creationId xmlns:a16="http://schemas.microsoft.com/office/drawing/2014/main" id="{98D9B198-F093-A715-1C04-8F7460D8B0AE}"/>
              </a:ext>
            </a:extLst>
          </p:cNvPr>
          <p:cNvGraphicFramePr>
            <a:graphicFrameLocks noGrp="1"/>
          </p:cNvGraphicFramePr>
          <p:nvPr>
            <p:ph idx="1"/>
            <p:extLst>
              <p:ext uri="{D42A27DB-BD31-4B8C-83A1-F6EECF244321}">
                <p14:modId xmlns:p14="http://schemas.microsoft.com/office/powerpoint/2010/main" val="219014308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2857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9" name="Rectangle 2868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1" name="Freeform: Shape 2869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8674" name="Title 1">
            <a:extLst>
              <a:ext uri="{FF2B5EF4-FFF2-40B4-BE49-F238E27FC236}">
                <a16:creationId xmlns:a16="http://schemas.microsoft.com/office/drawing/2014/main" id="{C36BDC0D-1D22-482A-AC9D-FB13FE5B4DF3}"/>
              </a:ext>
            </a:extLst>
          </p:cNvPr>
          <p:cNvSpPr>
            <a:spLocks noGrp="1"/>
          </p:cNvSpPr>
          <p:nvPr>
            <p:ph type="title"/>
          </p:nvPr>
        </p:nvSpPr>
        <p:spPr>
          <a:xfrm>
            <a:off x="533400" y="643467"/>
            <a:ext cx="3352800" cy="5571066"/>
          </a:xfrm>
        </p:spPr>
        <p:txBody>
          <a:bodyPr>
            <a:normAutofit/>
          </a:bodyPr>
          <a:lstStyle/>
          <a:p>
            <a:pPr eaLnBrk="1" hangingPunct="1"/>
            <a:r>
              <a:rPr lang="en-US" altLang="en-US" b="1" dirty="0">
                <a:solidFill>
                  <a:srgbClr val="FFFFFF"/>
                </a:solidFill>
                <a:latin typeface="Optima" panose="02000503060000020004" pitchFamily="2" charset="0"/>
                <a:ea typeface="ＭＳ Ｐゴシック" panose="020B0600070205080204" pitchFamily="34" charset="-128"/>
              </a:rPr>
              <a:t>Types of Losses Job Experienced</a:t>
            </a:r>
          </a:p>
        </p:txBody>
      </p:sp>
      <p:graphicFrame>
        <p:nvGraphicFramePr>
          <p:cNvPr id="28685" name="Content Placeholder 2">
            <a:extLst>
              <a:ext uri="{FF2B5EF4-FFF2-40B4-BE49-F238E27FC236}">
                <a16:creationId xmlns:a16="http://schemas.microsoft.com/office/drawing/2014/main" id="{98D9B198-F093-A715-1C04-8F7460D8B0AE}"/>
              </a:ext>
            </a:extLst>
          </p:cNvPr>
          <p:cNvGraphicFramePr>
            <a:graphicFrameLocks noGrp="1"/>
          </p:cNvGraphicFramePr>
          <p:nvPr>
            <p:ph idx="1"/>
            <p:extLst>
              <p:ext uri="{D42A27DB-BD31-4B8C-83A1-F6EECF244321}">
                <p14:modId xmlns:p14="http://schemas.microsoft.com/office/powerpoint/2010/main" val="1637515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82947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9" name="Rectangle 2868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1" name="Freeform: Shape 2869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8674" name="Title 1">
            <a:extLst>
              <a:ext uri="{FF2B5EF4-FFF2-40B4-BE49-F238E27FC236}">
                <a16:creationId xmlns:a16="http://schemas.microsoft.com/office/drawing/2014/main" id="{C36BDC0D-1D22-482A-AC9D-FB13FE5B4DF3}"/>
              </a:ext>
            </a:extLst>
          </p:cNvPr>
          <p:cNvSpPr>
            <a:spLocks noGrp="1"/>
          </p:cNvSpPr>
          <p:nvPr>
            <p:ph type="title"/>
          </p:nvPr>
        </p:nvSpPr>
        <p:spPr>
          <a:xfrm>
            <a:off x="533400" y="643467"/>
            <a:ext cx="3352800" cy="5571066"/>
          </a:xfrm>
        </p:spPr>
        <p:txBody>
          <a:bodyPr>
            <a:normAutofit/>
          </a:bodyPr>
          <a:lstStyle/>
          <a:p>
            <a:pPr eaLnBrk="1" hangingPunct="1"/>
            <a:r>
              <a:rPr lang="en-US" altLang="en-US" b="1" dirty="0">
                <a:solidFill>
                  <a:srgbClr val="FFFFFF"/>
                </a:solidFill>
                <a:latin typeface="Optima" panose="02000503060000020004" pitchFamily="2" charset="0"/>
                <a:ea typeface="ＭＳ Ｐゴシック" panose="020B0600070205080204" pitchFamily="34" charset="-128"/>
              </a:rPr>
              <a:t>Types of Losses Job Experienced</a:t>
            </a:r>
          </a:p>
        </p:txBody>
      </p:sp>
      <p:graphicFrame>
        <p:nvGraphicFramePr>
          <p:cNvPr id="28685" name="Content Placeholder 2">
            <a:extLst>
              <a:ext uri="{FF2B5EF4-FFF2-40B4-BE49-F238E27FC236}">
                <a16:creationId xmlns:a16="http://schemas.microsoft.com/office/drawing/2014/main" id="{98D9B198-F093-A715-1C04-8F7460D8B0AE}"/>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1585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FE04-B5EC-164E-8A69-1FA828DB712A}"/>
              </a:ext>
            </a:extLst>
          </p:cNvPr>
          <p:cNvSpPr>
            <a:spLocks noGrp="1"/>
          </p:cNvSpPr>
          <p:nvPr>
            <p:ph type="ctrTitle"/>
          </p:nvPr>
        </p:nvSpPr>
        <p:spPr>
          <a:xfrm>
            <a:off x="5354955" y="1533665"/>
            <a:ext cx="5998840" cy="3343135"/>
          </a:xfrm>
          <a:noFill/>
        </p:spPr>
        <p:txBody>
          <a:bodyPr vert="horz" lIns="91440" tIns="45720" rIns="91440" bIns="45720" rtlCol="0">
            <a:normAutofit/>
          </a:bodyPr>
          <a:lstStyle/>
          <a:p>
            <a:pPr algn="l"/>
            <a:r>
              <a:rPr lang="en-US" sz="5200" b="1" dirty="0">
                <a:solidFill>
                  <a:srgbClr val="FF0000"/>
                </a:solidFill>
              </a:rPr>
              <a:t>The Tools of the Responder</a:t>
            </a:r>
            <a:br>
              <a:rPr lang="en-US" sz="5200" b="1" dirty="0">
                <a:solidFill>
                  <a:srgbClr val="FF0000"/>
                </a:solidFill>
              </a:rPr>
            </a:br>
            <a:r>
              <a:rPr lang="en-US" sz="5200" b="1" dirty="0"/>
              <a:t>The Word</a:t>
            </a:r>
          </a:p>
        </p:txBody>
      </p:sp>
      <p:pic>
        <p:nvPicPr>
          <p:cNvPr id="7" name="Picture 6" descr="A painting of a person&#10;&#10;Description automatically generated">
            <a:extLst>
              <a:ext uri="{FF2B5EF4-FFF2-40B4-BE49-F238E27FC236}">
                <a16:creationId xmlns:a16="http://schemas.microsoft.com/office/drawing/2014/main" id="{FF2657C2-D033-D047-93B8-439F6E1DC852}"/>
              </a:ext>
            </a:extLst>
          </p:cNvPr>
          <p:cNvPicPr>
            <a:picLocks noChangeAspect="1"/>
          </p:cNvPicPr>
          <p:nvPr/>
        </p:nvPicPr>
        <p:blipFill rotWithShape="1">
          <a:blip r:embed="rId3"/>
          <a:srcRect l="5057" r="5060"/>
          <a:stretch/>
        </p:blipFill>
        <p:spPr>
          <a:xfrm>
            <a:off x="20" y="10"/>
            <a:ext cx="4992985" cy="6857990"/>
          </a:xfrm>
          <a:prstGeom prst="rect">
            <a:avLst/>
          </a:prstGeom>
        </p:spPr>
      </p:pic>
      <p:sp>
        <p:nvSpPr>
          <p:cNvPr id="4" name="Rectangle 3">
            <a:extLst>
              <a:ext uri="{FF2B5EF4-FFF2-40B4-BE49-F238E27FC236}">
                <a16:creationId xmlns:a16="http://schemas.microsoft.com/office/drawing/2014/main" id="{78974FDF-00C6-6145-808C-EF83B7F2B140}"/>
              </a:ext>
            </a:extLst>
          </p:cNvPr>
          <p:cNvSpPr/>
          <p:nvPr/>
        </p:nvSpPr>
        <p:spPr>
          <a:xfrm>
            <a:off x="20" y="6172201"/>
            <a:ext cx="4992985" cy="685799"/>
          </a:xfrm>
          <a:prstGeom prst="rect">
            <a:avLst/>
          </a:prstGeom>
          <a:solidFill>
            <a:srgbClr val="000000">
              <a:alpha val="50000"/>
            </a:srgbClr>
          </a:solidFill>
          <a:ln>
            <a:noFill/>
          </a:ln>
        </p:spPr>
        <p:txBody>
          <a:bodyPr wrap="square">
            <a:noAutofit/>
          </a:bodyPr>
          <a:lstStyle/>
          <a:p>
            <a:pPr algn="ctr">
              <a:spcAft>
                <a:spcPts val="600"/>
              </a:spcAft>
            </a:pPr>
            <a:r>
              <a:rPr lang="en-US" sz="1300" b="1">
                <a:solidFill>
                  <a:srgbClr val="FFFFFF"/>
                </a:solidFill>
              </a:rPr>
              <a:t>The Good Samaritan by Vincent van Gogh</a:t>
            </a:r>
            <a:endParaRPr lang="en-US" sz="1300">
              <a:solidFill>
                <a:srgbClr val="FFFFFF"/>
              </a:solidFill>
            </a:endParaRPr>
          </a:p>
        </p:txBody>
      </p:sp>
    </p:spTree>
    <p:extLst>
      <p:ext uri="{BB962C8B-B14F-4D97-AF65-F5344CB8AC3E}">
        <p14:creationId xmlns:p14="http://schemas.microsoft.com/office/powerpoint/2010/main" val="3362500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FAF191-367A-1EE7-E141-1D984E307EBB}"/>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Myths that Get in the Way</a:t>
            </a:r>
          </a:p>
        </p:txBody>
      </p:sp>
      <p:graphicFrame>
        <p:nvGraphicFramePr>
          <p:cNvPr id="5" name="Content Placeholder 2">
            <a:extLst>
              <a:ext uri="{FF2B5EF4-FFF2-40B4-BE49-F238E27FC236}">
                <a16:creationId xmlns:a16="http://schemas.microsoft.com/office/drawing/2014/main" id="{EB7DBA85-DC12-3D54-FCB8-D1BBAC69C64D}"/>
              </a:ext>
            </a:extLst>
          </p:cNvPr>
          <p:cNvGraphicFramePr>
            <a:graphicFrameLocks noGrp="1"/>
          </p:cNvGraphicFramePr>
          <p:nvPr>
            <p:ph idx="1"/>
            <p:extLst>
              <p:ext uri="{D42A27DB-BD31-4B8C-83A1-F6EECF244321}">
                <p14:modId xmlns:p14="http://schemas.microsoft.com/office/powerpoint/2010/main" val="138618991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83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band aid with white text&#10;&#10;Description automatically generated">
            <a:extLst>
              <a:ext uri="{FF2B5EF4-FFF2-40B4-BE49-F238E27FC236}">
                <a16:creationId xmlns:a16="http://schemas.microsoft.com/office/drawing/2014/main" id="{DAF13E27-6AC9-83B0-01EC-638B129036F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8138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A631E-AD41-574D-597D-9B9C2C1D9C8D}"/>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Your Tools: </a:t>
            </a:r>
            <a:br>
              <a:rPr lang="en-US" dirty="0">
                <a:solidFill>
                  <a:srgbClr val="FFFFFF"/>
                </a:solidFill>
              </a:rPr>
            </a:br>
            <a:r>
              <a:rPr lang="en-US" dirty="0">
                <a:solidFill>
                  <a:srgbClr val="FFFFFF"/>
                </a:solidFill>
              </a:rPr>
              <a:t>The Word</a:t>
            </a:r>
            <a:br>
              <a:rPr lang="en-US" dirty="0">
                <a:solidFill>
                  <a:srgbClr val="FFFFFF"/>
                </a:solidFill>
              </a:rPr>
            </a:br>
            <a:r>
              <a:rPr lang="en-US" dirty="0">
                <a:solidFill>
                  <a:srgbClr val="FFFFFF"/>
                </a:solidFill>
              </a:rPr>
              <a:t>Myth: </a:t>
            </a:r>
            <a:r>
              <a:rPr lang="en-US" i="1" dirty="0">
                <a:solidFill>
                  <a:srgbClr val="FFFFFF"/>
                </a:solidFill>
              </a:rPr>
              <a:t>Bad things don’t happen to good people.</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1D0B006-5457-500B-9D5C-64277BBA4330}"/>
              </a:ext>
            </a:extLst>
          </p:cNvPr>
          <p:cNvSpPr>
            <a:spLocks noGrp="1"/>
          </p:cNvSpPr>
          <p:nvPr>
            <p:ph idx="1"/>
          </p:nvPr>
        </p:nvSpPr>
        <p:spPr>
          <a:xfrm>
            <a:off x="6096000" y="820880"/>
            <a:ext cx="5257799" cy="4889350"/>
          </a:xfrm>
        </p:spPr>
        <p:txBody>
          <a:bodyPr anchor="t">
            <a:noAutofit/>
          </a:bodyPr>
          <a:lstStyle/>
          <a:p>
            <a:pPr marL="0" indent="0">
              <a:lnSpc>
                <a:spcPct val="90000"/>
              </a:lnSpc>
              <a:buNone/>
            </a:pPr>
            <a:r>
              <a:rPr lang="en-US" b="1" i="0" u="none" strike="noStrike" baseline="30000" dirty="0">
                <a:effectLst/>
                <a:latin typeface="system-ui"/>
              </a:rPr>
              <a:t>8 </a:t>
            </a:r>
            <a:r>
              <a:rPr lang="en-US" b="0" i="0" u="none" strike="noStrike" dirty="0">
                <a:effectLst/>
                <a:latin typeface="system-ui"/>
              </a:rPr>
              <a:t>And the Lord said unto Satan, Hast thou considered my servant Job, that there is none like him in the earth, a perfect and an upright man, one that </a:t>
            </a:r>
            <a:r>
              <a:rPr lang="en-US" b="1" u="sng" strike="noStrike" dirty="0" err="1">
                <a:effectLst/>
                <a:latin typeface="system-ui"/>
              </a:rPr>
              <a:t>feareth</a:t>
            </a:r>
            <a:r>
              <a:rPr lang="en-US" b="1" u="sng" strike="noStrike" dirty="0">
                <a:effectLst/>
                <a:latin typeface="system-ui"/>
              </a:rPr>
              <a:t> God, and </a:t>
            </a:r>
            <a:r>
              <a:rPr lang="en-US" b="1" u="sng" strike="noStrike" dirty="0" err="1">
                <a:effectLst/>
                <a:latin typeface="system-ui"/>
              </a:rPr>
              <a:t>escheweth</a:t>
            </a:r>
            <a:r>
              <a:rPr lang="en-US" b="1" u="sng" strike="noStrike" dirty="0">
                <a:effectLst/>
                <a:latin typeface="system-ui"/>
              </a:rPr>
              <a:t> evil</a:t>
            </a:r>
            <a:r>
              <a:rPr lang="en-US" b="0" i="0" u="none" strike="noStrike" dirty="0">
                <a:effectLst/>
                <a:latin typeface="system-ui"/>
              </a:rPr>
              <a:t>?</a:t>
            </a:r>
          </a:p>
          <a:p>
            <a:pPr marL="0" indent="0">
              <a:lnSpc>
                <a:spcPct val="90000"/>
              </a:lnSpc>
              <a:buNone/>
            </a:pPr>
            <a:r>
              <a:rPr lang="en-US" b="1" i="0" u="none" strike="noStrike" baseline="30000" dirty="0">
                <a:effectLst/>
                <a:latin typeface="system-ui"/>
              </a:rPr>
              <a:t>9 </a:t>
            </a:r>
            <a:r>
              <a:rPr lang="en-US" b="0" i="0" u="none" strike="noStrike" dirty="0">
                <a:effectLst/>
                <a:latin typeface="system-ui"/>
              </a:rPr>
              <a:t>Then Satan answered the Lord, and said, Doth Job fear God for </a:t>
            </a:r>
            <a:r>
              <a:rPr lang="en-US" b="0" i="0" u="none" strike="noStrike" dirty="0" err="1">
                <a:effectLst/>
                <a:latin typeface="system-ui"/>
              </a:rPr>
              <a:t>nought</a:t>
            </a:r>
            <a:r>
              <a:rPr lang="en-US" b="0" i="0" u="none" strike="noStrike" dirty="0">
                <a:effectLst/>
                <a:latin typeface="system-ui"/>
              </a:rPr>
              <a:t>?</a:t>
            </a:r>
          </a:p>
          <a:p>
            <a:pPr marL="0" indent="0">
              <a:lnSpc>
                <a:spcPct val="90000"/>
              </a:lnSpc>
              <a:buNone/>
            </a:pPr>
            <a:r>
              <a:rPr lang="en-US" dirty="0"/>
              <a:t>Job 1:8-9</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5714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FAF191-367A-1EE7-E141-1D984E307EBB}"/>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Myths that Get in the Way</a:t>
            </a:r>
          </a:p>
        </p:txBody>
      </p:sp>
      <p:graphicFrame>
        <p:nvGraphicFramePr>
          <p:cNvPr id="5" name="Content Placeholder 2">
            <a:extLst>
              <a:ext uri="{FF2B5EF4-FFF2-40B4-BE49-F238E27FC236}">
                <a16:creationId xmlns:a16="http://schemas.microsoft.com/office/drawing/2014/main" id="{EB7DBA85-DC12-3D54-FCB8-D1BBAC69C64D}"/>
              </a:ext>
            </a:extLst>
          </p:cNvPr>
          <p:cNvGraphicFramePr>
            <a:graphicFrameLocks noGrp="1"/>
          </p:cNvGraphicFramePr>
          <p:nvPr>
            <p:ph idx="1"/>
            <p:extLst>
              <p:ext uri="{D42A27DB-BD31-4B8C-83A1-F6EECF244321}">
                <p14:modId xmlns:p14="http://schemas.microsoft.com/office/powerpoint/2010/main" val="336264997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145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FAF191-367A-1EE7-E141-1D984E307EBB}"/>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Myths that Get in the Way</a:t>
            </a:r>
          </a:p>
        </p:txBody>
      </p:sp>
      <p:graphicFrame>
        <p:nvGraphicFramePr>
          <p:cNvPr id="5" name="Content Placeholder 2">
            <a:extLst>
              <a:ext uri="{FF2B5EF4-FFF2-40B4-BE49-F238E27FC236}">
                <a16:creationId xmlns:a16="http://schemas.microsoft.com/office/drawing/2014/main" id="{EB7DBA85-DC12-3D54-FCB8-D1BBAC69C64D}"/>
              </a:ext>
            </a:extLst>
          </p:cNvPr>
          <p:cNvGraphicFramePr>
            <a:graphicFrameLocks noGrp="1"/>
          </p:cNvGraphicFramePr>
          <p:nvPr>
            <p:ph idx="1"/>
            <p:extLst>
              <p:ext uri="{D42A27DB-BD31-4B8C-83A1-F6EECF244321}">
                <p14:modId xmlns:p14="http://schemas.microsoft.com/office/powerpoint/2010/main" val="285263239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705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FAF191-367A-1EE7-E141-1D984E307EBB}"/>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Myths that Get in the Way</a:t>
            </a:r>
          </a:p>
        </p:txBody>
      </p:sp>
      <p:graphicFrame>
        <p:nvGraphicFramePr>
          <p:cNvPr id="5" name="Content Placeholder 2">
            <a:extLst>
              <a:ext uri="{FF2B5EF4-FFF2-40B4-BE49-F238E27FC236}">
                <a16:creationId xmlns:a16="http://schemas.microsoft.com/office/drawing/2014/main" id="{EB7DBA85-DC12-3D54-FCB8-D1BBAC69C64D}"/>
              </a:ext>
            </a:extLst>
          </p:cNvPr>
          <p:cNvGraphicFramePr>
            <a:graphicFrameLocks noGrp="1"/>
          </p:cNvGraphicFramePr>
          <p:nvPr>
            <p:ph idx="1"/>
            <p:extLst>
              <p:ext uri="{D42A27DB-BD31-4B8C-83A1-F6EECF244321}">
                <p14:modId xmlns:p14="http://schemas.microsoft.com/office/powerpoint/2010/main" val="18347395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3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FE04-B5EC-164E-8A69-1FA828DB712A}"/>
              </a:ext>
            </a:extLst>
          </p:cNvPr>
          <p:cNvSpPr>
            <a:spLocks noGrp="1"/>
          </p:cNvSpPr>
          <p:nvPr>
            <p:ph type="ctrTitle"/>
          </p:nvPr>
        </p:nvSpPr>
        <p:spPr>
          <a:xfrm>
            <a:off x="5354955" y="1533665"/>
            <a:ext cx="5998840" cy="3343135"/>
          </a:xfrm>
          <a:noFill/>
        </p:spPr>
        <p:txBody>
          <a:bodyPr vert="horz" lIns="91440" tIns="45720" rIns="91440" bIns="45720" rtlCol="0">
            <a:normAutofit fontScale="90000"/>
          </a:bodyPr>
          <a:lstStyle/>
          <a:p>
            <a:pPr algn="l" eaLnBrk="1" hangingPunct="1">
              <a:defRPr/>
            </a:pPr>
            <a:r>
              <a:rPr lang="en-US" sz="5200" b="1" dirty="0">
                <a:solidFill>
                  <a:srgbClr val="FF0000"/>
                </a:solidFill>
              </a:rPr>
              <a:t>The Tools of the Responder</a:t>
            </a:r>
            <a:br>
              <a:rPr lang="en-US" sz="5200" b="1" dirty="0"/>
            </a:br>
            <a:br>
              <a:rPr lang="en-US" sz="5200" b="1" dirty="0"/>
            </a:br>
            <a:r>
              <a:rPr lang="en-US" sz="5200" b="1" dirty="0"/>
              <a:t>Prayer</a:t>
            </a:r>
            <a:br>
              <a:rPr lang="en-US" sz="5200" b="1" dirty="0"/>
            </a:br>
            <a:r>
              <a:rPr lang="en-US" sz="5200" b="1" dirty="0"/>
              <a:t>	</a:t>
            </a:r>
            <a:r>
              <a:rPr lang="en-US" altLang="en-US" sz="4000"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The Anniversary of </a:t>
            </a:r>
            <a:br>
              <a:rPr lang="en-US" altLang="en-US" sz="4000"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br>
            <a:r>
              <a:rPr lang="en-US" altLang="en-US" sz="4000"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	the Event</a:t>
            </a:r>
            <a:br>
              <a:rPr lang="en-US" altLang="en-US" sz="4000"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br>
            <a:r>
              <a:rPr lang="en-US" altLang="en-US" sz="4000"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	Special Days</a:t>
            </a:r>
            <a:endParaRPr lang="en-US" sz="5200" b="1" dirty="0"/>
          </a:p>
        </p:txBody>
      </p:sp>
      <p:pic>
        <p:nvPicPr>
          <p:cNvPr id="7" name="Picture 6" descr="A painting of a person&#10;&#10;Description automatically generated">
            <a:extLst>
              <a:ext uri="{FF2B5EF4-FFF2-40B4-BE49-F238E27FC236}">
                <a16:creationId xmlns:a16="http://schemas.microsoft.com/office/drawing/2014/main" id="{FF2657C2-D033-D047-93B8-439F6E1DC852}"/>
              </a:ext>
            </a:extLst>
          </p:cNvPr>
          <p:cNvPicPr>
            <a:picLocks noChangeAspect="1"/>
          </p:cNvPicPr>
          <p:nvPr/>
        </p:nvPicPr>
        <p:blipFill rotWithShape="1">
          <a:blip r:embed="rId3"/>
          <a:srcRect l="5057" r="5060"/>
          <a:stretch/>
        </p:blipFill>
        <p:spPr>
          <a:xfrm>
            <a:off x="20" y="10"/>
            <a:ext cx="4992985" cy="6857990"/>
          </a:xfrm>
          <a:prstGeom prst="rect">
            <a:avLst/>
          </a:prstGeom>
        </p:spPr>
      </p:pic>
      <p:sp>
        <p:nvSpPr>
          <p:cNvPr id="4" name="Rectangle 3">
            <a:extLst>
              <a:ext uri="{FF2B5EF4-FFF2-40B4-BE49-F238E27FC236}">
                <a16:creationId xmlns:a16="http://schemas.microsoft.com/office/drawing/2014/main" id="{78974FDF-00C6-6145-808C-EF83B7F2B140}"/>
              </a:ext>
            </a:extLst>
          </p:cNvPr>
          <p:cNvSpPr/>
          <p:nvPr/>
        </p:nvSpPr>
        <p:spPr>
          <a:xfrm>
            <a:off x="20" y="6172201"/>
            <a:ext cx="4992985" cy="685799"/>
          </a:xfrm>
          <a:prstGeom prst="rect">
            <a:avLst/>
          </a:prstGeom>
          <a:solidFill>
            <a:srgbClr val="000000">
              <a:alpha val="50000"/>
            </a:srgbClr>
          </a:solidFill>
          <a:ln>
            <a:noFill/>
          </a:ln>
        </p:spPr>
        <p:txBody>
          <a:bodyPr wrap="square">
            <a:noAutofit/>
          </a:bodyPr>
          <a:lstStyle/>
          <a:p>
            <a:pPr algn="ctr">
              <a:spcAft>
                <a:spcPts val="600"/>
              </a:spcAft>
            </a:pPr>
            <a:r>
              <a:rPr lang="en-US" sz="1300" b="1">
                <a:solidFill>
                  <a:srgbClr val="FFFFFF"/>
                </a:solidFill>
              </a:rPr>
              <a:t>The Good Samaritan by Vincent van Gogh</a:t>
            </a:r>
            <a:endParaRPr lang="en-US" sz="1300">
              <a:solidFill>
                <a:srgbClr val="FFFFFF"/>
              </a:solidFill>
            </a:endParaRPr>
          </a:p>
        </p:txBody>
      </p:sp>
    </p:spTree>
    <p:extLst>
      <p:ext uri="{BB962C8B-B14F-4D97-AF65-F5344CB8AC3E}">
        <p14:creationId xmlns:p14="http://schemas.microsoft.com/office/powerpoint/2010/main" val="356804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246A22-4780-7517-59CB-5BC8A79C3FF1}"/>
              </a:ext>
            </a:extLst>
          </p:cNvPr>
          <p:cNvPicPr>
            <a:picLocks noChangeAspect="1"/>
          </p:cNvPicPr>
          <p:nvPr/>
        </p:nvPicPr>
        <p:blipFill>
          <a:blip r:embed="rId2"/>
          <a:stretch>
            <a:fillRect/>
          </a:stretch>
        </p:blipFill>
        <p:spPr>
          <a:xfrm>
            <a:off x="2253886" y="643467"/>
            <a:ext cx="7684228" cy="5571066"/>
          </a:xfrm>
          <a:prstGeom prst="rect">
            <a:avLst/>
          </a:prstGeom>
        </p:spPr>
      </p:pic>
    </p:spTree>
    <p:extLst>
      <p:ext uri="{BB962C8B-B14F-4D97-AF65-F5344CB8AC3E}">
        <p14:creationId xmlns:p14="http://schemas.microsoft.com/office/powerpoint/2010/main" val="3219888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04183E-28C7-F1F9-C9C4-6B1FFE4184F7}"/>
              </a:ext>
            </a:extLst>
          </p:cNvPr>
          <p:cNvPicPr>
            <a:picLocks noChangeAspect="1"/>
          </p:cNvPicPr>
          <p:nvPr/>
        </p:nvPicPr>
        <p:blipFill rotWithShape="1">
          <a:blip r:embed="rId2"/>
          <a:srcRect t="8181"/>
          <a:stretch/>
        </p:blipFill>
        <p:spPr>
          <a:xfrm>
            <a:off x="2210365" y="1402855"/>
            <a:ext cx="7771835" cy="4700332"/>
          </a:xfrm>
          <a:prstGeom prst="rect">
            <a:avLst/>
          </a:prstGeom>
        </p:spPr>
      </p:pic>
      <p:sp>
        <p:nvSpPr>
          <p:cNvPr id="5" name="TextBox 4">
            <a:extLst>
              <a:ext uri="{FF2B5EF4-FFF2-40B4-BE49-F238E27FC236}">
                <a16:creationId xmlns:a16="http://schemas.microsoft.com/office/drawing/2014/main" id="{E89D3DF9-47C9-27BA-8469-D03DFCEB4A4A}"/>
              </a:ext>
            </a:extLst>
          </p:cNvPr>
          <p:cNvSpPr txBox="1"/>
          <p:nvPr/>
        </p:nvSpPr>
        <p:spPr>
          <a:xfrm>
            <a:off x="515112" y="587514"/>
            <a:ext cx="11199876" cy="707886"/>
          </a:xfrm>
          <a:prstGeom prst="rect">
            <a:avLst/>
          </a:prstGeom>
          <a:noFill/>
        </p:spPr>
        <p:txBody>
          <a:bodyPr wrap="square">
            <a:spAutoFit/>
          </a:bodyPr>
          <a:lstStyle/>
          <a:p>
            <a:pPr algn="ctr"/>
            <a:r>
              <a:rPr lang="en-US" sz="4000" b="1" dirty="0">
                <a:solidFill>
                  <a:srgbClr val="FF0000"/>
                </a:solidFill>
              </a:rPr>
              <a:t>The Church and Your Relationships</a:t>
            </a:r>
            <a:endParaRPr lang="en-US" sz="4000" dirty="0"/>
          </a:p>
        </p:txBody>
      </p:sp>
    </p:spTree>
    <p:extLst>
      <p:ext uri="{BB962C8B-B14F-4D97-AF65-F5344CB8AC3E}">
        <p14:creationId xmlns:p14="http://schemas.microsoft.com/office/powerpoint/2010/main" val="3220324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9D3DF9-47C9-27BA-8469-D03DFCEB4A4A}"/>
              </a:ext>
            </a:extLst>
          </p:cNvPr>
          <p:cNvSpPr txBox="1"/>
          <p:nvPr/>
        </p:nvSpPr>
        <p:spPr>
          <a:xfrm>
            <a:off x="515112" y="587514"/>
            <a:ext cx="11199876" cy="707886"/>
          </a:xfrm>
          <a:prstGeom prst="rect">
            <a:avLst/>
          </a:prstGeom>
          <a:noFill/>
        </p:spPr>
        <p:txBody>
          <a:bodyPr wrap="square">
            <a:spAutoFit/>
          </a:bodyPr>
          <a:lstStyle/>
          <a:p>
            <a:pPr algn="ctr"/>
            <a:r>
              <a:rPr lang="en-US" sz="4000" b="1" dirty="0">
                <a:solidFill>
                  <a:srgbClr val="FF0000"/>
                </a:solidFill>
              </a:rPr>
              <a:t>Tools: Your Words</a:t>
            </a:r>
            <a:endParaRPr lang="en-US" sz="4000" dirty="0"/>
          </a:p>
        </p:txBody>
      </p:sp>
    </p:spTree>
    <p:extLst>
      <p:ext uri="{BB962C8B-B14F-4D97-AF65-F5344CB8AC3E}">
        <p14:creationId xmlns:p14="http://schemas.microsoft.com/office/powerpoint/2010/main" val="3054546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739978"/>
            <a:ext cx="5334930" cy="3679622"/>
          </a:xfrm>
          <a:prstGeom prst="rect">
            <a:avLst/>
          </a:prstGeom>
        </p:spPr>
        <p:txBody>
          <a:bodyPr vert="horz" lIns="91440" tIns="45720" rIns="91440" bIns="45720" rtlCol="0" anchor="b">
            <a:normAutofit fontScale="70000" lnSpcReduction="20000"/>
          </a:bodyPr>
          <a:lstStyle/>
          <a:p>
            <a:pPr algn="ctr" eaLnBrk="1" hangingPunct="1">
              <a:lnSpc>
                <a:spcPct val="90000"/>
              </a:lnSpc>
              <a:spcAft>
                <a:spcPts val="600"/>
              </a:spcAft>
            </a:pPr>
            <a:r>
              <a:rPr lang="en-US" altLang="en-US" sz="8000" dirty="0">
                <a:latin typeface="+mj-lt"/>
                <a:ea typeface="+mj-ea"/>
                <a:cs typeface="+mj-cs"/>
              </a:rPr>
              <a:t>The Techniques of the Responder</a:t>
            </a:r>
          </a:p>
          <a:p>
            <a:pPr algn="ctr" eaLnBrk="1" hangingPunct="1">
              <a:lnSpc>
                <a:spcPct val="90000"/>
              </a:lnSpc>
              <a:spcAft>
                <a:spcPts val="600"/>
              </a:spcAft>
            </a:pPr>
            <a:endParaRPr lang="en-US" altLang="en-US" sz="8000" dirty="0">
              <a:latin typeface="+mj-lt"/>
              <a:ea typeface="+mj-ea"/>
              <a:cs typeface="+mj-cs"/>
            </a:endParaRPr>
          </a:p>
          <a:p>
            <a:pPr algn="ctr" eaLnBrk="1" hangingPunct="1">
              <a:lnSpc>
                <a:spcPct val="90000"/>
              </a:lnSpc>
              <a:spcAft>
                <a:spcPts val="600"/>
              </a:spcAft>
            </a:pPr>
            <a:r>
              <a:rPr lang="en-US" altLang="en-US" sz="8000" dirty="0">
                <a:latin typeface="+mj-lt"/>
                <a:ea typeface="+mj-ea"/>
                <a:cs typeface="+mj-cs"/>
              </a:rPr>
              <a:t>Attend </a:t>
            </a:r>
          </a:p>
          <a:p>
            <a:pPr algn="ctr" eaLnBrk="1" hangingPunct="1">
              <a:lnSpc>
                <a:spcPct val="90000"/>
              </a:lnSpc>
              <a:spcAft>
                <a:spcPts val="600"/>
              </a:spcAft>
            </a:pPr>
            <a:r>
              <a:rPr lang="en-US" altLang="en-US" sz="8000" dirty="0">
                <a:latin typeface="+mj-lt"/>
                <a:ea typeface="+mj-ea"/>
                <a:cs typeface="+mj-cs"/>
              </a:rPr>
              <a:t>(Job 2:11-13)</a:t>
            </a:r>
            <a:endParaRPr lang="en-US" altLang="en-US" sz="4000" dirty="0">
              <a:latin typeface="+mj-lt"/>
              <a:ea typeface="+mj-ea"/>
              <a:cs typeface="+mj-cs"/>
            </a:endParaRP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8918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739978"/>
            <a:ext cx="5334930" cy="3679622"/>
          </a:xfrm>
          <a:prstGeom prst="rect">
            <a:avLst/>
          </a:prstGeom>
        </p:spPr>
        <p:txBody>
          <a:bodyPr vert="horz" lIns="91440" tIns="45720" rIns="91440" bIns="45720" rtlCol="0" anchor="b">
            <a:normAutofit fontScale="77500" lnSpcReduction="20000"/>
          </a:bodyPr>
          <a:lstStyle/>
          <a:p>
            <a:pPr algn="ctr" eaLnBrk="1" hangingPunct="1">
              <a:lnSpc>
                <a:spcPct val="90000"/>
              </a:lnSpc>
              <a:spcAft>
                <a:spcPts val="600"/>
              </a:spcAft>
            </a:pPr>
            <a:r>
              <a:rPr lang="en-US" altLang="en-US" sz="8000" dirty="0">
                <a:latin typeface="+mj-lt"/>
                <a:ea typeface="+mj-ea"/>
                <a:cs typeface="+mj-cs"/>
              </a:rPr>
              <a:t>The Techniques of the Responder</a:t>
            </a:r>
          </a:p>
          <a:p>
            <a:pPr algn="ctr" eaLnBrk="1" hangingPunct="1">
              <a:lnSpc>
                <a:spcPct val="90000"/>
              </a:lnSpc>
              <a:spcAft>
                <a:spcPts val="600"/>
              </a:spcAft>
            </a:pPr>
            <a:endParaRPr lang="en-US" altLang="en-US" sz="8000" dirty="0">
              <a:latin typeface="+mj-lt"/>
              <a:ea typeface="+mj-ea"/>
              <a:cs typeface="+mj-cs"/>
            </a:endParaRPr>
          </a:p>
          <a:p>
            <a:pPr algn="ctr" eaLnBrk="1" hangingPunct="1">
              <a:lnSpc>
                <a:spcPct val="90000"/>
              </a:lnSpc>
              <a:spcAft>
                <a:spcPts val="600"/>
              </a:spcAft>
            </a:pPr>
            <a:r>
              <a:rPr lang="en-US" altLang="en-US" sz="8000" dirty="0">
                <a:latin typeface="+mj-lt"/>
                <a:ea typeface="+mj-ea"/>
                <a:cs typeface="+mj-cs"/>
              </a:rPr>
              <a:t>Observe (Job 3)</a:t>
            </a:r>
            <a:endParaRPr lang="en-US" altLang="en-US" sz="4000" dirty="0">
              <a:latin typeface="+mj-lt"/>
              <a:ea typeface="+mj-ea"/>
              <a:cs typeface="+mj-cs"/>
            </a:endParaRP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8973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739978"/>
            <a:ext cx="5334930" cy="3004145"/>
          </a:xfrm>
          <a:prstGeom prst="rect">
            <a:avLst/>
          </a:prstGeom>
        </p:spPr>
        <p:txBody>
          <a:bodyPr vert="horz" lIns="91440" tIns="45720" rIns="91440" bIns="45720" rtlCol="0" anchor="b">
            <a:normAutofit fontScale="70000" lnSpcReduction="20000"/>
          </a:bodyPr>
          <a:lstStyle/>
          <a:p>
            <a:pPr algn="ctr" eaLnBrk="1" hangingPunct="1">
              <a:lnSpc>
                <a:spcPct val="90000"/>
              </a:lnSpc>
              <a:spcAft>
                <a:spcPts val="600"/>
              </a:spcAft>
            </a:pPr>
            <a:r>
              <a:rPr lang="en-US" altLang="en-US" sz="8000" i="1" dirty="0">
                <a:latin typeface="+mj-lt"/>
                <a:ea typeface="+mj-ea"/>
                <a:cs typeface="+mj-cs"/>
              </a:rPr>
              <a:t>First Aid for Grief: The Techniques You Need to Respond</a:t>
            </a:r>
          </a:p>
          <a:p>
            <a:pPr algn="ctr" eaLnBrk="1" hangingPunct="1">
              <a:lnSpc>
                <a:spcPct val="90000"/>
              </a:lnSpc>
              <a:spcAft>
                <a:spcPts val="600"/>
              </a:spcAft>
            </a:pPr>
            <a:r>
              <a:rPr lang="en-US" altLang="en-US" sz="4000" dirty="0">
                <a:latin typeface="+mj-lt"/>
                <a:ea typeface="+mj-ea"/>
                <a:cs typeface="+mj-cs"/>
              </a:rPr>
              <a:t>The Book of Job</a:t>
            </a: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2994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4" name="Rectangle 3277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4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6" name="Rectangle 3277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69" name="Picture 8">
            <a:extLst>
              <a:ext uri="{FF2B5EF4-FFF2-40B4-BE49-F238E27FC236}">
                <a16:creationId xmlns:a16="http://schemas.microsoft.com/office/drawing/2014/main" id="{71179B74-B8E8-1086-F9F6-103997E6D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90715" y="643467"/>
            <a:ext cx="581056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816178"/>
            <a:ext cx="5334930" cy="3679622"/>
          </a:xfrm>
          <a:prstGeom prst="rect">
            <a:avLst/>
          </a:prstGeom>
        </p:spPr>
        <p:txBody>
          <a:bodyPr vert="horz" lIns="91440" tIns="45720" rIns="91440" bIns="45720" rtlCol="0" anchor="b">
            <a:normAutofit fontScale="62500" lnSpcReduction="20000"/>
          </a:bodyPr>
          <a:lstStyle/>
          <a:p>
            <a:pPr algn="ctr" eaLnBrk="1" hangingPunct="1">
              <a:lnSpc>
                <a:spcPct val="90000"/>
              </a:lnSpc>
              <a:spcAft>
                <a:spcPts val="600"/>
              </a:spcAft>
            </a:pPr>
            <a:r>
              <a:rPr lang="en-US" altLang="en-US" sz="8000" dirty="0">
                <a:latin typeface="+mj-lt"/>
                <a:ea typeface="+mj-ea"/>
                <a:cs typeface="+mj-cs"/>
              </a:rPr>
              <a:t>The Techniques of the Responder</a:t>
            </a:r>
          </a:p>
          <a:p>
            <a:pPr algn="ctr" eaLnBrk="1" hangingPunct="1">
              <a:lnSpc>
                <a:spcPct val="90000"/>
              </a:lnSpc>
              <a:spcAft>
                <a:spcPts val="600"/>
              </a:spcAft>
            </a:pPr>
            <a:endParaRPr lang="en-US" altLang="en-US" sz="8000" dirty="0">
              <a:latin typeface="+mj-lt"/>
              <a:ea typeface="+mj-ea"/>
              <a:cs typeface="+mj-cs"/>
            </a:endParaRPr>
          </a:p>
          <a:p>
            <a:pPr algn="ctr" eaLnBrk="1" hangingPunct="1">
              <a:lnSpc>
                <a:spcPct val="90000"/>
              </a:lnSpc>
              <a:spcAft>
                <a:spcPts val="600"/>
              </a:spcAft>
            </a:pPr>
            <a:r>
              <a:rPr lang="en-US" altLang="en-US" sz="8000" dirty="0">
                <a:latin typeface="+mj-lt"/>
                <a:ea typeface="+mj-ea"/>
                <a:cs typeface="+mj-cs"/>
              </a:rPr>
              <a:t>Listen (Job 4)</a:t>
            </a:r>
          </a:p>
          <a:p>
            <a:pPr algn="ctr" eaLnBrk="1" hangingPunct="1">
              <a:lnSpc>
                <a:spcPct val="90000"/>
              </a:lnSpc>
              <a:spcAft>
                <a:spcPts val="600"/>
              </a:spcAft>
            </a:pPr>
            <a:r>
              <a:rPr lang="en-US" altLang="en-US" sz="8000" dirty="0">
                <a:latin typeface="+mj-lt"/>
                <a:ea typeface="+mj-ea"/>
                <a:cs typeface="+mj-cs"/>
              </a:rPr>
              <a:t>They should have!</a:t>
            </a:r>
          </a:p>
          <a:p>
            <a:pPr eaLnBrk="1" hangingPunct="1">
              <a:lnSpc>
                <a:spcPct val="90000"/>
              </a:lnSpc>
              <a:spcAft>
                <a:spcPts val="600"/>
              </a:spcAft>
            </a:pPr>
            <a:endParaRPr lang="en-US" altLang="en-US" sz="4000" dirty="0">
              <a:latin typeface="+mj-lt"/>
              <a:ea typeface="+mj-ea"/>
              <a:cs typeface="+mj-cs"/>
            </a:endParaRP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49203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896" name="Rectangle 16589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838200" y="758514"/>
            <a:ext cx="5393361" cy="5418449"/>
          </a:xfrm>
        </p:spPr>
        <p:txBody>
          <a:bodyPr rtlCol="0">
            <a:normAutofit/>
          </a:bodyPr>
          <a:lstStyle/>
          <a:p>
            <a:pPr marL="0" indent="0">
              <a:buNone/>
            </a:pPr>
            <a:r>
              <a:rPr lang="en-US" sz="3600" b="1" baseline="30000" dirty="0"/>
              <a:t> 2 </a:t>
            </a:r>
            <a:r>
              <a:rPr lang="en-US" sz="3600" dirty="0"/>
              <a:t>Oh that my grief were </a:t>
            </a:r>
            <a:r>
              <a:rPr lang="en-US" sz="3600" dirty="0" err="1"/>
              <a:t>throughly</a:t>
            </a:r>
            <a:r>
              <a:rPr lang="en-US" sz="3600" dirty="0"/>
              <a:t> weighed, and my calamity laid in the balances together!</a:t>
            </a:r>
          </a:p>
          <a:p>
            <a:pPr marL="0" indent="0">
              <a:buNone/>
            </a:pPr>
            <a:r>
              <a:rPr lang="en-US" sz="3600" b="1" baseline="30000" dirty="0"/>
              <a:t>3 </a:t>
            </a:r>
            <a:r>
              <a:rPr lang="en-US" sz="3600" dirty="0"/>
              <a:t>For now it would be heavier than the sand of the sea: therefore my words are swallowed up.</a:t>
            </a:r>
          </a:p>
          <a:p>
            <a:pPr eaLnBrk="1" fontAlgn="auto" hangingPunct="1">
              <a:lnSpc>
                <a:spcPct val="90000"/>
              </a:lnSpc>
              <a:spcAft>
                <a:spcPts val="0"/>
              </a:spcAft>
              <a:buNone/>
              <a:defRPr/>
            </a:pPr>
            <a:r>
              <a:rPr lang="en-US" sz="3600" dirty="0"/>
              <a:t>Job 6:2-3</a:t>
            </a:r>
          </a:p>
        </p:txBody>
      </p:sp>
      <p:pic>
        <p:nvPicPr>
          <p:cNvPr id="33796" name="Picture 4">
            <a:extLst>
              <a:ext uri="{FF2B5EF4-FFF2-40B4-BE49-F238E27FC236}">
                <a16:creationId xmlns:a16="http://schemas.microsoft.com/office/drawing/2014/main" id="{57D2C814-ECF5-DE81-EBA5-F61DD5907D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 r="218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590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024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D98C2-084A-4B5B-B111-5D9E173CA0EE}"/>
              </a:ext>
            </a:extLst>
          </p:cNvPr>
          <p:cNvSpPr>
            <a:spLocks noGrp="1"/>
          </p:cNvSpPr>
          <p:nvPr>
            <p:ph type="ctrTitle"/>
          </p:nvPr>
        </p:nvSpPr>
        <p:spPr>
          <a:xfrm>
            <a:off x="4038600" y="1939159"/>
            <a:ext cx="7644627" cy="2751086"/>
          </a:xfrm>
        </p:spPr>
        <p:txBody>
          <a:bodyPr>
            <a:normAutofit/>
          </a:bodyPr>
          <a:lstStyle/>
          <a:p>
            <a:pPr algn="r">
              <a:lnSpc>
                <a:spcPct val="90000"/>
              </a:lnSpc>
            </a:pPr>
            <a:r>
              <a:rPr lang="en-US" sz="3700" b="0" i="0" u="none" strike="noStrike" dirty="0">
                <a:effectLst/>
                <a:latin typeface="system-ui"/>
              </a:rPr>
              <a:t>For the arrows of the Almighty are within me, the poison whereof </a:t>
            </a:r>
            <a:r>
              <a:rPr lang="en-US" sz="3700" b="0" i="0" u="none" strike="noStrike" dirty="0" err="1">
                <a:effectLst/>
                <a:latin typeface="system-ui"/>
              </a:rPr>
              <a:t>drinketh</a:t>
            </a:r>
            <a:r>
              <a:rPr lang="en-US" sz="3700" b="0" i="0" u="none" strike="noStrike" dirty="0">
                <a:effectLst/>
                <a:latin typeface="system-ui"/>
              </a:rPr>
              <a:t> up my spirit: the terrors of God do set themselves in array against me. </a:t>
            </a:r>
            <a:endParaRPr lang="en-US" sz="3700" dirty="0"/>
          </a:p>
        </p:txBody>
      </p:sp>
      <p:sp>
        <p:nvSpPr>
          <p:cNvPr id="3" name="Subtitle 2">
            <a:extLst>
              <a:ext uri="{FF2B5EF4-FFF2-40B4-BE49-F238E27FC236}">
                <a16:creationId xmlns:a16="http://schemas.microsoft.com/office/drawing/2014/main" id="{4562E9FD-5A44-48AF-DB9E-A3A49BBA08E7}"/>
              </a:ext>
            </a:extLst>
          </p:cNvPr>
          <p:cNvSpPr>
            <a:spLocks noGrp="1"/>
          </p:cNvSpPr>
          <p:nvPr>
            <p:ph type="subTitle" idx="1"/>
          </p:nvPr>
        </p:nvSpPr>
        <p:spPr>
          <a:xfrm>
            <a:off x="4038600" y="4782320"/>
            <a:ext cx="7644627" cy="1329443"/>
          </a:xfrm>
        </p:spPr>
        <p:txBody>
          <a:bodyPr>
            <a:normAutofit/>
          </a:bodyPr>
          <a:lstStyle/>
          <a:p>
            <a:pPr algn="r"/>
            <a:r>
              <a:rPr lang="en-US" dirty="0">
                <a:solidFill>
                  <a:schemeClr val="tx1"/>
                </a:solidFill>
              </a:rPr>
              <a:t>Job 6:4</a:t>
            </a:r>
          </a:p>
        </p:txBody>
      </p:sp>
    </p:spTree>
    <p:extLst>
      <p:ext uri="{BB962C8B-B14F-4D97-AF65-F5344CB8AC3E}">
        <p14:creationId xmlns:p14="http://schemas.microsoft.com/office/powerpoint/2010/main" val="544616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816178"/>
            <a:ext cx="5334930" cy="3679622"/>
          </a:xfrm>
          <a:prstGeom prst="rect">
            <a:avLst/>
          </a:prstGeom>
        </p:spPr>
        <p:txBody>
          <a:bodyPr vert="horz" lIns="91440" tIns="45720" rIns="91440" bIns="45720" rtlCol="0" anchor="b">
            <a:normAutofit fontScale="62500" lnSpcReduction="20000"/>
          </a:bodyPr>
          <a:lstStyle/>
          <a:p>
            <a:pPr algn="ctr" eaLnBrk="1" hangingPunct="1">
              <a:lnSpc>
                <a:spcPct val="90000"/>
              </a:lnSpc>
              <a:spcAft>
                <a:spcPts val="600"/>
              </a:spcAft>
            </a:pPr>
            <a:r>
              <a:rPr lang="en-US" altLang="en-US" sz="8000" dirty="0">
                <a:latin typeface="+mj-lt"/>
                <a:ea typeface="+mj-ea"/>
                <a:cs typeface="+mj-cs"/>
              </a:rPr>
              <a:t>The Techniques of the Responder</a:t>
            </a:r>
          </a:p>
          <a:p>
            <a:pPr algn="ctr" eaLnBrk="1" hangingPunct="1">
              <a:lnSpc>
                <a:spcPct val="90000"/>
              </a:lnSpc>
              <a:spcAft>
                <a:spcPts val="600"/>
              </a:spcAft>
            </a:pPr>
            <a:endParaRPr lang="en-US" altLang="en-US" sz="8000" dirty="0">
              <a:latin typeface="+mj-lt"/>
              <a:ea typeface="+mj-ea"/>
              <a:cs typeface="+mj-cs"/>
            </a:endParaRPr>
          </a:p>
          <a:p>
            <a:pPr algn="ctr" eaLnBrk="1" hangingPunct="1">
              <a:lnSpc>
                <a:spcPct val="90000"/>
              </a:lnSpc>
              <a:spcAft>
                <a:spcPts val="600"/>
              </a:spcAft>
            </a:pPr>
            <a:r>
              <a:rPr lang="en-US" altLang="en-US" sz="8000" dirty="0">
                <a:latin typeface="+mj-lt"/>
                <a:ea typeface="+mj-ea"/>
                <a:cs typeface="+mj-cs"/>
              </a:rPr>
              <a:t>Care</a:t>
            </a:r>
          </a:p>
          <a:p>
            <a:pPr algn="ctr" eaLnBrk="1" hangingPunct="1">
              <a:lnSpc>
                <a:spcPct val="90000"/>
              </a:lnSpc>
              <a:spcAft>
                <a:spcPts val="600"/>
              </a:spcAft>
            </a:pPr>
            <a:r>
              <a:rPr lang="en-US" altLang="en-US" sz="8000" dirty="0">
                <a:latin typeface="+mj-lt"/>
                <a:ea typeface="+mj-ea"/>
                <a:cs typeface="+mj-cs"/>
              </a:rPr>
              <a:t>They should have!</a:t>
            </a:r>
          </a:p>
          <a:p>
            <a:pPr eaLnBrk="1" hangingPunct="1">
              <a:lnSpc>
                <a:spcPct val="90000"/>
              </a:lnSpc>
              <a:spcAft>
                <a:spcPts val="600"/>
              </a:spcAft>
            </a:pPr>
            <a:endParaRPr lang="en-US" altLang="en-US" sz="4000" dirty="0">
              <a:latin typeface="+mj-lt"/>
              <a:ea typeface="+mj-ea"/>
              <a:cs typeface="+mj-cs"/>
            </a:endParaRP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85900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896" name="Rectangle 16589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838200" y="1825625"/>
            <a:ext cx="5393361" cy="4351338"/>
          </a:xfrm>
        </p:spPr>
        <p:txBody>
          <a:bodyPr rtlCol="0">
            <a:normAutofit/>
          </a:bodyPr>
          <a:lstStyle/>
          <a:p>
            <a:pPr marL="0" indent="0">
              <a:buNone/>
            </a:pPr>
            <a:r>
              <a:rPr lang="en-US" b="1" baseline="30000" dirty="0"/>
              <a:t>13 </a:t>
            </a:r>
            <a:r>
              <a:rPr lang="en-US" dirty="0"/>
              <a:t>When I say, My bed shall comfort me, my couch shall ease my complaints;</a:t>
            </a:r>
          </a:p>
          <a:p>
            <a:pPr marL="0" indent="0">
              <a:buNone/>
            </a:pPr>
            <a:r>
              <a:rPr lang="en-US" b="1" baseline="30000" dirty="0"/>
              <a:t>14 </a:t>
            </a:r>
            <a:r>
              <a:rPr lang="en-US" dirty="0"/>
              <a:t>Then thou </a:t>
            </a:r>
            <a:r>
              <a:rPr lang="en-US" u="sng" dirty="0" err="1"/>
              <a:t>scarest</a:t>
            </a:r>
            <a:r>
              <a:rPr lang="en-US" u="sng" dirty="0"/>
              <a:t> me with dreams, and </a:t>
            </a:r>
            <a:r>
              <a:rPr lang="en-US" u="sng" dirty="0" err="1"/>
              <a:t>terrifiest</a:t>
            </a:r>
            <a:r>
              <a:rPr lang="en-US" u="sng" dirty="0"/>
              <a:t> me through visions</a:t>
            </a:r>
            <a:r>
              <a:rPr lang="en-US" dirty="0"/>
              <a:t>:</a:t>
            </a:r>
          </a:p>
          <a:p>
            <a:pPr marL="0" indent="0">
              <a:buNone/>
            </a:pPr>
            <a:r>
              <a:rPr lang="en-US" dirty="0"/>
              <a:t>Job 7:13-14</a:t>
            </a:r>
          </a:p>
        </p:txBody>
      </p:sp>
      <p:pic>
        <p:nvPicPr>
          <p:cNvPr id="33796" name="Picture 4">
            <a:extLst>
              <a:ext uri="{FF2B5EF4-FFF2-40B4-BE49-F238E27FC236}">
                <a16:creationId xmlns:a16="http://schemas.microsoft.com/office/drawing/2014/main" id="{57D2C814-ECF5-DE81-EBA5-F61DD5907D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 r="218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590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7803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EBA9A0-B8A3-1A89-0AE0-FD9B12AF6A45}"/>
              </a:ext>
            </a:extLst>
          </p:cNvPr>
          <p:cNvSpPr>
            <a:spLocks noGrp="1"/>
          </p:cNvSpPr>
          <p:nvPr>
            <p:ph type="ctrTitle"/>
          </p:nvPr>
        </p:nvSpPr>
        <p:spPr>
          <a:xfrm>
            <a:off x="1524003" y="1999615"/>
            <a:ext cx="9144000" cy="2764028"/>
          </a:xfrm>
        </p:spPr>
        <p:txBody>
          <a:bodyPr anchor="ctr">
            <a:normAutofit/>
          </a:bodyPr>
          <a:lstStyle/>
          <a:p>
            <a:pPr>
              <a:lnSpc>
                <a:spcPct val="90000"/>
              </a:lnSpc>
            </a:pPr>
            <a:r>
              <a:rPr lang="en-US" sz="6100" b="0" i="0" u="none" strike="noStrike">
                <a:effectLst/>
                <a:latin typeface="system-ui"/>
              </a:rPr>
              <a:t>I have heard many such things: miserable comforters are ye all.</a:t>
            </a:r>
            <a:endParaRPr lang="en-US" sz="6100"/>
          </a:p>
        </p:txBody>
      </p:sp>
      <p:sp>
        <p:nvSpPr>
          <p:cNvPr id="3" name="Subtitle 2">
            <a:extLst>
              <a:ext uri="{FF2B5EF4-FFF2-40B4-BE49-F238E27FC236}">
                <a16:creationId xmlns:a16="http://schemas.microsoft.com/office/drawing/2014/main" id="{3B5B7732-18C5-0349-009D-D367D29E62E1}"/>
              </a:ext>
            </a:extLst>
          </p:cNvPr>
          <p:cNvSpPr>
            <a:spLocks noGrp="1"/>
          </p:cNvSpPr>
          <p:nvPr>
            <p:ph type="subTitle" idx="1"/>
          </p:nvPr>
        </p:nvSpPr>
        <p:spPr>
          <a:xfrm>
            <a:off x="1966912" y="5645150"/>
            <a:ext cx="8258176" cy="631825"/>
          </a:xfrm>
        </p:spPr>
        <p:txBody>
          <a:bodyPr anchor="ctr">
            <a:normAutofit/>
          </a:bodyPr>
          <a:lstStyle/>
          <a:p>
            <a:r>
              <a:rPr lang="en-US" sz="2800"/>
              <a:t>Job 16:2</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774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816178"/>
            <a:ext cx="5334930" cy="3679622"/>
          </a:xfrm>
          <a:prstGeom prst="rect">
            <a:avLst/>
          </a:prstGeom>
        </p:spPr>
        <p:txBody>
          <a:bodyPr vert="horz" lIns="91440" tIns="45720" rIns="91440" bIns="45720" rtlCol="0" anchor="b">
            <a:normAutofit fontScale="77500" lnSpcReduction="20000"/>
          </a:bodyPr>
          <a:lstStyle/>
          <a:p>
            <a:pPr algn="ctr" eaLnBrk="1" hangingPunct="1">
              <a:lnSpc>
                <a:spcPct val="90000"/>
              </a:lnSpc>
              <a:spcAft>
                <a:spcPts val="600"/>
              </a:spcAft>
            </a:pPr>
            <a:r>
              <a:rPr lang="en-US" altLang="en-US" sz="8000" dirty="0">
                <a:latin typeface="+mj-lt"/>
                <a:ea typeface="+mj-ea"/>
                <a:cs typeface="+mj-cs"/>
              </a:rPr>
              <a:t>The Techniques of the Responder</a:t>
            </a:r>
          </a:p>
          <a:p>
            <a:pPr algn="ctr" eaLnBrk="1" hangingPunct="1">
              <a:lnSpc>
                <a:spcPct val="90000"/>
              </a:lnSpc>
              <a:spcAft>
                <a:spcPts val="600"/>
              </a:spcAft>
            </a:pPr>
            <a:endParaRPr lang="en-US" altLang="en-US" sz="8000" dirty="0">
              <a:latin typeface="+mj-lt"/>
              <a:ea typeface="+mj-ea"/>
              <a:cs typeface="+mj-cs"/>
            </a:endParaRPr>
          </a:p>
          <a:p>
            <a:pPr algn="ctr" eaLnBrk="1" hangingPunct="1">
              <a:lnSpc>
                <a:spcPct val="90000"/>
              </a:lnSpc>
              <a:spcAft>
                <a:spcPts val="600"/>
              </a:spcAft>
            </a:pPr>
            <a:r>
              <a:rPr lang="en-US" altLang="en-US" sz="8000" dirty="0">
                <a:latin typeface="+mj-lt"/>
                <a:ea typeface="+mj-ea"/>
                <a:cs typeface="+mj-cs"/>
              </a:rPr>
              <a:t>Respond</a:t>
            </a:r>
          </a:p>
          <a:p>
            <a:pPr eaLnBrk="1" hangingPunct="1">
              <a:lnSpc>
                <a:spcPct val="90000"/>
              </a:lnSpc>
              <a:spcAft>
                <a:spcPts val="600"/>
              </a:spcAft>
            </a:pPr>
            <a:endParaRPr lang="en-US" altLang="en-US" sz="4000" dirty="0">
              <a:latin typeface="+mj-lt"/>
              <a:ea typeface="+mj-ea"/>
              <a:cs typeface="+mj-cs"/>
            </a:endParaRP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6668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7C1BD00-6A45-A2E0-852F-33ECC1C282E9}"/>
              </a:ext>
            </a:extLst>
          </p:cNvPr>
          <p:cNvPicPr>
            <a:picLocks noChangeAspect="1"/>
          </p:cNvPicPr>
          <p:nvPr/>
        </p:nvPicPr>
        <p:blipFill>
          <a:blip r:embed="rId2"/>
          <a:stretch>
            <a:fillRect/>
          </a:stretch>
        </p:blipFill>
        <p:spPr>
          <a:xfrm>
            <a:off x="4006851" y="643467"/>
            <a:ext cx="4178298" cy="5571066"/>
          </a:xfrm>
          <a:prstGeom prst="rect">
            <a:avLst/>
          </a:prstGeom>
        </p:spPr>
      </p:pic>
    </p:spTree>
    <p:extLst>
      <p:ext uri="{BB962C8B-B14F-4D97-AF65-F5344CB8AC3E}">
        <p14:creationId xmlns:p14="http://schemas.microsoft.com/office/powerpoint/2010/main" val="3797845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D98C2-084A-4B5B-B111-5D9E173CA0EE}"/>
              </a:ext>
            </a:extLst>
          </p:cNvPr>
          <p:cNvSpPr>
            <a:spLocks noGrp="1"/>
          </p:cNvSpPr>
          <p:nvPr>
            <p:ph type="ctrTitle"/>
          </p:nvPr>
        </p:nvSpPr>
        <p:spPr>
          <a:xfrm>
            <a:off x="4775973" y="2506714"/>
            <a:ext cx="7644627" cy="2751086"/>
          </a:xfrm>
        </p:spPr>
        <p:txBody>
          <a:bodyPr>
            <a:noAutofit/>
          </a:bodyPr>
          <a:lstStyle/>
          <a:p>
            <a:pPr algn="l"/>
            <a:r>
              <a:rPr lang="en-US" sz="4000" b="1" i="0" u="none" strike="noStrike" baseline="30000" dirty="0">
                <a:solidFill>
                  <a:srgbClr val="000000"/>
                </a:solidFill>
                <a:effectLst/>
                <a:latin typeface="system-ui"/>
              </a:rPr>
              <a:t>2 </a:t>
            </a:r>
            <a:r>
              <a:rPr lang="en-US" sz="4000" b="0" i="0" u="none" strike="noStrike" dirty="0">
                <a:solidFill>
                  <a:srgbClr val="000000"/>
                </a:solidFill>
                <a:effectLst/>
                <a:latin typeface="system-ui"/>
              </a:rPr>
              <a:t>Oh that I were as in months past, as in the days when God preserved me; </a:t>
            </a:r>
            <a:r>
              <a:rPr lang="en-US" sz="4000" b="1" i="0" u="none" strike="noStrike" baseline="30000" dirty="0">
                <a:solidFill>
                  <a:srgbClr val="000000"/>
                </a:solidFill>
                <a:effectLst/>
                <a:latin typeface="system-ui"/>
              </a:rPr>
              <a:t>3 </a:t>
            </a:r>
            <a:r>
              <a:rPr lang="en-US" sz="4000" b="0" i="0" u="none" strike="noStrike" dirty="0">
                <a:solidFill>
                  <a:srgbClr val="000000"/>
                </a:solidFill>
                <a:effectLst/>
                <a:latin typeface="system-ui"/>
              </a:rPr>
              <a:t>When his candle shined upon my head, and when by his light I walked through darkness; </a:t>
            </a:r>
            <a:r>
              <a:rPr lang="en-US" sz="4000" b="1" i="0" u="none" strike="noStrike" baseline="30000" dirty="0">
                <a:solidFill>
                  <a:srgbClr val="000000"/>
                </a:solidFill>
                <a:effectLst/>
                <a:latin typeface="system-ui"/>
              </a:rPr>
              <a:t>4 </a:t>
            </a:r>
            <a:r>
              <a:rPr lang="en-US" sz="4000" b="0" i="0" u="none" strike="noStrike" dirty="0">
                <a:solidFill>
                  <a:srgbClr val="000000"/>
                </a:solidFill>
                <a:effectLst/>
                <a:latin typeface="system-ui"/>
              </a:rPr>
              <a:t>As I was in the days of my youth, when the secret of God was upon my tabernacle;</a:t>
            </a:r>
          </a:p>
        </p:txBody>
      </p:sp>
      <p:sp>
        <p:nvSpPr>
          <p:cNvPr id="3" name="Subtitle 2">
            <a:extLst>
              <a:ext uri="{FF2B5EF4-FFF2-40B4-BE49-F238E27FC236}">
                <a16:creationId xmlns:a16="http://schemas.microsoft.com/office/drawing/2014/main" id="{4562E9FD-5A44-48AF-DB9E-A3A49BBA08E7}"/>
              </a:ext>
            </a:extLst>
          </p:cNvPr>
          <p:cNvSpPr>
            <a:spLocks noGrp="1"/>
          </p:cNvSpPr>
          <p:nvPr>
            <p:ph type="subTitle" idx="1"/>
          </p:nvPr>
        </p:nvSpPr>
        <p:spPr>
          <a:xfrm>
            <a:off x="4038600" y="6096000"/>
            <a:ext cx="7644627" cy="541804"/>
          </a:xfrm>
        </p:spPr>
        <p:txBody>
          <a:bodyPr>
            <a:normAutofit lnSpcReduction="10000"/>
          </a:bodyPr>
          <a:lstStyle/>
          <a:p>
            <a:pPr algn="r"/>
            <a:r>
              <a:rPr lang="en-US" dirty="0">
                <a:solidFill>
                  <a:schemeClr val="tx1"/>
                </a:solidFill>
              </a:rPr>
              <a:t>Job 29:2-4</a:t>
            </a:r>
          </a:p>
        </p:txBody>
      </p:sp>
    </p:spTree>
    <p:extLst>
      <p:ext uri="{BB962C8B-B14F-4D97-AF65-F5344CB8AC3E}">
        <p14:creationId xmlns:p14="http://schemas.microsoft.com/office/powerpoint/2010/main" val="94947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Rectangle 4">
            <a:extLst>
              <a:ext uri="{FF2B5EF4-FFF2-40B4-BE49-F238E27FC236}">
                <a16:creationId xmlns:a16="http://schemas.microsoft.com/office/drawing/2014/main" id="{4AB79CF8-83E3-FD89-EBAF-7128EC030B8D}"/>
              </a:ext>
            </a:extLst>
          </p:cNvPr>
          <p:cNvSpPr>
            <a:spLocks noGrp="1" noChangeArrowheads="1"/>
          </p:cNvSpPr>
          <p:nvPr>
            <p:ph type="ctrTitle"/>
          </p:nvPr>
        </p:nvSpPr>
        <p:spPr>
          <a:xfrm>
            <a:off x="838200" y="451381"/>
            <a:ext cx="10512552" cy="4066540"/>
          </a:xfrm>
        </p:spPr>
        <p:txBody>
          <a:bodyPr rtlCol="0" anchor="b">
            <a:normAutofit/>
          </a:bodyPr>
          <a:lstStyle/>
          <a:p>
            <a:pPr algn="l">
              <a:lnSpc>
                <a:spcPct val="90000"/>
              </a:lnSpc>
            </a:pPr>
            <a:r>
              <a:rPr lang="en-US" sz="4000" b="1" baseline="30000" dirty="0">
                <a:latin typeface="+mn-lt"/>
              </a:rPr>
              <a:t>1</a:t>
            </a:r>
            <a:r>
              <a:rPr lang="en-US" sz="4000" b="1" i="0" u="none" strike="noStrike" baseline="30000" dirty="0">
                <a:effectLst/>
                <a:latin typeface="+mn-lt"/>
              </a:rPr>
              <a:t> </a:t>
            </a:r>
            <a:r>
              <a:rPr lang="en-US" sz="4000" b="0" i="0" u="none" strike="noStrike" dirty="0">
                <a:effectLst/>
                <a:latin typeface="+mn-lt"/>
              </a:rPr>
              <a:t>To every thing there is a season, and a time to every purpose under the heaven:</a:t>
            </a:r>
            <a:br>
              <a:rPr lang="en-US" sz="4000" b="0" i="0" u="none" strike="noStrike" dirty="0">
                <a:effectLst/>
                <a:latin typeface="+mn-lt"/>
              </a:rPr>
            </a:br>
            <a:r>
              <a:rPr lang="en-US" sz="4000" b="1" i="0" u="none" strike="noStrike" baseline="30000" dirty="0">
                <a:effectLst/>
                <a:latin typeface="+mn-lt"/>
              </a:rPr>
              <a:t>4 </a:t>
            </a:r>
            <a:r>
              <a:rPr lang="en-US" sz="4000" b="0" i="0" u="none" strike="noStrike" dirty="0">
                <a:effectLst/>
                <a:latin typeface="+mn-lt"/>
              </a:rPr>
              <a:t>A time to weep, and a time to laugh; a time to mourn, and a time to dance.</a:t>
            </a:r>
            <a:br>
              <a:rPr lang="en-US" sz="4000" b="0" i="0" u="none" strike="noStrike" dirty="0">
                <a:effectLst/>
                <a:latin typeface="+mn-lt"/>
              </a:rPr>
            </a:br>
            <a:r>
              <a:rPr lang="en-US" sz="4000" dirty="0">
                <a:effectLst/>
                <a:latin typeface="+mn-lt"/>
                <a:ea typeface="Calibri" panose="020F0502020204030204" pitchFamily="34" charset="0"/>
                <a:cs typeface="Times New Roman" panose="02020603050405020304" pitchFamily="18" charset="0"/>
              </a:rPr>
              <a:t>Ecclesiastes 3:1, 4</a:t>
            </a:r>
            <a:endParaRPr lang="en-US" sz="4000" b="1" dirty="0">
              <a:effectLst>
                <a:outerShdw blurRad="38100" dist="38100" dir="2700000" algn="tl">
                  <a:srgbClr val="000000"/>
                </a:outerShdw>
              </a:effectLst>
              <a:latin typeface="+mn-lt"/>
              <a:ea typeface="+mj-ea"/>
              <a:cs typeface="Arial" charset="0"/>
            </a:endParaRPr>
          </a:p>
        </p:txBody>
      </p:sp>
      <p:sp>
        <p:nvSpPr>
          <p:cNvPr id="410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D98C2-084A-4B5B-B111-5D9E173CA0EE}"/>
              </a:ext>
            </a:extLst>
          </p:cNvPr>
          <p:cNvSpPr>
            <a:spLocks noGrp="1"/>
          </p:cNvSpPr>
          <p:nvPr>
            <p:ph type="ctrTitle"/>
          </p:nvPr>
        </p:nvSpPr>
        <p:spPr>
          <a:xfrm>
            <a:off x="4038600" y="2430514"/>
            <a:ext cx="7644627" cy="2751086"/>
          </a:xfrm>
        </p:spPr>
        <p:txBody>
          <a:bodyPr>
            <a:noAutofit/>
          </a:bodyPr>
          <a:lstStyle/>
          <a:p>
            <a:pPr algn="l"/>
            <a:r>
              <a:rPr lang="en-US" sz="4000" b="1" i="0" u="none" strike="noStrike" baseline="30000" dirty="0">
                <a:solidFill>
                  <a:srgbClr val="000000"/>
                </a:solidFill>
                <a:effectLst/>
                <a:latin typeface="system-ui"/>
              </a:rPr>
              <a:t>5 </a:t>
            </a:r>
            <a:r>
              <a:rPr lang="en-US" sz="4000" b="0" i="0" u="none" strike="noStrike" dirty="0">
                <a:solidFill>
                  <a:srgbClr val="000000"/>
                </a:solidFill>
                <a:effectLst/>
                <a:latin typeface="system-ui"/>
              </a:rPr>
              <a:t>When the Almighty was yet with me, when my children were about me; </a:t>
            </a:r>
            <a:r>
              <a:rPr lang="en-US" sz="4000" b="1" i="0" u="none" strike="noStrike" baseline="30000" dirty="0">
                <a:solidFill>
                  <a:srgbClr val="000000"/>
                </a:solidFill>
                <a:effectLst/>
                <a:latin typeface="system-ui"/>
              </a:rPr>
              <a:t>6 </a:t>
            </a:r>
            <a:r>
              <a:rPr lang="en-US" sz="4000" b="0" i="0" u="none" strike="noStrike" dirty="0">
                <a:solidFill>
                  <a:srgbClr val="000000"/>
                </a:solidFill>
                <a:effectLst/>
                <a:latin typeface="system-ui"/>
              </a:rPr>
              <a:t>When I washed my steps with butter, and the rock poured me out rivers of oil;</a:t>
            </a:r>
          </a:p>
        </p:txBody>
      </p:sp>
      <p:sp>
        <p:nvSpPr>
          <p:cNvPr id="3" name="Subtitle 2">
            <a:extLst>
              <a:ext uri="{FF2B5EF4-FFF2-40B4-BE49-F238E27FC236}">
                <a16:creationId xmlns:a16="http://schemas.microsoft.com/office/drawing/2014/main" id="{4562E9FD-5A44-48AF-DB9E-A3A49BBA08E7}"/>
              </a:ext>
            </a:extLst>
          </p:cNvPr>
          <p:cNvSpPr>
            <a:spLocks noGrp="1"/>
          </p:cNvSpPr>
          <p:nvPr>
            <p:ph type="subTitle" idx="1"/>
          </p:nvPr>
        </p:nvSpPr>
        <p:spPr>
          <a:xfrm>
            <a:off x="4038600" y="5147557"/>
            <a:ext cx="7644627" cy="1329443"/>
          </a:xfrm>
        </p:spPr>
        <p:txBody>
          <a:bodyPr>
            <a:normAutofit/>
          </a:bodyPr>
          <a:lstStyle/>
          <a:p>
            <a:pPr algn="r"/>
            <a:r>
              <a:rPr lang="en-US" dirty="0">
                <a:solidFill>
                  <a:schemeClr val="tx1"/>
                </a:solidFill>
              </a:rPr>
              <a:t>Job 29:5-6</a:t>
            </a:r>
          </a:p>
        </p:txBody>
      </p:sp>
    </p:spTree>
    <p:extLst>
      <p:ext uri="{BB962C8B-B14F-4D97-AF65-F5344CB8AC3E}">
        <p14:creationId xmlns:p14="http://schemas.microsoft.com/office/powerpoint/2010/main" val="246713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72040" name="Rectangle 17203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035" name="Rectangle 3">
            <a:extLst>
              <a:ext uri="{FF2B5EF4-FFF2-40B4-BE49-F238E27FC236}">
                <a16:creationId xmlns:a16="http://schemas.microsoft.com/office/drawing/2014/main" id="{71AAE585-B014-261D-3BBD-1885EBF7D67E}"/>
              </a:ext>
            </a:extLst>
          </p:cNvPr>
          <p:cNvSpPr>
            <a:spLocks noGrp="1" noChangeArrowheads="1"/>
          </p:cNvSpPr>
          <p:nvPr>
            <p:ph idx="1"/>
          </p:nvPr>
        </p:nvSpPr>
        <p:spPr>
          <a:xfrm>
            <a:off x="838200" y="1825625"/>
            <a:ext cx="5387502" cy="4351338"/>
          </a:xfrm>
        </p:spPr>
        <p:txBody>
          <a:bodyPr>
            <a:normAutofit/>
          </a:bodyPr>
          <a:lstStyle/>
          <a:p>
            <a:pPr eaLnBrk="1" hangingPunct="1">
              <a:buFont typeface="Wingdings" pitchFamily="2" charset="2"/>
              <a:buChar char="q"/>
              <a:defRPr/>
            </a:pP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The Rollercoaster</a:t>
            </a:r>
          </a:p>
          <a:p>
            <a:pPr eaLnBrk="1" hangingPunct="1">
              <a:buFont typeface="Wingdings" pitchFamily="2" charset="2"/>
              <a:buChar char="q"/>
              <a:defRPr/>
            </a:pP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The Anniversary of the Event</a:t>
            </a:r>
          </a:p>
          <a:p>
            <a:pPr eaLnBrk="1" hangingPunct="1">
              <a:buFont typeface="Wingdings" pitchFamily="2" charset="2"/>
              <a:buChar char="q"/>
              <a:defRPr/>
            </a:pP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Special Days</a:t>
            </a:r>
          </a:p>
          <a:p>
            <a:pPr eaLnBrk="1" hangingPunct="1">
              <a:buFont typeface="Wingdings" pitchFamily="2" charset="2"/>
              <a:buChar char="q"/>
              <a:defRPr/>
            </a:pP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Losing Control</a:t>
            </a:r>
          </a:p>
        </p:txBody>
      </p:sp>
      <p:pic>
        <p:nvPicPr>
          <p:cNvPr id="62468" name="Picture 4">
            <a:extLst>
              <a:ext uri="{FF2B5EF4-FFF2-40B4-BE49-F238E27FC236}">
                <a16:creationId xmlns:a16="http://schemas.microsoft.com/office/drawing/2014/main" id="{020A15B6-C800-2963-8C33-BF8C3B0663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9" r="2113"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04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wipe(left)">
                                      <p:cBhvr>
                                        <p:cTn id="7" dur="500"/>
                                        <p:tgtEl>
                                          <p:spTgt spid="172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wipe(left)">
                                      <p:cBhvr>
                                        <p:cTn id="12" dur="500"/>
                                        <p:tgtEl>
                                          <p:spTgt spid="172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wipe(left)">
                                      <p:cBhvr>
                                        <p:cTn id="17" dur="500"/>
                                        <p:tgtEl>
                                          <p:spTgt spid="172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2035">
                                            <p:txEl>
                                              <p:pRg st="3" end="3"/>
                                            </p:txEl>
                                          </p:spTgt>
                                        </p:tgtEl>
                                        <p:attrNameLst>
                                          <p:attrName>style.visibility</p:attrName>
                                        </p:attrNameLst>
                                      </p:cBhvr>
                                      <p:to>
                                        <p:strVal val="visible"/>
                                      </p:to>
                                    </p:set>
                                    <p:animEffect transition="in" filter="wipe(left)">
                                      <p:cBhvr>
                                        <p:cTn id="22" dur="500"/>
                                        <p:tgtEl>
                                          <p:spTgt spid="172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816178"/>
            <a:ext cx="5334930" cy="3679622"/>
          </a:xfrm>
          <a:prstGeom prst="rect">
            <a:avLst/>
          </a:prstGeom>
        </p:spPr>
        <p:txBody>
          <a:bodyPr vert="horz" lIns="91440" tIns="45720" rIns="91440" bIns="45720" rtlCol="0" anchor="b">
            <a:normAutofit fontScale="77500" lnSpcReduction="20000"/>
          </a:bodyPr>
          <a:lstStyle/>
          <a:p>
            <a:pPr algn="ctr" eaLnBrk="1" hangingPunct="1">
              <a:lnSpc>
                <a:spcPct val="90000"/>
              </a:lnSpc>
              <a:spcAft>
                <a:spcPts val="600"/>
              </a:spcAft>
            </a:pPr>
            <a:r>
              <a:rPr lang="en-US" altLang="en-US" sz="8000" dirty="0">
                <a:latin typeface="+mj-lt"/>
                <a:ea typeface="+mj-ea"/>
                <a:cs typeface="+mj-cs"/>
              </a:rPr>
              <a:t>The Techniques of the Responder</a:t>
            </a:r>
          </a:p>
          <a:p>
            <a:pPr algn="ctr" eaLnBrk="1" hangingPunct="1">
              <a:lnSpc>
                <a:spcPct val="90000"/>
              </a:lnSpc>
              <a:spcAft>
                <a:spcPts val="600"/>
              </a:spcAft>
            </a:pPr>
            <a:endParaRPr lang="en-US" altLang="en-US" sz="8000" dirty="0">
              <a:latin typeface="+mj-lt"/>
              <a:ea typeface="+mj-ea"/>
              <a:cs typeface="+mj-cs"/>
            </a:endParaRPr>
          </a:p>
          <a:p>
            <a:pPr algn="ctr" eaLnBrk="1" hangingPunct="1">
              <a:lnSpc>
                <a:spcPct val="90000"/>
              </a:lnSpc>
              <a:spcAft>
                <a:spcPts val="600"/>
              </a:spcAft>
            </a:pPr>
            <a:r>
              <a:rPr lang="en-US" altLang="en-US" sz="8000" dirty="0">
                <a:latin typeface="+mj-lt"/>
                <a:ea typeface="+mj-ea"/>
                <a:cs typeface="+mj-cs"/>
              </a:rPr>
              <a:t>Act</a:t>
            </a:r>
          </a:p>
          <a:p>
            <a:pPr eaLnBrk="1" hangingPunct="1">
              <a:lnSpc>
                <a:spcPct val="90000"/>
              </a:lnSpc>
              <a:spcAft>
                <a:spcPts val="600"/>
              </a:spcAft>
            </a:pPr>
            <a:endParaRPr lang="en-US" altLang="en-US" sz="4000" dirty="0">
              <a:latin typeface="+mj-lt"/>
              <a:ea typeface="+mj-ea"/>
              <a:cs typeface="+mj-cs"/>
            </a:endParaRP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80276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896" name="Rectangle 16589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838200" y="1825625"/>
            <a:ext cx="5393361" cy="4351338"/>
          </a:xfrm>
        </p:spPr>
        <p:txBody>
          <a:bodyPr rtlCol="0">
            <a:normAutofit/>
          </a:bodyPr>
          <a:lstStyle/>
          <a:p>
            <a:pPr marL="0" indent="0">
              <a:buNone/>
            </a:pPr>
            <a:r>
              <a:rPr lang="en-US" b="1" baseline="30000" dirty="0"/>
              <a:t>13 </a:t>
            </a:r>
            <a:r>
              <a:rPr lang="en-US" dirty="0"/>
              <a:t>He hath put my brethren far from me, and mine acquaintance are verily estranged from me.</a:t>
            </a:r>
          </a:p>
          <a:p>
            <a:pPr marL="0" indent="0">
              <a:buNone/>
            </a:pPr>
            <a:r>
              <a:rPr lang="en-US" b="1" baseline="30000" dirty="0"/>
              <a:t>14 </a:t>
            </a:r>
            <a:r>
              <a:rPr lang="en-US" dirty="0"/>
              <a:t>My kinsfolk have failed, and my familiar friends have forgotten me.</a:t>
            </a:r>
          </a:p>
          <a:p>
            <a:pPr marL="0" indent="0">
              <a:buNone/>
            </a:pPr>
            <a:r>
              <a:rPr lang="en-US" dirty="0"/>
              <a:t>Job 19:13-14</a:t>
            </a:r>
          </a:p>
        </p:txBody>
      </p:sp>
      <p:pic>
        <p:nvPicPr>
          <p:cNvPr id="33796" name="Picture 4">
            <a:extLst>
              <a:ext uri="{FF2B5EF4-FFF2-40B4-BE49-F238E27FC236}">
                <a16:creationId xmlns:a16="http://schemas.microsoft.com/office/drawing/2014/main" id="{57D2C814-ECF5-DE81-EBA5-F61DD5907D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 r="218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590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981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D98C2-084A-4B5B-B111-5D9E173CA0EE}"/>
              </a:ext>
            </a:extLst>
          </p:cNvPr>
          <p:cNvSpPr>
            <a:spLocks noGrp="1"/>
          </p:cNvSpPr>
          <p:nvPr>
            <p:ph type="ctrTitle"/>
          </p:nvPr>
        </p:nvSpPr>
        <p:spPr>
          <a:xfrm>
            <a:off x="4038600" y="2430514"/>
            <a:ext cx="7644627" cy="2751086"/>
          </a:xfrm>
        </p:spPr>
        <p:txBody>
          <a:bodyPr>
            <a:noAutofit/>
          </a:bodyPr>
          <a:lstStyle/>
          <a:p>
            <a:pPr algn="l"/>
            <a:r>
              <a:rPr lang="en-US" sz="4000" b="1" i="0" u="none" strike="noStrike" baseline="30000" dirty="0">
                <a:solidFill>
                  <a:srgbClr val="000000"/>
                </a:solidFill>
                <a:effectLst/>
                <a:latin typeface="system-ui"/>
              </a:rPr>
              <a:t>9 </a:t>
            </a:r>
            <a:r>
              <a:rPr lang="en-US" sz="4000" b="0" i="0" u="none" strike="noStrike" dirty="0">
                <a:solidFill>
                  <a:srgbClr val="000000"/>
                </a:solidFill>
                <a:effectLst/>
                <a:latin typeface="system-ui"/>
              </a:rPr>
              <a:t>And now am I their song, yea, I am their byword. </a:t>
            </a:r>
            <a:r>
              <a:rPr lang="en-US" sz="4000" b="1" i="0" u="none" strike="noStrike" baseline="30000" dirty="0">
                <a:solidFill>
                  <a:srgbClr val="000000"/>
                </a:solidFill>
                <a:effectLst/>
                <a:latin typeface="system-ui"/>
              </a:rPr>
              <a:t>10 </a:t>
            </a:r>
            <a:r>
              <a:rPr lang="en-US" sz="4000" b="0" i="0" u="none" strike="noStrike" dirty="0">
                <a:solidFill>
                  <a:srgbClr val="000000"/>
                </a:solidFill>
                <a:effectLst/>
                <a:latin typeface="system-ui"/>
              </a:rPr>
              <a:t>They abhor me, they flee far from me, and spare not to spit in my face.</a:t>
            </a:r>
          </a:p>
        </p:txBody>
      </p:sp>
      <p:sp>
        <p:nvSpPr>
          <p:cNvPr id="3" name="Subtitle 2">
            <a:extLst>
              <a:ext uri="{FF2B5EF4-FFF2-40B4-BE49-F238E27FC236}">
                <a16:creationId xmlns:a16="http://schemas.microsoft.com/office/drawing/2014/main" id="{4562E9FD-5A44-48AF-DB9E-A3A49BBA08E7}"/>
              </a:ext>
            </a:extLst>
          </p:cNvPr>
          <p:cNvSpPr>
            <a:spLocks noGrp="1"/>
          </p:cNvSpPr>
          <p:nvPr>
            <p:ph type="subTitle" idx="1"/>
          </p:nvPr>
        </p:nvSpPr>
        <p:spPr>
          <a:xfrm>
            <a:off x="4038600" y="5147557"/>
            <a:ext cx="7644627" cy="1329443"/>
          </a:xfrm>
        </p:spPr>
        <p:txBody>
          <a:bodyPr>
            <a:normAutofit/>
          </a:bodyPr>
          <a:lstStyle/>
          <a:p>
            <a:pPr algn="r"/>
            <a:r>
              <a:rPr lang="en-US" dirty="0">
                <a:solidFill>
                  <a:schemeClr val="tx1"/>
                </a:solidFill>
              </a:rPr>
              <a:t>Job 30:9-10</a:t>
            </a:r>
          </a:p>
        </p:txBody>
      </p:sp>
    </p:spTree>
    <p:extLst>
      <p:ext uri="{BB962C8B-B14F-4D97-AF65-F5344CB8AC3E}">
        <p14:creationId xmlns:p14="http://schemas.microsoft.com/office/powerpoint/2010/main" val="3877833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D98C2-084A-4B5B-B111-5D9E173CA0EE}"/>
              </a:ext>
            </a:extLst>
          </p:cNvPr>
          <p:cNvSpPr>
            <a:spLocks noGrp="1"/>
          </p:cNvSpPr>
          <p:nvPr>
            <p:ph type="ctrTitle"/>
          </p:nvPr>
        </p:nvSpPr>
        <p:spPr>
          <a:xfrm>
            <a:off x="4038600" y="2430514"/>
            <a:ext cx="7644627" cy="2751086"/>
          </a:xfrm>
        </p:spPr>
        <p:txBody>
          <a:bodyPr>
            <a:noAutofit/>
          </a:bodyPr>
          <a:lstStyle/>
          <a:p>
            <a:pPr algn="l"/>
            <a:r>
              <a:rPr lang="en-US" sz="4000" b="1" i="0" u="none" strike="noStrike" baseline="30000" dirty="0">
                <a:solidFill>
                  <a:srgbClr val="000000"/>
                </a:solidFill>
                <a:effectLst/>
                <a:latin typeface="system-ui"/>
              </a:rPr>
              <a:t> </a:t>
            </a:r>
            <a:r>
              <a:rPr lang="en-US" sz="4000" b="0" i="0" u="none" strike="noStrike" dirty="0">
                <a:solidFill>
                  <a:srgbClr val="000000"/>
                </a:solidFill>
                <a:effectLst/>
                <a:latin typeface="system-ui"/>
              </a:rPr>
              <a:t>I am a brother to dragons, and a companion to owls.</a:t>
            </a:r>
          </a:p>
        </p:txBody>
      </p:sp>
      <p:sp>
        <p:nvSpPr>
          <p:cNvPr id="3" name="Subtitle 2">
            <a:extLst>
              <a:ext uri="{FF2B5EF4-FFF2-40B4-BE49-F238E27FC236}">
                <a16:creationId xmlns:a16="http://schemas.microsoft.com/office/drawing/2014/main" id="{4562E9FD-5A44-48AF-DB9E-A3A49BBA08E7}"/>
              </a:ext>
            </a:extLst>
          </p:cNvPr>
          <p:cNvSpPr>
            <a:spLocks noGrp="1"/>
          </p:cNvSpPr>
          <p:nvPr>
            <p:ph type="subTitle" idx="1"/>
          </p:nvPr>
        </p:nvSpPr>
        <p:spPr>
          <a:xfrm>
            <a:off x="4038600" y="5147557"/>
            <a:ext cx="7644627" cy="1329443"/>
          </a:xfrm>
        </p:spPr>
        <p:txBody>
          <a:bodyPr>
            <a:normAutofit/>
          </a:bodyPr>
          <a:lstStyle/>
          <a:p>
            <a:pPr algn="r"/>
            <a:r>
              <a:rPr lang="en-US" dirty="0">
                <a:solidFill>
                  <a:schemeClr val="tx1"/>
                </a:solidFill>
              </a:rPr>
              <a:t>Job 30:29</a:t>
            </a:r>
          </a:p>
        </p:txBody>
      </p:sp>
    </p:spTree>
    <p:extLst>
      <p:ext uri="{BB962C8B-B14F-4D97-AF65-F5344CB8AC3E}">
        <p14:creationId xmlns:p14="http://schemas.microsoft.com/office/powerpoint/2010/main" val="3713678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72040" name="Rectangle 17203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035" name="Rectangle 3">
            <a:extLst>
              <a:ext uri="{FF2B5EF4-FFF2-40B4-BE49-F238E27FC236}">
                <a16:creationId xmlns:a16="http://schemas.microsoft.com/office/drawing/2014/main" id="{0F442919-1DB8-D46F-32F8-1AD63D85144B}"/>
              </a:ext>
            </a:extLst>
          </p:cNvPr>
          <p:cNvSpPr>
            <a:spLocks noGrp="1" noChangeArrowheads="1"/>
          </p:cNvSpPr>
          <p:nvPr>
            <p:ph idx="1"/>
          </p:nvPr>
        </p:nvSpPr>
        <p:spPr>
          <a:xfrm>
            <a:off x="838200" y="1825625"/>
            <a:ext cx="5393361" cy="4351338"/>
          </a:xfrm>
        </p:spPr>
        <p:txBody>
          <a:bodyPr rtlCol="0">
            <a:normAutofit/>
          </a:bodyPr>
          <a:lstStyle/>
          <a:p>
            <a:pPr marL="0" indent="0">
              <a:buNone/>
            </a:pPr>
            <a:r>
              <a:rPr lang="en-US" b="1" baseline="30000" dirty="0"/>
              <a:t>4 </a:t>
            </a:r>
            <a:r>
              <a:rPr lang="en-US" dirty="0"/>
              <a:t>Answer not a fool according to his folly, lest thou also be like unto him.</a:t>
            </a:r>
          </a:p>
          <a:p>
            <a:pPr marL="0" indent="0">
              <a:buNone/>
            </a:pPr>
            <a:r>
              <a:rPr lang="en-US" b="1" baseline="30000" dirty="0"/>
              <a:t>5 </a:t>
            </a:r>
            <a:r>
              <a:rPr lang="en-US" dirty="0"/>
              <a:t>Answer a fool according to his folly, lest he be wise in his own conceit.</a:t>
            </a:r>
            <a:br>
              <a:rPr lang="en-US" b="1">
                <a:latin typeface="Arial" charset="0"/>
                <a:ea typeface="+mn-ea"/>
                <a:cs typeface="Arial" charset="0"/>
              </a:rPr>
            </a:br>
            <a:r>
              <a:rPr lang="en-US" b="1" i="1">
                <a:latin typeface="Arial" charset="0"/>
                <a:ea typeface="+mn-ea"/>
                <a:cs typeface="Arial" charset="0"/>
              </a:rPr>
              <a:t>Proverbs 26:4-5</a:t>
            </a:r>
            <a:endParaRPr lang="en-US" b="1" i="1" u="sng">
              <a:effectLst>
                <a:outerShdw blurRad="38100" dist="38100" dir="2700000" algn="tl">
                  <a:srgbClr val="DDDDDD"/>
                </a:outerShdw>
              </a:effectLst>
              <a:latin typeface="Verdana"/>
              <a:ea typeface="+mn-ea"/>
              <a:cs typeface="Verdana"/>
            </a:endParaRPr>
          </a:p>
        </p:txBody>
      </p:sp>
      <p:pic>
        <p:nvPicPr>
          <p:cNvPr id="72708" name="Picture 4">
            <a:extLst>
              <a:ext uri="{FF2B5EF4-FFF2-40B4-BE49-F238E27FC236}">
                <a16:creationId xmlns:a16="http://schemas.microsoft.com/office/drawing/2014/main" id="{A06914F2-1E51-DDC1-C68C-B09DD4AFD5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 r="218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204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wipe(left)">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wipe(left)">
                                      <p:cBhvr>
                                        <p:cTn id="12" dur="500"/>
                                        <p:tgtEl>
                                          <p:spTgt spid="172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816178"/>
            <a:ext cx="5334930" cy="3679622"/>
          </a:xfrm>
          <a:prstGeom prst="rect">
            <a:avLst/>
          </a:prstGeom>
        </p:spPr>
        <p:txBody>
          <a:bodyPr vert="horz" lIns="91440" tIns="45720" rIns="91440" bIns="45720" rtlCol="0" anchor="b">
            <a:normAutofit fontScale="77500" lnSpcReduction="20000"/>
          </a:bodyPr>
          <a:lstStyle/>
          <a:p>
            <a:pPr algn="ctr" eaLnBrk="1" hangingPunct="1">
              <a:lnSpc>
                <a:spcPct val="90000"/>
              </a:lnSpc>
              <a:spcAft>
                <a:spcPts val="600"/>
              </a:spcAft>
            </a:pPr>
            <a:r>
              <a:rPr lang="en-US" altLang="en-US" sz="8000" dirty="0">
                <a:latin typeface="+mj-lt"/>
                <a:ea typeface="+mj-ea"/>
                <a:cs typeface="+mj-cs"/>
              </a:rPr>
              <a:t>The Techniques of the Responder</a:t>
            </a:r>
          </a:p>
          <a:p>
            <a:pPr algn="ctr" eaLnBrk="1" hangingPunct="1">
              <a:lnSpc>
                <a:spcPct val="90000"/>
              </a:lnSpc>
              <a:spcAft>
                <a:spcPts val="600"/>
              </a:spcAft>
            </a:pPr>
            <a:endParaRPr lang="en-US" altLang="en-US" sz="8000" dirty="0">
              <a:latin typeface="+mj-lt"/>
              <a:ea typeface="+mj-ea"/>
              <a:cs typeface="+mj-cs"/>
            </a:endParaRPr>
          </a:p>
          <a:p>
            <a:pPr algn="ctr" eaLnBrk="1" hangingPunct="1">
              <a:lnSpc>
                <a:spcPct val="90000"/>
              </a:lnSpc>
              <a:spcAft>
                <a:spcPts val="600"/>
              </a:spcAft>
            </a:pPr>
            <a:r>
              <a:rPr lang="en-US" altLang="en-US" sz="8000" dirty="0">
                <a:latin typeface="+mj-lt"/>
                <a:ea typeface="+mj-ea"/>
                <a:cs typeface="+mj-cs"/>
              </a:rPr>
              <a:t>Find the Inn</a:t>
            </a:r>
          </a:p>
          <a:p>
            <a:pPr eaLnBrk="1" hangingPunct="1">
              <a:lnSpc>
                <a:spcPct val="90000"/>
              </a:lnSpc>
              <a:spcAft>
                <a:spcPts val="600"/>
              </a:spcAft>
            </a:pPr>
            <a:endParaRPr lang="en-US" altLang="en-US" sz="4000" dirty="0">
              <a:latin typeface="+mj-lt"/>
              <a:ea typeface="+mj-ea"/>
              <a:cs typeface="+mj-cs"/>
            </a:endParaRP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71435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84328" name="Rectangle 18432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322" name="Rectangle 2">
            <a:extLst>
              <a:ext uri="{FF2B5EF4-FFF2-40B4-BE49-F238E27FC236}">
                <a16:creationId xmlns:a16="http://schemas.microsoft.com/office/drawing/2014/main" id="{7D348E0C-FD81-A069-14D0-E75A96B5F25B}"/>
              </a:ext>
            </a:extLst>
          </p:cNvPr>
          <p:cNvSpPr>
            <a:spLocks noGrp="1" noChangeArrowheads="1"/>
          </p:cNvSpPr>
          <p:nvPr>
            <p:ph type="title"/>
          </p:nvPr>
        </p:nvSpPr>
        <p:spPr>
          <a:xfrm>
            <a:off x="838200" y="365125"/>
            <a:ext cx="5393361" cy="1325563"/>
          </a:xfrm>
        </p:spPr>
        <p:txBody>
          <a:bodyPr rtlCol="0">
            <a:normAutofit/>
          </a:bodyPr>
          <a:lstStyle/>
          <a:p>
            <a:pPr eaLnBrk="1" fontAlgn="auto" hangingPunct="1">
              <a:lnSpc>
                <a:spcPct val="90000"/>
              </a:lnSpc>
              <a:spcAft>
                <a:spcPts val="0"/>
              </a:spcAft>
              <a:defRPr/>
            </a:pPr>
            <a:r>
              <a:rPr lang="en-US" b="1" dirty="0">
                <a:effectLst>
                  <a:outerShdw blurRad="38100" dist="38100" dir="2700000" algn="tl">
                    <a:srgbClr val="DDDDDD"/>
                  </a:outerShdw>
                </a:effectLst>
                <a:latin typeface="Verdana" charset="0"/>
                <a:ea typeface="+mj-ea"/>
                <a:cs typeface="Verdana" charset="0"/>
              </a:rPr>
              <a:t>Activities to </a:t>
            </a:r>
            <a:r>
              <a:rPr lang="en-US" b="1">
                <a:effectLst>
                  <a:outerShdw blurRad="38100" dist="38100" dir="2700000" algn="tl">
                    <a:srgbClr val="DDDDDD"/>
                  </a:outerShdw>
                </a:effectLst>
                <a:latin typeface="Verdana" charset="0"/>
                <a:ea typeface="+mj-ea"/>
                <a:cs typeface="Verdana" charset="0"/>
              </a:rPr>
              <a:t>Help Grieve</a:t>
            </a:r>
            <a:endParaRPr lang="en-US" b="1" dirty="0">
              <a:latin typeface="Verdana" charset="0"/>
              <a:ea typeface="+mj-ea"/>
              <a:cs typeface="Verdana" charset="0"/>
            </a:endParaRPr>
          </a:p>
        </p:txBody>
      </p:sp>
      <p:sp>
        <p:nvSpPr>
          <p:cNvPr id="184323" name="Rectangle 3">
            <a:extLst>
              <a:ext uri="{FF2B5EF4-FFF2-40B4-BE49-F238E27FC236}">
                <a16:creationId xmlns:a16="http://schemas.microsoft.com/office/drawing/2014/main" id="{ADFAC31B-4F17-7E17-D05D-970DB65C307C}"/>
              </a:ext>
            </a:extLst>
          </p:cNvPr>
          <p:cNvSpPr>
            <a:spLocks noGrp="1" noChangeArrowheads="1"/>
          </p:cNvSpPr>
          <p:nvPr>
            <p:ph idx="1"/>
          </p:nvPr>
        </p:nvSpPr>
        <p:spPr>
          <a:xfrm>
            <a:off x="838200" y="1825625"/>
            <a:ext cx="5393361" cy="4351338"/>
          </a:xfrm>
        </p:spPr>
        <p:txBody>
          <a:bodyPr>
            <a:normAutofit/>
          </a:bodyPr>
          <a:lstStyle/>
          <a:p>
            <a:pPr eaLnBrk="1" hangingPunct="1">
              <a:buFont typeface="Wingdings" pitchFamily="2" charset="2"/>
              <a:buChar char="q"/>
              <a:defRPr/>
            </a:pPr>
            <a:r>
              <a:rPr lang="en-US" altLang="en-US" b="1" i="1" u="sng" dirty="0">
                <a:effectLst>
                  <a:outerShdw blurRad="38100" dist="38100" dir="2700000" algn="tl">
                    <a:srgbClr val="C0C0C0"/>
                  </a:outerShdw>
                </a:effectLst>
                <a:latin typeface="Verdana" panose="020B0604030504040204" pitchFamily="34" charset="0"/>
                <a:ea typeface="ＭＳ Ｐゴシック" panose="020B0600070205080204" pitchFamily="34" charset="-128"/>
              </a:rPr>
              <a:t>Programmed</a:t>
            </a: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 cry</a:t>
            </a:r>
          </a:p>
        </p:txBody>
      </p:sp>
      <p:pic>
        <p:nvPicPr>
          <p:cNvPr id="66564" name="Picture 4">
            <a:extLst>
              <a:ext uri="{FF2B5EF4-FFF2-40B4-BE49-F238E27FC236}">
                <a16:creationId xmlns:a16="http://schemas.microsoft.com/office/drawing/2014/main" id="{20F74FA0-D6BC-2B7B-F817-DBFCF9BD3D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 r="218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433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84328" name="Rectangle 18432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322" name="Rectangle 2">
            <a:extLst>
              <a:ext uri="{FF2B5EF4-FFF2-40B4-BE49-F238E27FC236}">
                <a16:creationId xmlns:a16="http://schemas.microsoft.com/office/drawing/2014/main" id="{7D348E0C-FD81-A069-14D0-E75A96B5F25B}"/>
              </a:ext>
            </a:extLst>
          </p:cNvPr>
          <p:cNvSpPr>
            <a:spLocks noGrp="1" noChangeArrowheads="1"/>
          </p:cNvSpPr>
          <p:nvPr>
            <p:ph type="title"/>
          </p:nvPr>
        </p:nvSpPr>
        <p:spPr>
          <a:xfrm>
            <a:off x="838200" y="365125"/>
            <a:ext cx="5393361" cy="1325563"/>
          </a:xfrm>
        </p:spPr>
        <p:txBody>
          <a:bodyPr rtlCol="0">
            <a:normAutofit/>
          </a:bodyPr>
          <a:lstStyle/>
          <a:p>
            <a:pPr eaLnBrk="1" fontAlgn="auto" hangingPunct="1">
              <a:lnSpc>
                <a:spcPct val="90000"/>
              </a:lnSpc>
              <a:spcAft>
                <a:spcPts val="0"/>
              </a:spcAft>
              <a:defRPr/>
            </a:pPr>
            <a:r>
              <a:rPr lang="en-US" b="1" dirty="0">
                <a:effectLst>
                  <a:outerShdw blurRad="38100" dist="38100" dir="2700000" algn="tl">
                    <a:srgbClr val="DDDDDD"/>
                  </a:outerShdw>
                </a:effectLst>
                <a:latin typeface="Verdana" charset="0"/>
                <a:ea typeface="+mj-ea"/>
                <a:cs typeface="Verdana" charset="0"/>
              </a:rPr>
              <a:t>Activities to </a:t>
            </a:r>
            <a:r>
              <a:rPr lang="en-US" b="1">
                <a:effectLst>
                  <a:outerShdw blurRad="38100" dist="38100" dir="2700000" algn="tl">
                    <a:srgbClr val="DDDDDD"/>
                  </a:outerShdw>
                </a:effectLst>
                <a:latin typeface="Verdana" charset="0"/>
                <a:ea typeface="+mj-ea"/>
                <a:cs typeface="Verdana" charset="0"/>
              </a:rPr>
              <a:t>Help Grieve</a:t>
            </a:r>
            <a:endParaRPr lang="en-US" b="1" dirty="0">
              <a:latin typeface="Verdana" charset="0"/>
              <a:ea typeface="+mj-ea"/>
              <a:cs typeface="Verdana" charset="0"/>
            </a:endParaRPr>
          </a:p>
        </p:txBody>
      </p:sp>
      <p:sp>
        <p:nvSpPr>
          <p:cNvPr id="184323" name="Rectangle 3">
            <a:extLst>
              <a:ext uri="{FF2B5EF4-FFF2-40B4-BE49-F238E27FC236}">
                <a16:creationId xmlns:a16="http://schemas.microsoft.com/office/drawing/2014/main" id="{ADFAC31B-4F17-7E17-D05D-970DB65C307C}"/>
              </a:ext>
            </a:extLst>
          </p:cNvPr>
          <p:cNvSpPr>
            <a:spLocks noGrp="1" noChangeArrowheads="1"/>
          </p:cNvSpPr>
          <p:nvPr>
            <p:ph idx="1"/>
          </p:nvPr>
        </p:nvSpPr>
        <p:spPr>
          <a:xfrm>
            <a:off x="838200" y="1825625"/>
            <a:ext cx="5393361" cy="4351338"/>
          </a:xfrm>
        </p:spPr>
        <p:txBody>
          <a:bodyPr>
            <a:normAutofit/>
          </a:bodyPr>
          <a:lstStyle/>
          <a:p>
            <a:pPr eaLnBrk="1" hangingPunct="1">
              <a:buFont typeface="Wingdings" pitchFamily="2" charset="2"/>
              <a:buChar char="q"/>
              <a:defRPr/>
            </a:pP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Programmed cry</a:t>
            </a:r>
          </a:p>
          <a:p>
            <a:pPr eaLnBrk="1" hangingPunct="1">
              <a:buFont typeface="Wingdings" pitchFamily="2" charset="2"/>
              <a:buChar char="q"/>
              <a:defRPr/>
            </a:pPr>
            <a:r>
              <a:rPr lang="en-US" altLang="en-US" b="1" i="1" u="sng" dirty="0">
                <a:effectLst>
                  <a:outerShdw blurRad="38100" dist="38100" dir="2700000" algn="tl">
                    <a:srgbClr val="C0C0C0"/>
                  </a:outerShdw>
                </a:effectLst>
                <a:latin typeface="Verdana" panose="020B0604030504040204" pitchFamily="34" charset="0"/>
                <a:ea typeface="ＭＳ Ｐゴシック" panose="020B0600070205080204" pitchFamily="34" charset="-128"/>
              </a:rPr>
              <a:t>Memory</a:t>
            </a: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 book</a:t>
            </a:r>
          </a:p>
        </p:txBody>
      </p:sp>
      <p:pic>
        <p:nvPicPr>
          <p:cNvPr id="66564" name="Picture 4">
            <a:extLst>
              <a:ext uri="{FF2B5EF4-FFF2-40B4-BE49-F238E27FC236}">
                <a16:creationId xmlns:a16="http://schemas.microsoft.com/office/drawing/2014/main" id="{20F74FA0-D6BC-2B7B-F817-DBFCF9BD3D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 r="218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433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2576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wipe(left)">
                                      <p:cBhvr>
                                        <p:cTn id="12" dur="500"/>
                                        <p:tgtEl>
                                          <p:spTgt spid="184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896" name="Rectangle 16589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william_worden.jpg">
            <a:extLst>
              <a:ext uri="{FF2B5EF4-FFF2-40B4-BE49-F238E27FC236}">
                <a16:creationId xmlns:a16="http://schemas.microsoft.com/office/drawing/2014/main" id="{E401BD6A-CC85-8101-ABCE-78450DB24F17}"/>
              </a:ext>
            </a:extLst>
          </p:cNvPr>
          <p:cNvPicPr>
            <a:picLocks noChangeAspect="1"/>
          </p:cNvPicPr>
          <p:nvPr/>
        </p:nvPicPr>
        <p:blipFill rotWithShape="1">
          <a:blip r:embed="rId3">
            <a:extLst>
              <a:ext uri="{28A0092B-C50C-407E-A947-70E740481C1C}">
                <a14:useLocalDpi xmlns:a14="http://schemas.microsoft.com/office/drawing/2010/main" val="0"/>
              </a:ext>
            </a:extLst>
          </a:blip>
          <a:srcRect t="1226" r="1"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a:extLst>
              <a:ext uri="{FF2B5EF4-FFF2-40B4-BE49-F238E27FC236}">
                <a16:creationId xmlns:a16="http://schemas.microsoft.com/office/drawing/2014/main" id="{32A68166-1D8D-6F91-1A3F-485F6A7523AD}"/>
              </a:ext>
            </a:extLst>
          </p:cNvPr>
          <p:cNvSpPr>
            <a:spLocks noGrp="1" noChangeArrowheads="1"/>
          </p:cNvSpPr>
          <p:nvPr>
            <p:ph idx="1"/>
          </p:nvPr>
        </p:nvSpPr>
        <p:spPr>
          <a:xfrm>
            <a:off x="4905955" y="2071316"/>
            <a:ext cx="6713552" cy="4114800"/>
          </a:xfrm>
        </p:spPr>
        <p:txBody>
          <a:bodyPr anchor="t">
            <a:noAutofit/>
          </a:bodyPr>
          <a:lstStyle/>
          <a:p>
            <a:pPr eaLnBrk="1" hangingPunct="1">
              <a:buFontTx/>
              <a:buNone/>
              <a:defRPr/>
            </a:pPr>
            <a:r>
              <a:rPr lang="ja-JP" altLang="en-US" sz="3000" b="1" dirty="0">
                <a:ea typeface="ＭＳ Ｐゴシック" panose="020B0600070205080204" pitchFamily="34" charset="-128"/>
              </a:rPr>
              <a:t>“</a:t>
            </a:r>
            <a:r>
              <a:rPr lang="en-US" altLang="ja-JP" sz="3000" b="1" dirty="0">
                <a:ea typeface="ＭＳ Ｐゴシック" panose="020B0600070205080204" pitchFamily="34" charset="-128"/>
              </a:rPr>
              <a:t>Each person’s grief is like all other people’s grief; </a:t>
            </a:r>
            <a:endParaRPr lang="en-US" altLang="ja-JP" sz="3000" dirty="0">
              <a:ea typeface="ＭＳ Ｐゴシック" panose="020B0600070205080204" pitchFamily="34" charset="-128"/>
            </a:endParaRPr>
          </a:p>
          <a:p>
            <a:pPr eaLnBrk="1" hangingPunct="1">
              <a:buFontTx/>
              <a:buNone/>
              <a:defRPr/>
            </a:pPr>
            <a:r>
              <a:rPr lang="en-US" altLang="en-US" sz="3000" b="1" dirty="0">
                <a:ea typeface="ＭＳ Ｐゴシック" panose="020B0600070205080204" pitchFamily="34" charset="-128"/>
              </a:rPr>
              <a:t>Each person’</a:t>
            </a:r>
            <a:r>
              <a:rPr lang="en-US" altLang="ja-JP" sz="3000" b="1" dirty="0">
                <a:ea typeface="ＭＳ Ｐゴシック" panose="020B0600070205080204" pitchFamily="34" charset="-128"/>
              </a:rPr>
              <a:t>s grief is like some other person’s grief; </a:t>
            </a:r>
            <a:endParaRPr lang="en-US" altLang="ja-JP" sz="3000" dirty="0">
              <a:ea typeface="ＭＳ Ｐゴシック" panose="020B0600070205080204" pitchFamily="34" charset="-128"/>
            </a:endParaRPr>
          </a:p>
          <a:p>
            <a:pPr eaLnBrk="1" hangingPunct="1">
              <a:buFontTx/>
              <a:buNone/>
              <a:defRPr/>
            </a:pPr>
            <a:r>
              <a:rPr lang="en-US" altLang="en-US" sz="3000" b="1" dirty="0">
                <a:ea typeface="ＭＳ Ｐゴシック" panose="020B0600070205080204" pitchFamily="34" charset="-128"/>
              </a:rPr>
              <a:t>And each person’</a:t>
            </a:r>
            <a:r>
              <a:rPr lang="en-US" altLang="ja-JP" sz="3000" b="1" dirty="0">
                <a:ea typeface="ＭＳ Ｐゴシック" panose="020B0600070205080204" pitchFamily="34" charset="-128"/>
              </a:rPr>
              <a:t>s grief is like no other person’s grief.</a:t>
            </a:r>
            <a:r>
              <a:rPr lang="ja-JP" altLang="en-US" sz="3000" b="1" dirty="0">
                <a:ea typeface="ＭＳ Ｐゴシック" panose="020B0600070205080204" pitchFamily="34" charset="-128"/>
              </a:rPr>
              <a:t>”</a:t>
            </a:r>
            <a:r>
              <a:rPr lang="en-US" altLang="ja-JP" sz="3000" b="1" dirty="0">
                <a:ea typeface="ＭＳ Ｐゴシック" panose="020B0600070205080204" pitchFamily="34" charset="-128"/>
              </a:rPr>
              <a:t> </a:t>
            </a:r>
          </a:p>
          <a:p>
            <a:pPr eaLnBrk="1" hangingPunct="1">
              <a:buNone/>
              <a:defRPr/>
            </a:pPr>
            <a:r>
              <a:rPr lang="en-US" altLang="en-US" sz="3000" b="1" dirty="0">
                <a:solidFill>
                  <a:srgbClr val="006600"/>
                </a:solidFill>
              </a:rPr>
              <a:t>J. William Worden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891">
                                            <p:txEl>
                                              <p:pRg st="3" end="3"/>
                                            </p:txEl>
                                          </p:spTgt>
                                        </p:tgtEl>
                                        <p:attrNameLst>
                                          <p:attrName>style.visibility</p:attrName>
                                        </p:attrNameLst>
                                      </p:cBhvr>
                                      <p:to>
                                        <p:strVal val="visible"/>
                                      </p:to>
                                    </p:set>
                                    <p:animEffect transition="in" filter="wipe(left)">
                                      <p:cBhvr>
                                        <p:cTn id="22" dur="500"/>
                                        <p:tgtEl>
                                          <p:spTgt spid="165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84328" name="Rectangle 18432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322" name="Rectangle 2">
            <a:extLst>
              <a:ext uri="{FF2B5EF4-FFF2-40B4-BE49-F238E27FC236}">
                <a16:creationId xmlns:a16="http://schemas.microsoft.com/office/drawing/2014/main" id="{7D348E0C-FD81-A069-14D0-E75A96B5F25B}"/>
              </a:ext>
            </a:extLst>
          </p:cNvPr>
          <p:cNvSpPr>
            <a:spLocks noGrp="1" noChangeArrowheads="1"/>
          </p:cNvSpPr>
          <p:nvPr>
            <p:ph type="title"/>
          </p:nvPr>
        </p:nvSpPr>
        <p:spPr>
          <a:xfrm>
            <a:off x="838200" y="365125"/>
            <a:ext cx="5393361" cy="1325563"/>
          </a:xfrm>
        </p:spPr>
        <p:txBody>
          <a:bodyPr rtlCol="0">
            <a:normAutofit/>
          </a:bodyPr>
          <a:lstStyle/>
          <a:p>
            <a:pPr eaLnBrk="1" fontAlgn="auto" hangingPunct="1">
              <a:lnSpc>
                <a:spcPct val="90000"/>
              </a:lnSpc>
              <a:spcAft>
                <a:spcPts val="0"/>
              </a:spcAft>
              <a:defRPr/>
            </a:pPr>
            <a:r>
              <a:rPr lang="en-US" b="1" dirty="0">
                <a:effectLst>
                  <a:outerShdw blurRad="38100" dist="38100" dir="2700000" algn="tl">
                    <a:srgbClr val="DDDDDD"/>
                  </a:outerShdw>
                </a:effectLst>
                <a:latin typeface="Verdana" charset="0"/>
                <a:ea typeface="+mj-ea"/>
                <a:cs typeface="Verdana" charset="0"/>
              </a:rPr>
              <a:t>Activities to </a:t>
            </a:r>
            <a:r>
              <a:rPr lang="en-US" b="1">
                <a:effectLst>
                  <a:outerShdw blurRad="38100" dist="38100" dir="2700000" algn="tl">
                    <a:srgbClr val="DDDDDD"/>
                  </a:outerShdw>
                </a:effectLst>
                <a:latin typeface="Verdana" charset="0"/>
                <a:ea typeface="+mj-ea"/>
                <a:cs typeface="Verdana" charset="0"/>
              </a:rPr>
              <a:t>Help Grieve</a:t>
            </a:r>
            <a:endParaRPr lang="en-US" b="1" dirty="0">
              <a:latin typeface="Verdana" charset="0"/>
              <a:ea typeface="+mj-ea"/>
              <a:cs typeface="Verdana" charset="0"/>
            </a:endParaRPr>
          </a:p>
        </p:txBody>
      </p:sp>
      <p:sp>
        <p:nvSpPr>
          <p:cNvPr id="184323" name="Rectangle 3">
            <a:extLst>
              <a:ext uri="{FF2B5EF4-FFF2-40B4-BE49-F238E27FC236}">
                <a16:creationId xmlns:a16="http://schemas.microsoft.com/office/drawing/2014/main" id="{ADFAC31B-4F17-7E17-D05D-970DB65C307C}"/>
              </a:ext>
            </a:extLst>
          </p:cNvPr>
          <p:cNvSpPr>
            <a:spLocks noGrp="1" noChangeArrowheads="1"/>
          </p:cNvSpPr>
          <p:nvPr>
            <p:ph idx="1"/>
          </p:nvPr>
        </p:nvSpPr>
        <p:spPr>
          <a:xfrm>
            <a:off x="838200" y="1825625"/>
            <a:ext cx="5393361" cy="4351338"/>
          </a:xfrm>
        </p:spPr>
        <p:txBody>
          <a:bodyPr>
            <a:normAutofit/>
          </a:bodyPr>
          <a:lstStyle/>
          <a:p>
            <a:pPr eaLnBrk="1" hangingPunct="1">
              <a:buFont typeface="Wingdings" pitchFamily="2" charset="2"/>
              <a:buChar char="q"/>
              <a:defRPr/>
            </a:pP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Programmed cry</a:t>
            </a:r>
          </a:p>
          <a:p>
            <a:pPr eaLnBrk="1" hangingPunct="1">
              <a:buFont typeface="Wingdings" pitchFamily="2" charset="2"/>
              <a:buChar char="q"/>
              <a:defRPr/>
            </a:pP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Memory book</a:t>
            </a:r>
          </a:p>
          <a:p>
            <a:pPr eaLnBrk="1" hangingPunct="1">
              <a:buFont typeface="Wingdings" pitchFamily="2" charset="2"/>
              <a:buChar char="q"/>
              <a:defRPr/>
            </a:pPr>
            <a:r>
              <a:rPr lang="en-US" altLang="en-US" b="1" dirty="0">
                <a:effectLst>
                  <a:outerShdw blurRad="38100" dist="38100" dir="2700000" algn="tl">
                    <a:srgbClr val="C0C0C0"/>
                  </a:outerShdw>
                </a:effectLst>
                <a:latin typeface="Verdana" panose="020B0604030504040204" pitchFamily="34" charset="0"/>
                <a:ea typeface="ＭＳ Ｐゴシック" panose="020B0600070205080204" pitchFamily="34" charset="-128"/>
              </a:rPr>
              <a:t>Grief Recovery Completion </a:t>
            </a:r>
            <a:r>
              <a:rPr lang="en-US" altLang="en-US" b="1" i="1" u="sng" dirty="0">
                <a:effectLst>
                  <a:outerShdw blurRad="38100" dist="38100" dir="2700000" algn="tl">
                    <a:srgbClr val="C0C0C0"/>
                  </a:outerShdw>
                </a:effectLst>
                <a:latin typeface="Verdana" panose="020B0604030504040204" pitchFamily="34" charset="0"/>
                <a:ea typeface="ＭＳ Ｐゴシック" panose="020B0600070205080204" pitchFamily="34" charset="-128"/>
              </a:rPr>
              <a:t>Letter</a:t>
            </a:r>
          </a:p>
        </p:txBody>
      </p:sp>
      <p:pic>
        <p:nvPicPr>
          <p:cNvPr id="66564" name="Picture 4">
            <a:extLst>
              <a:ext uri="{FF2B5EF4-FFF2-40B4-BE49-F238E27FC236}">
                <a16:creationId xmlns:a16="http://schemas.microsoft.com/office/drawing/2014/main" id="{20F74FA0-D6BC-2B7B-F817-DBFCF9BD3D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9" r="218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433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0597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wipe(left)">
                                      <p:cBhvr>
                                        <p:cTn id="12" dur="500"/>
                                        <p:tgtEl>
                                          <p:spTgt spid="184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wipe(left)">
                                      <p:cBhvr>
                                        <p:cTn id="17" dur="5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905" name="Rectangle 1659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Rectangle 2">
            <a:extLst>
              <a:ext uri="{FF2B5EF4-FFF2-40B4-BE49-F238E27FC236}">
                <a16:creationId xmlns:a16="http://schemas.microsoft.com/office/drawing/2014/main" id="{A0CE171C-AE67-5619-E4B6-9015C40926CD}"/>
              </a:ext>
            </a:extLst>
          </p:cNvPr>
          <p:cNvSpPr>
            <a:spLocks noGrp="1" noChangeArrowheads="1"/>
          </p:cNvSpPr>
          <p:nvPr>
            <p:ph type="title"/>
          </p:nvPr>
        </p:nvSpPr>
        <p:spPr>
          <a:xfrm>
            <a:off x="640080" y="325369"/>
            <a:ext cx="4368602" cy="1956841"/>
          </a:xfrm>
        </p:spPr>
        <p:txBody>
          <a:bodyPr rtlCol="0" anchor="b">
            <a:normAutofit/>
          </a:bodyPr>
          <a:lstStyle/>
          <a:p>
            <a:pPr eaLnBrk="1" fontAlgn="auto" hangingPunct="1">
              <a:spcAft>
                <a:spcPts val="0"/>
              </a:spcAft>
              <a:defRPr/>
            </a:pPr>
            <a:r>
              <a:rPr lang="en-US" sz="5400" b="1">
                <a:effectLst>
                  <a:outerShdw blurRad="38100" dist="38100" dir="2700000" algn="tl">
                    <a:srgbClr val="DDDDDD"/>
                  </a:outerShdw>
                </a:effectLst>
                <a:latin typeface="Verdana" charset="0"/>
                <a:ea typeface="+mj-ea"/>
                <a:cs typeface="Verdana" charset="0"/>
              </a:rPr>
              <a:t>A Road Map Out</a:t>
            </a:r>
            <a:endParaRPr lang="en-US" sz="5400" b="1">
              <a:latin typeface="Verdana" charset="0"/>
              <a:ea typeface="+mj-ea"/>
              <a:cs typeface="Verdana" charset="0"/>
            </a:endParaRPr>
          </a:p>
        </p:txBody>
      </p:sp>
      <p:sp>
        <p:nvSpPr>
          <p:cNvPr id="16590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640080" y="2872899"/>
            <a:ext cx="4243589" cy="3320668"/>
          </a:xfrm>
        </p:spPr>
        <p:txBody>
          <a:bodyPr rtlCol="0">
            <a:normAutofit/>
          </a:bodyPr>
          <a:lstStyle/>
          <a:p>
            <a:pPr marL="0" indent="0">
              <a:lnSpc>
                <a:spcPct val="90000"/>
              </a:lnSpc>
              <a:buNone/>
            </a:pPr>
            <a:r>
              <a:rPr lang="en-US" sz="2200" b="1" baseline="30000" dirty="0"/>
              <a:t>7 </a:t>
            </a:r>
            <a:r>
              <a:rPr lang="en-US" sz="2200" u="sng" dirty="0"/>
              <a:t>Be patient</a:t>
            </a:r>
            <a:r>
              <a:rPr lang="en-US" sz="2200" dirty="0"/>
              <a:t> therefore, brethren, unto the coming of the Lord. Behold, the husbandman </a:t>
            </a:r>
            <a:r>
              <a:rPr lang="en-US" sz="2200" dirty="0" err="1"/>
              <a:t>waiteth</a:t>
            </a:r>
            <a:r>
              <a:rPr lang="en-US" sz="2200" dirty="0"/>
              <a:t> for the precious fruit of the earth, and hath long patience for it, until he receive the early and latter rain.</a:t>
            </a:r>
          </a:p>
          <a:p>
            <a:pPr marL="0" indent="0">
              <a:lnSpc>
                <a:spcPct val="90000"/>
              </a:lnSpc>
              <a:buNone/>
            </a:pPr>
            <a:r>
              <a:rPr lang="en-US" sz="2200" b="1" baseline="30000" dirty="0"/>
              <a:t>8 </a:t>
            </a:r>
            <a:r>
              <a:rPr lang="en-US" sz="2200" u="sng" dirty="0"/>
              <a:t>Be</a:t>
            </a:r>
            <a:r>
              <a:rPr lang="en-US" sz="2200" dirty="0"/>
              <a:t> ye also </a:t>
            </a:r>
            <a:r>
              <a:rPr lang="en-US" sz="2200" u="sng" dirty="0"/>
              <a:t>patient</a:t>
            </a:r>
            <a:r>
              <a:rPr lang="en-US" sz="2200" dirty="0"/>
              <a:t>; stablish your hearts: for the coming of the Lord </a:t>
            </a:r>
            <a:r>
              <a:rPr lang="en-US" sz="2200" dirty="0" err="1"/>
              <a:t>draweth</a:t>
            </a:r>
            <a:r>
              <a:rPr lang="en-US" sz="2200" dirty="0"/>
              <a:t> nigh.</a:t>
            </a:r>
          </a:p>
          <a:p>
            <a:pPr marL="0" indent="0">
              <a:lnSpc>
                <a:spcPct val="90000"/>
              </a:lnSpc>
              <a:buNone/>
            </a:pPr>
            <a:r>
              <a:rPr lang="en-US" sz="2200" dirty="0"/>
              <a:t>James 5</a:t>
            </a:r>
          </a:p>
        </p:txBody>
      </p:sp>
      <p:pic>
        <p:nvPicPr>
          <p:cNvPr id="2" name="Picture 1" descr="20120523_corn3_33.jpg">
            <a:extLst>
              <a:ext uri="{FF2B5EF4-FFF2-40B4-BE49-F238E27FC236}">
                <a16:creationId xmlns:a16="http://schemas.microsoft.com/office/drawing/2014/main" id="{26DA54BB-69FE-5DC4-039A-992C94E5F3B7}"/>
              </a:ext>
            </a:extLst>
          </p:cNvPr>
          <p:cNvPicPr>
            <a:picLocks noChangeAspect="1"/>
          </p:cNvPicPr>
          <p:nvPr/>
        </p:nvPicPr>
        <p:blipFill rotWithShape="1">
          <a:blip r:embed="rId2">
            <a:extLst>
              <a:ext uri="{28A0092B-C50C-407E-A947-70E740481C1C}">
                <a14:useLocalDpi xmlns:a14="http://schemas.microsoft.com/office/drawing/2010/main" val="0"/>
              </a:ext>
            </a:extLst>
          </a:blip>
          <a:srcRect r="3054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061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905" name="Rectangle 1659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Rectangle 2">
            <a:extLst>
              <a:ext uri="{FF2B5EF4-FFF2-40B4-BE49-F238E27FC236}">
                <a16:creationId xmlns:a16="http://schemas.microsoft.com/office/drawing/2014/main" id="{A0CE171C-AE67-5619-E4B6-9015C40926CD}"/>
              </a:ext>
            </a:extLst>
          </p:cNvPr>
          <p:cNvSpPr>
            <a:spLocks noGrp="1" noChangeArrowheads="1"/>
          </p:cNvSpPr>
          <p:nvPr>
            <p:ph type="title"/>
          </p:nvPr>
        </p:nvSpPr>
        <p:spPr>
          <a:xfrm>
            <a:off x="640080" y="325369"/>
            <a:ext cx="4368602" cy="1956841"/>
          </a:xfrm>
        </p:spPr>
        <p:txBody>
          <a:bodyPr rtlCol="0" anchor="b">
            <a:normAutofit/>
          </a:bodyPr>
          <a:lstStyle/>
          <a:p>
            <a:pPr eaLnBrk="1" fontAlgn="auto" hangingPunct="1">
              <a:spcAft>
                <a:spcPts val="0"/>
              </a:spcAft>
              <a:defRPr/>
            </a:pPr>
            <a:r>
              <a:rPr lang="en-US" sz="5400" b="1">
                <a:effectLst>
                  <a:outerShdw blurRad="38100" dist="38100" dir="2700000" algn="tl">
                    <a:srgbClr val="DDDDDD"/>
                  </a:outerShdw>
                </a:effectLst>
                <a:latin typeface="Verdana" charset="0"/>
                <a:ea typeface="+mj-ea"/>
                <a:cs typeface="Verdana" charset="0"/>
              </a:rPr>
              <a:t>A Road Map Out</a:t>
            </a:r>
            <a:endParaRPr lang="en-US" sz="5400" b="1">
              <a:latin typeface="Verdana" charset="0"/>
              <a:ea typeface="+mj-ea"/>
              <a:cs typeface="Verdana" charset="0"/>
            </a:endParaRPr>
          </a:p>
        </p:txBody>
      </p:sp>
      <p:sp>
        <p:nvSpPr>
          <p:cNvPr id="16590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640080" y="2872899"/>
            <a:ext cx="4243589" cy="3320668"/>
          </a:xfrm>
        </p:spPr>
        <p:txBody>
          <a:bodyPr rtlCol="0">
            <a:normAutofit/>
          </a:bodyPr>
          <a:lstStyle/>
          <a:p>
            <a:pPr marL="0" indent="0">
              <a:lnSpc>
                <a:spcPct val="90000"/>
              </a:lnSpc>
              <a:buNone/>
            </a:pPr>
            <a:r>
              <a:rPr lang="en-US" sz="2200" b="1" baseline="30000" dirty="0"/>
              <a:t>7 </a:t>
            </a:r>
            <a:r>
              <a:rPr lang="en-US" sz="2200" dirty="0"/>
              <a:t>Be patient therefore, brethren, unto the coming of the Lord. Behold, the husbandman </a:t>
            </a:r>
            <a:r>
              <a:rPr lang="en-US" sz="2200" dirty="0" err="1"/>
              <a:t>waiteth</a:t>
            </a:r>
            <a:r>
              <a:rPr lang="en-US" sz="2200" dirty="0"/>
              <a:t> for the precious fruit of the earth, and hath long patience for it, until he receive the early and latter rain.</a:t>
            </a:r>
          </a:p>
          <a:p>
            <a:pPr marL="0" indent="0">
              <a:lnSpc>
                <a:spcPct val="90000"/>
              </a:lnSpc>
              <a:buNone/>
            </a:pPr>
            <a:r>
              <a:rPr lang="en-US" sz="2200" b="1" baseline="30000" dirty="0"/>
              <a:t>8 </a:t>
            </a:r>
            <a:r>
              <a:rPr lang="en-US" sz="2200" dirty="0"/>
              <a:t>Be ye also patient; </a:t>
            </a:r>
            <a:r>
              <a:rPr lang="en-US" sz="2200" u="sng" dirty="0"/>
              <a:t>stablish your hearts</a:t>
            </a:r>
            <a:r>
              <a:rPr lang="en-US" sz="2200" dirty="0"/>
              <a:t>: for the coming of the Lord </a:t>
            </a:r>
            <a:r>
              <a:rPr lang="en-US" sz="2200" dirty="0" err="1"/>
              <a:t>draweth</a:t>
            </a:r>
            <a:r>
              <a:rPr lang="en-US" sz="2200" dirty="0"/>
              <a:t> nigh.</a:t>
            </a:r>
          </a:p>
          <a:p>
            <a:pPr marL="0" indent="0">
              <a:lnSpc>
                <a:spcPct val="90000"/>
              </a:lnSpc>
              <a:buNone/>
            </a:pPr>
            <a:r>
              <a:rPr lang="en-US" sz="2200" dirty="0"/>
              <a:t>James 5</a:t>
            </a:r>
          </a:p>
        </p:txBody>
      </p:sp>
      <p:pic>
        <p:nvPicPr>
          <p:cNvPr id="2" name="Picture 1" descr="20120523_corn3_33.jpg">
            <a:extLst>
              <a:ext uri="{FF2B5EF4-FFF2-40B4-BE49-F238E27FC236}">
                <a16:creationId xmlns:a16="http://schemas.microsoft.com/office/drawing/2014/main" id="{26DA54BB-69FE-5DC4-039A-992C94E5F3B7}"/>
              </a:ext>
            </a:extLst>
          </p:cNvPr>
          <p:cNvPicPr>
            <a:picLocks noChangeAspect="1"/>
          </p:cNvPicPr>
          <p:nvPr/>
        </p:nvPicPr>
        <p:blipFill rotWithShape="1">
          <a:blip r:embed="rId2">
            <a:extLst>
              <a:ext uri="{28A0092B-C50C-407E-A947-70E740481C1C}">
                <a14:useLocalDpi xmlns:a14="http://schemas.microsoft.com/office/drawing/2010/main" val="0"/>
              </a:ext>
            </a:extLst>
          </a:blip>
          <a:srcRect r="3054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4954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905" name="Rectangle 1659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Rectangle 2">
            <a:extLst>
              <a:ext uri="{FF2B5EF4-FFF2-40B4-BE49-F238E27FC236}">
                <a16:creationId xmlns:a16="http://schemas.microsoft.com/office/drawing/2014/main" id="{A0CE171C-AE67-5619-E4B6-9015C40926CD}"/>
              </a:ext>
            </a:extLst>
          </p:cNvPr>
          <p:cNvSpPr>
            <a:spLocks noGrp="1" noChangeArrowheads="1"/>
          </p:cNvSpPr>
          <p:nvPr>
            <p:ph type="title"/>
          </p:nvPr>
        </p:nvSpPr>
        <p:spPr>
          <a:xfrm>
            <a:off x="640080" y="325369"/>
            <a:ext cx="4368602" cy="1956841"/>
          </a:xfrm>
        </p:spPr>
        <p:txBody>
          <a:bodyPr rtlCol="0" anchor="b">
            <a:normAutofit/>
          </a:bodyPr>
          <a:lstStyle/>
          <a:p>
            <a:pPr eaLnBrk="1" fontAlgn="auto" hangingPunct="1">
              <a:spcAft>
                <a:spcPts val="0"/>
              </a:spcAft>
              <a:defRPr/>
            </a:pPr>
            <a:r>
              <a:rPr lang="en-US" sz="5400" b="1">
                <a:effectLst>
                  <a:outerShdw blurRad="38100" dist="38100" dir="2700000" algn="tl">
                    <a:srgbClr val="DDDDDD"/>
                  </a:outerShdw>
                </a:effectLst>
                <a:latin typeface="Verdana" charset="0"/>
                <a:ea typeface="+mj-ea"/>
                <a:cs typeface="Verdana" charset="0"/>
              </a:rPr>
              <a:t>A Road Map Out</a:t>
            </a:r>
            <a:endParaRPr lang="en-US" sz="5400" b="1">
              <a:latin typeface="Verdana" charset="0"/>
              <a:ea typeface="+mj-ea"/>
              <a:cs typeface="Verdana" charset="0"/>
            </a:endParaRPr>
          </a:p>
        </p:txBody>
      </p:sp>
      <p:sp>
        <p:nvSpPr>
          <p:cNvPr id="16590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640080" y="2872899"/>
            <a:ext cx="4243589" cy="3320668"/>
          </a:xfrm>
        </p:spPr>
        <p:txBody>
          <a:bodyPr rtlCol="0">
            <a:noAutofit/>
          </a:bodyPr>
          <a:lstStyle/>
          <a:p>
            <a:pPr marL="0" indent="0">
              <a:lnSpc>
                <a:spcPct val="90000"/>
              </a:lnSpc>
              <a:buNone/>
            </a:pPr>
            <a:r>
              <a:rPr lang="en-US" sz="3500" u="sng" dirty="0"/>
              <a:t>Grudge not </a:t>
            </a:r>
            <a:r>
              <a:rPr lang="en-US" sz="3500" dirty="0"/>
              <a:t>one against another, brethren, lest ye be condemned: behold, the judge </a:t>
            </a:r>
            <a:r>
              <a:rPr lang="en-US" sz="3500" dirty="0" err="1"/>
              <a:t>standeth</a:t>
            </a:r>
            <a:r>
              <a:rPr lang="en-US" sz="3500" dirty="0"/>
              <a:t> before the door.</a:t>
            </a:r>
          </a:p>
          <a:p>
            <a:pPr marL="0" indent="0">
              <a:lnSpc>
                <a:spcPct val="90000"/>
              </a:lnSpc>
              <a:buNone/>
            </a:pPr>
            <a:r>
              <a:rPr lang="en-US" sz="3500" dirty="0"/>
              <a:t>James 5:9</a:t>
            </a:r>
          </a:p>
        </p:txBody>
      </p:sp>
      <p:pic>
        <p:nvPicPr>
          <p:cNvPr id="2" name="Picture 1" descr="20120523_corn3_33.jpg">
            <a:extLst>
              <a:ext uri="{FF2B5EF4-FFF2-40B4-BE49-F238E27FC236}">
                <a16:creationId xmlns:a16="http://schemas.microsoft.com/office/drawing/2014/main" id="{26DA54BB-69FE-5DC4-039A-992C94E5F3B7}"/>
              </a:ext>
            </a:extLst>
          </p:cNvPr>
          <p:cNvPicPr>
            <a:picLocks noChangeAspect="1"/>
          </p:cNvPicPr>
          <p:nvPr/>
        </p:nvPicPr>
        <p:blipFill rotWithShape="1">
          <a:blip r:embed="rId2">
            <a:extLst>
              <a:ext uri="{28A0092B-C50C-407E-A947-70E740481C1C}">
                <a14:useLocalDpi xmlns:a14="http://schemas.microsoft.com/office/drawing/2010/main" val="0"/>
              </a:ext>
            </a:extLst>
          </a:blip>
          <a:srcRect r="3054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4043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912" name="Rectangle 1659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Rectangle 2">
            <a:extLst>
              <a:ext uri="{FF2B5EF4-FFF2-40B4-BE49-F238E27FC236}">
                <a16:creationId xmlns:a16="http://schemas.microsoft.com/office/drawing/2014/main" id="{A0CE171C-AE67-5619-E4B6-9015C40926CD}"/>
              </a:ext>
            </a:extLst>
          </p:cNvPr>
          <p:cNvSpPr>
            <a:spLocks noGrp="1" noChangeArrowheads="1"/>
          </p:cNvSpPr>
          <p:nvPr>
            <p:ph type="title"/>
          </p:nvPr>
        </p:nvSpPr>
        <p:spPr>
          <a:xfrm>
            <a:off x="640080" y="325369"/>
            <a:ext cx="4368602" cy="1956841"/>
          </a:xfrm>
        </p:spPr>
        <p:txBody>
          <a:bodyPr rtlCol="0" anchor="b">
            <a:normAutofit/>
          </a:bodyPr>
          <a:lstStyle/>
          <a:p>
            <a:pPr eaLnBrk="1" fontAlgn="auto" hangingPunct="1">
              <a:spcAft>
                <a:spcPts val="0"/>
              </a:spcAft>
              <a:defRPr/>
            </a:pPr>
            <a:r>
              <a:rPr lang="en-US" sz="5400" b="1" dirty="0">
                <a:effectLst>
                  <a:outerShdw blurRad="38100" dist="38100" dir="2700000" algn="tl">
                    <a:srgbClr val="DDDDDD"/>
                  </a:outerShdw>
                </a:effectLst>
                <a:latin typeface="Verdana" charset="0"/>
                <a:ea typeface="+mj-ea"/>
                <a:cs typeface="Verdana" charset="0"/>
              </a:rPr>
              <a:t>A Road Map Out</a:t>
            </a:r>
            <a:endParaRPr lang="en-US" sz="5400" b="1" dirty="0">
              <a:latin typeface="Verdana" charset="0"/>
              <a:ea typeface="+mj-ea"/>
              <a:cs typeface="Verdana" charset="0"/>
            </a:endParaRPr>
          </a:p>
        </p:txBody>
      </p:sp>
      <p:sp>
        <p:nvSpPr>
          <p:cNvPr id="1659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640080" y="2872899"/>
            <a:ext cx="4243589" cy="3320668"/>
          </a:xfrm>
        </p:spPr>
        <p:txBody>
          <a:bodyPr rtlCol="0">
            <a:noAutofit/>
          </a:bodyPr>
          <a:lstStyle/>
          <a:p>
            <a:pPr marL="0" indent="0">
              <a:buNone/>
            </a:pPr>
            <a:r>
              <a:rPr lang="en-US" sz="2200" b="1" baseline="30000" dirty="0"/>
              <a:t>10 </a:t>
            </a:r>
            <a:r>
              <a:rPr lang="en-US" sz="2200" dirty="0"/>
              <a:t>Take, my brethren, the prophets, who have spoken in the name of the Lord, for an example of suffering affliction, and of patience. </a:t>
            </a:r>
            <a:r>
              <a:rPr lang="en-US" sz="2200" b="1" baseline="30000" dirty="0"/>
              <a:t>11 </a:t>
            </a:r>
            <a:r>
              <a:rPr lang="en-US" sz="2200" dirty="0"/>
              <a:t>Behold, we count them happy which endure. Ye have heard of </a:t>
            </a:r>
            <a:r>
              <a:rPr lang="en-US" sz="2200" u="sng" dirty="0"/>
              <a:t>the patience of Job</a:t>
            </a:r>
            <a:r>
              <a:rPr lang="en-US" sz="2200" dirty="0"/>
              <a:t>, and have seen the end of the Lord; that the Lord is very pitiful, and of tender mercy.</a:t>
            </a:r>
          </a:p>
          <a:p>
            <a:pPr marL="0" indent="0">
              <a:buNone/>
            </a:pPr>
            <a:r>
              <a:rPr lang="en-US" sz="2200" dirty="0"/>
              <a:t>James 5:10-11</a:t>
            </a:r>
          </a:p>
        </p:txBody>
      </p:sp>
      <p:pic>
        <p:nvPicPr>
          <p:cNvPr id="3" name="Picture 2" descr="28513665-mjs_corn-nws-_sears-_3.jpg">
            <a:extLst>
              <a:ext uri="{FF2B5EF4-FFF2-40B4-BE49-F238E27FC236}">
                <a16:creationId xmlns:a16="http://schemas.microsoft.com/office/drawing/2014/main" id="{7DBA2088-4C2E-8E56-EE32-77AC96017634}"/>
              </a:ext>
            </a:extLst>
          </p:cNvPr>
          <p:cNvPicPr>
            <a:picLocks noChangeAspect="1"/>
          </p:cNvPicPr>
          <p:nvPr/>
        </p:nvPicPr>
        <p:blipFill rotWithShape="1">
          <a:blip r:embed="rId2">
            <a:extLst>
              <a:ext uri="{28A0092B-C50C-407E-A947-70E740481C1C}">
                <a14:useLocalDpi xmlns:a14="http://schemas.microsoft.com/office/drawing/2010/main" val="0"/>
              </a:ext>
            </a:extLst>
          </a:blip>
          <a:srcRect l="22702" r="2137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2645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919" name="Rectangle 1659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Rectangle 2">
            <a:extLst>
              <a:ext uri="{FF2B5EF4-FFF2-40B4-BE49-F238E27FC236}">
                <a16:creationId xmlns:a16="http://schemas.microsoft.com/office/drawing/2014/main" id="{A0CE171C-AE67-5619-E4B6-9015C40926CD}"/>
              </a:ext>
            </a:extLst>
          </p:cNvPr>
          <p:cNvSpPr>
            <a:spLocks noGrp="1" noChangeArrowheads="1"/>
          </p:cNvSpPr>
          <p:nvPr>
            <p:ph type="title"/>
          </p:nvPr>
        </p:nvSpPr>
        <p:spPr>
          <a:xfrm>
            <a:off x="640080" y="325369"/>
            <a:ext cx="4368602" cy="1956841"/>
          </a:xfrm>
        </p:spPr>
        <p:txBody>
          <a:bodyPr rtlCol="0" anchor="b">
            <a:normAutofit fontScale="90000"/>
          </a:bodyPr>
          <a:lstStyle/>
          <a:p>
            <a:pPr eaLnBrk="1" fontAlgn="auto" hangingPunct="1">
              <a:spcAft>
                <a:spcPts val="0"/>
              </a:spcAft>
              <a:defRPr/>
            </a:pPr>
            <a:r>
              <a:rPr lang="en-US" sz="5400" b="1" dirty="0">
                <a:effectLst>
                  <a:outerShdw blurRad="38100" dist="38100" dir="2700000" algn="tl">
                    <a:srgbClr val="DDDDDD"/>
                  </a:outerShdw>
                </a:effectLst>
                <a:latin typeface="Verdana" charset="0"/>
                <a:ea typeface="+mj-ea"/>
                <a:cs typeface="Verdana" charset="0"/>
              </a:rPr>
              <a:t>The Theme from Job</a:t>
            </a:r>
            <a:endParaRPr lang="en-US" sz="5400" b="1" dirty="0">
              <a:latin typeface="Verdana" charset="0"/>
              <a:ea typeface="+mj-ea"/>
              <a:cs typeface="Verdana" charset="0"/>
            </a:endParaRPr>
          </a:p>
        </p:txBody>
      </p:sp>
      <p:sp>
        <p:nvSpPr>
          <p:cNvPr id="1659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640080" y="2872899"/>
            <a:ext cx="4243589" cy="3320668"/>
          </a:xfrm>
        </p:spPr>
        <p:txBody>
          <a:bodyPr rtlCol="0">
            <a:normAutofit fontScale="77500" lnSpcReduction="20000"/>
          </a:bodyPr>
          <a:lstStyle/>
          <a:p>
            <a:pPr marL="0" indent="0">
              <a:lnSpc>
                <a:spcPct val="90000"/>
              </a:lnSpc>
              <a:buNone/>
            </a:pPr>
            <a:r>
              <a:rPr lang="en-US" dirty="0"/>
              <a:t>And the Lord said unto Satan, Hast thou considered my servant Job, that there is none like him in the earth, a perfect and an upright man, one that </a:t>
            </a:r>
            <a:r>
              <a:rPr lang="en-US" dirty="0" err="1"/>
              <a:t>feareth</a:t>
            </a:r>
            <a:r>
              <a:rPr lang="en-US" dirty="0"/>
              <a:t> God, and </a:t>
            </a:r>
            <a:r>
              <a:rPr lang="en-US" dirty="0" err="1"/>
              <a:t>escheweth</a:t>
            </a:r>
            <a:r>
              <a:rPr lang="en-US" dirty="0"/>
              <a:t> evil? and still </a:t>
            </a:r>
            <a:r>
              <a:rPr lang="en-US" u="sng" dirty="0"/>
              <a:t>he </a:t>
            </a:r>
            <a:r>
              <a:rPr lang="en-US" u="sng" dirty="0" err="1"/>
              <a:t>holdeth</a:t>
            </a:r>
            <a:r>
              <a:rPr lang="en-US" u="sng" dirty="0"/>
              <a:t> fast his integrity</a:t>
            </a:r>
            <a:r>
              <a:rPr lang="en-US" dirty="0"/>
              <a:t>, although thou </a:t>
            </a:r>
            <a:r>
              <a:rPr lang="en-US" dirty="0" err="1"/>
              <a:t>movedst</a:t>
            </a:r>
            <a:r>
              <a:rPr lang="en-US" dirty="0"/>
              <a:t> me against him, to destroy him without cause.</a:t>
            </a:r>
            <a:endParaRPr lang="en-US" sz="3000" dirty="0"/>
          </a:p>
          <a:p>
            <a:pPr marL="0" indent="0">
              <a:lnSpc>
                <a:spcPct val="90000"/>
              </a:lnSpc>
              <a:buNone/>
            </a:pPr>
            <a:r>
              <a:rPr lang="en-US" sz="3000" dirty="0"/>
              <a:t>Job 2:3</a:t>
            </a:r>
          </a:p>
        </p:txBody>
      </p:sp>
      <p:pic>
        <p:nvPicPr>
          <p:cNvPr id="2" name="Picture 1" descr="corn-field.jpg">
            <a:extLst>
              <a:ext uri="{FF2B5EF4-FFF2-40B4-BE49-F238E27FC236}">
                <a16:creationId xmlns:a16="http://schemas.microsoft.com/office/drawing/2014/main" id="{DFB16A82-F858-D9FE-7292-1FA6EC824E09}"/>
              </a:ext>
            </a:extLst>
          </p:cNvPr>
          <p:cNvPicPr>
            <a:picLocks noChangeAspect="1"/>
          </p:cNvPicPr>
          <p:nvPr/>
        </p:nvPicPr>
        <p:blipFill rotWithShape="1">
          <a:blip r:embed="rId2">
            <a:extLst>
              <a:ext uri="{28A0092B-C50C-407E-A947-70E740481C1C}">
                <a14:useLocalDpi xmlns:a14="http://schemas.microsoft.com/office/drawing/2010/main" val="0"/>
              </a:ext>
            </a:extLst>
          </a:blip>
          <a:srcRect l="11465" r="2183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967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919" name="Rectangle 1659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Rectangle 2">
            <a:extLst>
              <a:ext uri="{FF2B5EF4-FFF2-40B4-BE49-F238E27FC236}">
                <a16:creationId xmlns:a16="http://schemas.microsoft.com/office/drawing/2014/main" id="{A0CE171C-AE67-5619-E4B6-9015C40926CD}"/>
              </a:ext>
            </a:extLst>
          </p:cNvPr>
          <p:cNvSpPr>
            <a:spLocks noGrp="1" noChangeArrowheads="1"/>
          </p:cNvSpPr>
          <p:nvPr>
            <p:ph type="title"/>
          </p:nvPr>
        </p:nvSpPr>
        <p:spPr>
          <a:xfrm>
            <a:off x="640080" y="325369"/>
            <a:ext cx="4368602" cy="1956841"/>
          </a:xfrm>
        </p:spPr>
        <p:txBody>
          <a:bodyPr rtlCol="0" anchor="b">
            <a:normAutofit fontScale="90000"/>
          </a:bodyPr>
          <a:lstStyle/>
          <a:p>
            <a:pPr eaLnBrk="1" fontAlgn="auto" hangingPunct="1">
              <a:spcAft>
                <a:spcPts val="0"/>
              </a:spcAft>
              <a:defRPr/>
            </a:pPr>
            <a:r>
              <a:rPr lang="en-US" sz="5400" b="1" dirty="0">
                <a:effectLst>
                  <a:outerShdw blurRad="38100" dist="38100" dir="2700000" algn="tl">
                    <a:srgbClr val="DDDDDD"/>
                  </a:outerShdw>
                </a:effectLst>
                <a:latin typeface="Verdana" charset="0"/>
                <a:ea typeface="+mj-ea"/>
                <a:cs typeface="Verdana" charset="0"/>
              </a:rPr>
              <a:t>The Theme from Job</a:t>
            </a:r>
            <a:endParaRPr lang="en-US" sz="5400" b="1" dirty="0">
              <a:latin typeface="Verdana" charset="0"/>
              <a:ea typeface="+mj-ea"/>
              <a:cs typeface="Verdana" charset="0"/>
            </a:endParaRPr>
          </a:p>
        </p:txBody>
      </p:sp>
      <p:sp>
        <p:nvSpPr>
          <p:cNvPr id="1659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640080" y="2872899"/>
            <a:ext cx="4465320" cy="3320668"/>
          </a:xfrm>
        </p:spPr>
        <p:txBody>
          <a:bodyPr rtlCol="0">
            <a:noAutofit/>
          </a:bodyPr>
          <a:lstStyle/>
          <a:p>
            <a:pPr marL="0" indent="0">
              <a:buNone/>
            </a:pPr>
            <a:r>
              <a:rPr lang="en-US" sz="2300" b="1" baseline="30000" dirty="0"/>
              <a:t>9 </a:t>
            </a:r>
            <a:r>
              <a:rPr lang="en-US" sz="2300" dirty="0"/>
              <a:t>Then said his wife unto him, Dost thou still </a:t>
            </a:r>
            <a:r>
              <a:rPr lang="en-US" sz="2300" u="sng" dirty="0"/>
              <a:t>retain thine integrity</a:t>
            </a:r>
            <a:r>
              <a:rPr lang="en-US" sz="2300" dirty="0"/>
              <a:t>? curse God, and die.</a:t>
            </a:r>
          </a:p>
          <a:p>
            <a:pPr marL="0" indent="0">
              <a:buNone/>
            </a:pPr>
            <a:r>
              <a:rPr lang="en-US" sz="2300" b="1" baseline="30000" dirty="0"/>
              <a:t>10 </a:t>
            </a:r>
            <a:r>
              <a:rPr lang="en-US" sz="2300" dirty="0"/>
              <a:t>But he said unto her, Thou </a:t>
            </a:r>
            <a:r>
              <a:rPr lang="en-US" sz="2300" dirty="0" err="1"/>
              <a:t>speakest</a:t>
            </a:r>
            <a:r>
              <a:rPr lang="en-US" sz="2300" dirty="0"/>
              <a:t> as one of the foolish women </a:t>
            </a:r>
            <a:r>
              <a:rPr lang="en-US" sz="2300" dirty="0" err="1"/>
              <a:t>speaketh</a:t>
            </a:r>
            <a:r>
              <a:rPr lang="en-US" sz="2300" dirty="0"/>
              <a:t>. What? shall we receive good at the hand of God, and shall we not receive evil? In all this did not Job sin with his lips.</a:t>
            </a:r>
          </a:p>
          <a:p>
            <a:pPr marL="0" indent="0">
              <a:lnSpc>
                <a:spcPct val="90000"/>
              </a:lnSpc>
              <a:buNone/>
            </a:pPr>
            <a:r>
              <a:rPr lang="en-US" sz="2300" dirty="0"/>
              <a:t>Job 2:9-10</a:t>
            </a:r>
          </a:p>
        </p:txBody>
      </p:sp>
      <p:pic>
        <p:nvPicPr>
          <p:cNvPr id="2" name="Picture 1" descr="corn-field.jpg">
            <a:extLst>
              <a:ext uri="{FF2B5EF4-FFF2-40B4-BE49-F238E27FC236}">
                <a16:creationId xmlns:a16="http://schemas.microsoft.com/office/drawing/2014/main" id="{DFB16A82-F858-D9FE-7292-1FA6EC824E09}"/>
              </a:ext>
            </a:extLst>
          </p:cNvPr>
          <p:cNvPicPr>
            <a:picLocks noChangeAspect="1"/>
          </p:cNvPicPr>
          <p:nvPr/>
        </p:nvPicPr>
        <p:blipFill rotWithShape="1">
          <a:blip r:embed="rId2">
            <a:extLst>
              <a:ext uri="{28A0092B-C50C-407E-A947-70E740481C1C}">
                <a14:useLocalDpi xmlns:a14="http://schemas.microsoft.com/office/drawing/2010/main" val="0"/>
              </a:ext>
            </a:extLst>
          </a:blip>
          <a:srcRect l="11465" r="2183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6245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5919" name="Rectangle 1659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Rectangle 2">
            <a:extLst>
              <a:ext uri="{FF2B5EF4-FFF2-40B4-BE49-F238E27FC236}">
                <a16:creationId xmlns:a16="http://schemas.microsoft.com/office/drawing/2014/main" id="{A0CE171C-AE67-5619-E4B6-9015C40926CD}"/>
              </a:ext>
            </a:extLst>
          </p:cNvPr>
          <p:cNvSpPr>
            <a:spLocks noGrp="1" noChangeArrowheads="1"/>
          </p:cNvSpPr>
          <p:nvPr>
            <p:ph type="title"/>
          </p:nvPr>
        </p:nvSpPr>
        <p:spPr>
          <a:xfrm>
            <a:off x="640080" y="325369"/>
            <a:ext cx="4368602" cy="1956841"/>
          </a:xfrm>
        </p:spPr>
        <p:txBody>
          <a:bodyPr rtlCol="0" anchor="b">
            <a:normAutofit fontScale="90000"/>
          </a:bodyPr>
          <a:lstStyle/>
          <a:p>
            <a:pPr eaLnBrk="1" fontAlgn="auto" hangingPunct="1">
              <a:spcAft>
                <a:spcPts val="0"/>
              </a:spcAft>
              <a:defRPr/>
            </a:pPr>
            <a:r>
              <a:rPr lang="en-US" sz="5400" b="1" dirty="0">
                <a:effectLst>
                  <a:outerShdw blurRad="38100" dist="38100" dir="2700000" algn="tl">
                    <a:srgbClr val="DDDDDD"/>
                  </a:outerShdw>
                </a:effectLst>
                <a:latin typeface="Verdana" charset="0"/>
                <a:ea typeface="+mj-ea"/>
                <a:cs typeface="Verdana" charset="0"/>
              </a:rPr>
              <a:t>The Theme from Job</a:t>
            </a:r>
            <a:endParaRPr lang="en-US" sz="5400" b="1" dirty="0">
              <a:latin typeface="Verdana" charset="0"/>
              <a:ea typeface="+mj-ea"/>
              <a:cs typeface="Verdana" charset="0"/>
            </a:endParaRPr>
          </a:p>
        </p:txBody>
      </p:sp>
      <p:sp>
        <p:nvSpPr>
          <p:cNvPr id="1659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1" name="Rectangle 3">
            <a:extLst>
              <a:ext uri="{FF2B5EF4-FFF2-40B4-BE49-F238E27FC236}">
                <a16:creationId xmlns:a16="http://schemas.microsoft.com/office/drawing/2014/main" id="{CEEBE64F-0668-F913-2646-94292DB2EDFA}"/>
              </a:ext>
            </a:extLst>
          </p:cNvPr>
          <p:cNvSpPr>
            <a:spLocks noGrp="1" noChangeArrowheads="1"/>
          </p:cNvSpPr>
          <p:nvPr>
            <p:ph idx="1"/>
          </p:nvPr>
        </p:nvSpPr>
        <p:spPr>
          <a:xfrm>
            <a:off x="640080" y="2872899"/>
            <a:ext cx="4243589" cy="3320668"/>
          </a:xfrm>
        </p:spPr>
        <p:txBody>
          <a:bodyPr rtlCol="0">
            <a:normAutofit fontScale="85000" lnSpcReduction="10000"/>
          </a:bodyPr>
          <a:lstStyle/>
          <a:p>
            <a:pPr marL="0" indent="0">
              <a:buNone/>
            </a:pPr>
            <a:r>
              <a:rPr lang="en-US" b="1" baseline="30000" dirty="0"/>
              <a:t>5 </a:t>
            </a:r>
            <a:r>
              <a:rPr lang="en-US" dirty="0"/>
              <a:t>God forbid that I should justify you: till I die </a:t>
            </a:r>
            <a:r>
              <a:rPr lang="en-US" u="sng" dirty="0"/>
              <a:t>I will not remove mine integrity from me</a:t>
            </a:r>
            <a:r>
              <a:rPr lang="en-US" dirty="0"/>
              <a:t>. </a:t>
            </a:r>
            <a:r>
              <a:rPr lang="en-US" b="1" baseline="30000" dirty="0"/>
              <a:t>6 </a:t>
            </a:r>
            <a:r>
              <a:rPr lang="en-US" dirty="0"/>
              <a:t>My righteousness </a:t>
            </a:r>
            <a:r>
              <a:rPr lang="en-US" u="sng" dirty="0"/>
              <a:t>I hold fast, and will not let it go</a:t>
            </a:r>
            <a:r>
              <a:rPr lang="en-US" dirty="0"/>
              <a:t>: my heart shall not reproach me so long as I live.</a:t>
            </a:r>
            <a:endParaRPr lang="en-US" sz="3000" dirty="0"/>
          </a:p>
          <a:p>
            <a:pPr marL="0" indent="0">
              <a:lnSpc>
                <a:spcPct val="90000"/>
              </a:lnSpc>
              <a:buNone/>
            </a:pPr>
            <a:r>
              <a:rPr lang="en-US" sz="3000" dirty="0"/>
              <a:t>Job 27:5-6</a:t>
            </a:r>
          </a:p>
        </p:txBody>
      </p:sp>
      <p:pic>
        <p:nvPicPr>
          <p:cNvPr id="2" name="Picture 1" descr="corn-field.jpg">
            <a:extLst>
              <a:ext uri="{FF2B5EF4-FFF2-40B4-BE49-F238E27FC236}">
                <a16:creationId xmlns:a16="http://schemas.microsoft.com/office/drawing/2014/main" id="{DFB16A82-F858-D9FE-7292-1FA6EC824E09}"/>
              </a:ext>
            </a:extLst>
          </p:cNvPr>
          <p:cNvPicPr>
            <a:picLocks noChangeAspect="1"/>
          </p:cNvPicPr>
          <p:nvPr/>
        </p:nvPicPr>
        <p:blipFill rotWithShape="1">
          <a:blip r:embed="rId2">
            <a:extLst>
              <a:ext uri="{28A0092B-C50C-407E-A947-70E740481C1C}">
                <a14:useLocalDpi xmlns:a14="http://schemas.microsoft.com/office/drawing/2010/main" val="0"/>
              </a:ext>
            </a:extLst>
          </a:blip>
          <a:srcRect l="11465" r="2183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9442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1407D7-31AB-1DC1-A6E4-D185437F4069}"/>
              </a:ext>
            </a:extLst>
          </p:cNvPr>
          <p:cNvSpPr>
            <a:spLocks noGrp="1"/>
          </p:cNvSpPr>
          <p:nvPr>
            <p:ph type="ctrTitle"/>
          </p:nvPr>
        </p:nvSpPr>
        <p:spPr>
          <a:xfrm>
            <a:off x="4038600" y="1939159"/>
            <a:ext cx="7644627" cy="2751086"/>
          </a:xfrm>
        </p:spPr>
        <p:txBody>
          <a:bodyPr>
            <a:normAutofit fontScale="90000"/>
          </a:bodyPr>
          <a:lstStyle/>
          <a:p>
            <a:pPr algn="r">
              <a:lnSpc>
                <a:spcPct val="90000"/>
              </a:lnSpc>
            </a:pPr>
            <a:r>
              <a:rPr lang="en-US" dirty="0"/>
              <a:t>Wherefore seeing we also are compassed about with so great a cloud of witnesses, let us lay aside every weight, and the sin which doth so easily beset us, and let us run with patience the race that is set before us,</a:t>
            </a:r>
            <a:endParaRPr lang="en-US" sz="3700" dirty="0"/>
          </a:p>
        </p:txBody>
      </p:sp>
      <p:sp>
        <p:nvSpPr>
          <p:cNvPr id="3" name="Subtitle 2">
            <a:extLst>
              <a:ext uri="{FF2B5EF4-FFF2-40B4-BE49-F238E27FC236}">
                <a16:creationId xmlns:a16="http://schemas.microsoft.com/office/drawing/2014/main" id="{61660B7C-E7F8-7948-0919-9734CDDEF575}"/>
              </a:ext>
            </a:extLst>
          </p:cNvPr>
          <p:cNvSpPr>
            <a:spLocks noGrp="1"/>
          </p:cNvSpPr>
          <p:nvPr>
            <p:ph type="subTitle" idx="1"/>
          </p:nvPr>
        </p:nvSpPr>
        <p:spPr>
          <a:xfrm>
            <a:off x="4038600" y="5181600"/>
            <a:ext cx="7644627" cy="1329443"/>
          </a:xfrm>
        </p:spPr>
        <p:txBody>
          <a:bodyPr>
            <a:normAutofit/>
          </a:bodyPr>
          <a:lstStyle/>
          <a:p>
            <a:pPr algn="r"/>
            <a:r>
              <a:rPr lang="en-US" dirty="0"/>
              <a:t>Hebrews 12:1</a:t>
            </a:r>
          </a:p>
        </p:txBody>
      </p:sp>
    </p:spTree>
    <p:extLst>
      <p:ext uri="{BB962C8B-B14F-4D97-AF65-F5344CB8AC3E}">
        <p14:creationId xmlns:p14="http://schemas.microsoft.com/office/powerpoint/2010/main" val="26088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1407D7-31AB-1DC1-A6E4-D185437F4069}"/>
              </a:ext>
            </a:extLst>
          </p:cNvPr>
          <p:cNvSpPr>
            <a:spLocks noGrp="1"/>
          </p:cNvSpPr>
          <p:nvPr>
            <p:ph type="ctrTitle"/>
          </p:nvPr>
        </p:nvSpPr>
        <p:spPr>
          <a:xfrm>
            <a:off x="4038600" y="2735314"/>
            <a:ext cx="7644627" cy="2751086"/>
          </a:xfrm>
        </p:spPr>
        <p:txBody>
          <a:bodyPr>
            <a:normAutofit fontScale="90000"/>
          </a:bodyPr>
          <a:lstStyle/>
          <a:p>
            <a:r>
              <a:rPr lang="en-US" b="1" baseline="30000" dirty="0"/>
              <a:t>16 </a:t>
            </a:r>
            <a:r>
              <a:rPr lang="en-US" dirty="0"/>
              <a:t>For which cause we faint not; but though our outward man perish, yet the inward man is renewed day by day. </a:t>
            </a:r>
            <a:r>
              <a:rPr lang="en-US" b="1" baseline="30000" dirty="0"/>
              <a:t>17 </a:t>
            </a:r>
            <a:r>
              <a:rPr lang="en-US" dirty="0"/>
              <a:t>For our light affliction, which is but for a moment, worketh for us a far more exceeding and eternal weight of glory;</a:t>
            </a:r>
          </a:p>
        </p:txBody>
      </p:sp>
      <p:sp>
        <p:nvSpPr>
          <p:cNvPr id="3" name="Subtitle 2">
            <a:extLst>
              <a:ext uri="{FF2B5EF4-FFF2-40B4-BE49-F238E27FC236}">
                <a16:creationId xmlns:a16="http://schemas.microsoft.com/office/drawing/2014/main" id="{61660B7C-E7F8-7948-0919-9734CDDEF575}"/>
              </a:ext>
            </a:extLst>
          </p:cNvPr>
          <p:cNvSpPr>
            <a:spLocks noGrp="1"/>
          </p:cNvSpPr>
          <p:nvPr>
            <p:ph type="subTitle" idx="1"/>
          </p:nvPr>
        </p:nvSpPr>
        <p:spPr>
          <a:xfrm>
            <a:off x="4038600" y="6138922"/>
            <a:ext cx="7644627" cy="795278"/>
          </a:xfrm>
        </p:spPr>
        <p:txBody>
          <a:bodyPr>
            <a:normAutofit/>
          </a:bodyPr>
          <a:lstStyle/>
          <a:p>
            <a:pPr algn="r"/>
            <a:r>
              <a:rPr lang="en-US" dirty="0"/>
              <a:t>2 Corinthians 4</a:t>
            </a:r>
          </a:p>
        </p:txBody>
      </p:sp>
    </p:spTree>
    <p:extLst>
      <p:ext uri="{BB962C8B-B14F-4D97-AF65-F5344CB8AC3E}">
        <p14:creationId xmlns:p14="http://schemas.microsoft.com/office/powerpoint/2010/main" val="17876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3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972BE86F-BDD7-1F5E-31B4-A8632C42E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975360"/>
            <a:ext cx="10905066" cy="4907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110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corn-field.jpg">
            <a:extLst>
              <a:ext uri="{FF2B5EF4-FFF2-40B4-BE49-F238E27FC236}">
                <a16:creationId xmlns:a16="http://schemas.microsoft.com/office/drawing/2014/main" id="{42719D76-0A50-312C-4585-CAFA8760B395}"/>
              </a:ext>
            </a:extLst>
          </p:cNvPr>
          <p:cNvPicPr>
            <a:picLocks noChangeAspect="1"/>
          </p:cNvPicPr>
          <p:nvPr/>
        </p:nvPicPr>
        <p:blipFill rotWithShape="1">
          <a:blip r:embed="rId2">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996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4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937847F-04E9-C0A0-75C4-AD97D041B5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57501" y="643467"/>
            <a:ext cx="4456852" cy="55710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477F15E4-954C-9F86-4C2C-64147C8EFA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677334"/>
            <a:ext cx="445685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96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band aid with white text&#10;&#10;Description automatically generated">
            <a:extLst>
              <a:ext uri="{FF2B5EF4-FFF2-40B4-BE49-F238E27FC236}">
                <a16:creationId xmlns:a16="http://schemas.microsoft.com/office/drawing/2014/main" id="{DAF13E27-6AC9-83B0-01EC-638B129036F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5790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4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AF14794A-9B0B-666C-09CC-5F6C8531D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31766" y="643467"/>
            <a:ext cx="7528467"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37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4784C-362F-3195-CD65-366246E290AB}"/>
              </a:ext>
            </a:extLst>
          </p:cNvPr>
          <p:cNvSpPr txBox="1"/>
          <p:nvPr/>
        </p:nvSpPr>
        <p:spPr>
          <a:xfrm>
            <a:off x="6194716" y="739978"/>
            <a:ext cx="5334930" cy="3004145"/>
          </a:xfrm>
          <a:prstGeom prst="rect">
            <a:avLst/>
          </a:prstGeom>
        </p:spPr>
        <p:txBody>
          <a:bodyPr vert="horz" lIns="91440" tIns="45720" rIns="91440" bIns="45720" rtlCol="0" anchor="b">
            <a:normAutofit fontScale="92500" lnSpcReduction="10000"/>
          </a:bodyPr>
          <a:lstStyle/>
          <a:p>
            <a:pPr algn="ctr" eaLnBrk="1" hangingPunct="1">
              <a:lnSpc>
                <a:spcPct val="90000"/>
              </a:lnSpc>
              <a:spcAft>
                <a:spcPts val="600"/>
              </a:spcAft>
            </a:pPr>
            <a:r>
              <a:rPr lang="en-US" altLang="en-US" sz="8000" dirty="0">
                <a:latin typeface="+mj-lt"/>
                <a:ea typeface="+mj-ea"/>
                <a:cs typeface="+mj-cs"/>
              </a:rPr>
              <a:t>What happened to Job?</a:t>
            </a:r>
            <a:endParaRPr lang="en-US" altLang="en-US" sz="4000" dirty="0">
              <a:latin typeface="+mj-lt"/>
              <a:ea typeface="+mj-ea"/>
              <a:cs typeface="+mj-cs"/>
            </a:endParaRPr>
          </a:p>
        </p:txBody>
      </p:sp>
      <p:sp>
        <p:nvSpPr>
          <p:cNvPr id="1046" name="Freeform: Shape 104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2" name="Freeform: Shape 105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80CDEEE7-3FA5-C36E-10EC-6A5E7FA7C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999"/>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6" name="Freeform: Shape 105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29568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44" name="Rectangle 22543">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546" name="Rectangle 22545">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8"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530" name="Title 1">
            <a:extLst>
              <a:ext uri="{FF2B5EF4-FFF2-40B4-BE49-F238E27FC236}">
                <a16:creationId xmlns:a16="http://schemas.microsoft.com/office/drawing/2014/main" id="{F8A64CA8-E473-5062-6654-51215A7260D2}"/>
              </a:ext>
            </a:extLst>
          </p:cNvPr>
          <p:cNvSpPr>
            <a:spLocks noGrp="1"/>
          </p:cNvSpPr>
          <p:nvPr>
            <p:ph type="title"/>
          </p:nvPr>
        </p:nvSpPr>
        <p:spPr>
          <a:xfrm>
            <a:off x="860742" y="1124988"/>
            <a:ext cx="4425962" cy="2387600"/>
          </a:xfrm>
        </p:spPr>
        <p:txBody>
          <a:bodyPr vert="horz" lIns="91440" tIns="45720" rIns="91440" bIns="45720" rtlCol="0" anchor="b">
            <a:normAutofit/>
          </a:bodyPr>
          <a:lstStyle/>
          <a:p>
            <a:pPr algn="l" defTabSz="914400" eaLnBrk="1" hangingPunct="1">
              <a:lnSpc>
                <a:spcPct val="90000"/>
              </a:lnSpc>
            </a:pPr>
            <a:r>
              <a:rPr lang="en-US" altLang="en-US" sz="6000" b="1" dirty="0">
                <a:ea typeface="+mj-ea"/>
                <a:cs typeface="+mj-cs"/>
              </a:rPr>
              <a:t>Types of Events</a:t>
            </a:r>
          </a:p>
        </p:txBody>
      </p:sp>
      <p:sp>
        <p:nvSpPr>
          <p:cNvPr id="22531" name="Content Placeholder 2">
            <a:extLst>
              <a:ext uri="{FF2B5EF4-FFF2-40B4-BE49-F238E27FC236}">
                <a16:creationId xmlns:a16="http://schemas.microsoft.com/office/drawing/2014/main" id="{F87EB71C-9FD5-D341-8EBD-11E084B49A14}"/>
              </a:ext>
            </a:extLst>
          </p:cNvPr>
          <p:cNvSpPr>
            <a:spLocks noGrp="1"/>
          </p:cNvSpPr>
          <p:nvPr>
            <p:ph idx="1"/>
          </p:nvPr>
        </p:nvSpPr>
        <p:spPr>
          <a:xfrm>
            <a:off x="860742" y="3633691"/>
            <a:ext cx="4425962" cy="1655762"/>
          </a:xfrm>
        </p:spPr>
        <p:txBody>
          <a:bodyPr vert="horz" lIns="91440" tIns="45720" rIns="91440" bIns="45720" rtlCol="0">
            <a:normAutofit/>
          </a:bodyPr>
          <a:lstStyle/>
          <a:p>
            <a:pPr marL="0" indent="0" defTabSz="914400" eaLnBrk="1" hangingPunct="1">
              <a:lnSpc>
                <a:spcPct val="90000"/>
              </a:lnSpc>
              <a:spcBef>
                <a:spcPts val="1000"/>
              </a:spcBef>
              <a:buNone/>
            </a:pPr>
            <a:r>
              <a:rPr lang="en-US" altLang="en-US" sz="3400" b="1" i="1" u="sng" dirty="0">
                <a:ea typeface="+mn-ea"/>
                <a:cs typeface="+mn-cs"/>
              </a:rPr>
              <a:t>Natural</a:t>
            </a:r>
            <a:r>
              <a:rPr lang="en-US" altLang="en-US" sz="3400" b="1" dirty="0">
                <a:ea typeface="+mn-ea"/>
                <a:cs typeface="+mn-cs"/>
              </a:rPr>
              <a:t>, sometimes anticipated</a:t>
            </a:r>
          </a:p>
        </p:txBody>
      </p:sp>
      <p:pic>
        <p:nvPicPr>
          <p:cNvPr id="3074" name="Picture 2">
            <a:extLst>
              <a:ext uri="{FF2B5EF4-FFF2-40B4-BE49-F238E27FC236}">
                <a16:creationId xmlns:a16="http://schemas.microsoft.com/office/drawing/2014/main" id="{DFD9F7DB-8D75-5728-B0CE-F7048D1B60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19" r="25770"/>
          <a:stretch/>
        </p:blipFill>
        <p:spPr bwMode="auto">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noFill/>
          <a:extLst>
            <a:ext uri="{909E8E84-426E-40DD-AFC4-6F175D3DCCD1}">
              <a14:hiddenFill xmlns:a14="http://schemas.microsoft.com/office/drawing/2010/main">
                <a:solidFill>
                  <a:srgbClr val="FFFFFF"/>
                </a:solidFill>
              </a14:hiddenFill>
            </a:ext>
          </a:extLst>
        </p:spPr>
      </p:pic>
      <p:sp>
        <p:nvSpPr>
          <p:cNvPr id="22550"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552"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5700</TotalTime>
  <Words>3246</Words>
  <Application>Microsoft Macintosh PowerPoint</Application>
  <PresentationFormat>Widescreen</PresentationFormat>
  <Paragraphs>218</Paragraphs>
  <Slides>62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founder grotesk</vt:lpstr>
      <vt:lpstr>Optima</vt:lpstr>
      <vt:lpstr>system-ui</vt:lpstr>
      <vt:lpstr>Verdana</vt:lpstr>
      <vt:lpstr>Wingdings</vt:lpstr>
      <vt:lpstr>Office Theme</vt:lpstr>
      <vt:lpstr>PowerPoint Presentation</vt:lpstr>
      <vt:lpstr>PowerPoint Presentation</vt:lpstr>
      <vt:lpstr>PowerPoint Presentation</vt:lpstr>
      <vt:lpstr>1 To every thing there is a season, and a time to every purpose under the heaven: 4 A time to weep, and a time to laugh; a time to mourn, and a time to dance. Ecclesiastes 3:1, 4</vt:lpstr>
      <vt:lpstr>PowerPoint Presentation</vt:lpstr>
      <vt:lpstr>PowerPoint Presentation</vt:lpstr>
      <vt:lpstr>PowerPoint Presentation</vt:lpstr>
      <vt:lpstr>PowerPoint Presentation</vt:lpstr>
      <vt:lpstr>Types of Events</vt:lpstr>
      <vt:lpstr>Types of Events</vt:lpstr>
      <vt:lpstr>Types of Events</vt:lpstr>
      <vt:lpstr>Types of Events</vt:lpstr>
      <vt:lpstr>Types of Losses Job Experienced</vt:lpstr>
      <vt:lpstr>Types of Losses Job Experienced</vt:lpstr>
      <vt:lpstr>Types of Losses Job Experienced</vt:lpstr>
      <vt:lpstr>Types of Losses Job Experienced</vt:lpstr>
      <vt:lpstr>Types of Losses Job Experienced</vt:lpstr>
      <vt:lpstr>The Tools of the Responder The Word</vt:lpstr>
      <vt:lpstr>Myths that Get in the Way</vt:lpstr>
      <vt:lpstr>Your Tools:  The Word Myth: Bad things don’t happen to good people.</vt:lpstr>
      <vt:lpstr>Myths that Get in the Way</vt:lpstr>
      <vt:lpstr>Myths that Get in the Way</vt:lpstr>
      <vt:lpstr>Myths that Get in the Way</vt:lpstr>
      <vt:lpstr>The Tools of the Responder  Prayer  The Anniversary of   the Event  Special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the arrows of the Almighty are within me, the poison whereof drinketh up my spirit: the terrors of God do set themselves in array against me. </vt:lpstr>
      <vt:lpstr>PowerPoint Presentation</vt:lpstr>
      <vt:lpstr>PowerPoint Presentation</vt:lpstr>
      <vt:lpstr>I have heard many such things: miserable comforters are ye all.</vt:lpstr>
      <vt:lpstr>PowerPoint Presentation</vt:lpstr>
      <vt:lpstr>PowerPoint Presentation</vt:lpstr>
      <vt:lpstr>2 Oh that I were as in months past, as in the days when God preserved me; 3 When his candle shined upon my head, and when by his light I walked through darkness; 4 As I was in the days of my youth, when the secret of God was upon my tabernacle;</vt:lpstr>
      <vt:lpstr>5 When the Almighty was yet with me, when my children were about me; 6 When I washed my steps with butter, and the rock poured me out rivers of oil;</vt:lpstr>
      <vt:lpstr>PowerPoint Presentation</vt:lpstr>
      <vt:lpstr>PowerPoint Presentation</vt:lpstr>
      <vt:lpstr>PowerPoint Presentation</vt:lpstr>
      <vt:lpstr>9 And now am I their song, yea, I am their byword. 10 They abhor me, they flee far from me, and spare not to spit in my face.</vt:lpstr>
      <vt:lpstr> I am a brother to dragons, and a companion to owls.</vt:lpstr>
      <vt:lpstr>PowerPoint Presentation</vt:lpstr>
      <vt:lpstr>PowerPoint Presentation</vt:lpstr>
      <vt:lpstr>Activities to Help Grieve</vt:lpstr>
      <vt:lpstr>Activities to Help Grieve</vt:lpstr>
      <vt:lpstr>Activities to Help Grieve</vt:lpstr>
      <vt:lpstr>A Road Map Out</vt:lpstr>
      <vt:lpstr>A Road Map Out</vt:lpstr>
      <vt:lpstr>A Road Map Out</vt:lpstr>
      <vt:lpstr>A Road Map Out</vt:lpstr>
      <vt:lpstr>The Theme from Job</vt:lpstr>
      <vt:lpstr>The Theme from Job</vt:lpstr>
      <vt:lpstr>The Theme from Job</vt:lpstr>
      <vt:lpstr>Wherefore seeing we also are compassed about with so great a cloud of witnesses, let us lay aside every weight, and the sin which doth so easily beset us, and let us run with patience the race that is set before us,</vt:lpstr>
      <vt:lpstr>16 For which cause we faint not; but though our outward man perish, yet the inward man is renewed day by day. 17 For our light affliction, which is but for a moment, worketh for us a far more exceeding and eternal weight of glory;</vt:lpstr>
      <vt:lpstr>PowerPoint Presentation</vt:lpstr>
      <vt:lpstr>PowerPoint Presentation</vt:lpstr>
      <vt:lpstr>PowerPoint Presentation</vt:lpstr>
    </vt:vector>
  </TitlesOfParts>
  <Company>뿿얰ᔋ䚴뿿횄</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Moody</dc:creator>
  <cp:lastModifiedBy>Moody, Edward</cp:lastModifiedBy>
  <cp:revision>154</cp:revision>
  <cp:lastPrinted>2022-09-29T15:56:49Z</cp:lastPrinted>
  <dcterms:created xsi:type="dcterms:W3CDTF">2010-07-19T01:41:01Z</dcterms:created>
  <dcterms:modified xsi:type="dcterms:W3CDTF">2024-01-27T14:59:06Z</dcterms:modified>
</cp:coreProperties>
</file>