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1168" r:id="rId3"/>
    <p:sldId id="1148" r:id="rId4"/>
    <p:sldId id="1167" r:id="rId5"/>
    <p:sldId id="257" r:id="rId6"/>
    <p:sldId id="258" r:id="rId7"/>
    <p:sldId id="259" r:id="rId8"/>
    <p:sldId id="260" r:id="rId9"/>
    <p:sldId id="261" r:id="rId10"/>
    <p:sldId id="262" r:id="rId11"/>
    <p:sldId id="263" r:id="rId12"/>
    <p:sldId id="1153" r:id="rId13"/>
    <p:sldId id="267" r:id="rId14"/>
    <p:sldId id="265" r:id="rId15"/>
    <p:sldId id="1149" r:id="rId16"/>
    <p:sldId id="270" r:id="rId17"/>
    <p:sldId id="273" r:id="rId18"/>
    <p:sldId id="1151" r:id="rId19"/>
    <p:sldId id="1154" r:id="rId20"/>
    <p:sldId id="277" r:id="rId21"/>
    <p:sldId id="1155" r:id="rId22"/>
    <p:sldId id="1169" r:id="rId23"/>
    <p:sldId id="1152" r:id="rId24"/>
    <p:sldId id="1158" r:id="rId25"/>
    <p:sldId id="1159" r:id="rId26"/>
    <p:sldId id="268" r:id="rId27"/>
    <p:sldId id="274" r:id="rId28"/>
    <p:sldId id="275" r:id="rId29"/>
    <p:sldId id="1165" r:id="rId30"/>
    <p:sldId id="1161" r:id="rId31"/>
    <p:sldId id="1162" r:id="rId32"/>
    <p:sldId id="1163" r:id="rId33"/>
    <p:sldId id="1171" r:id="rId34"/>
    <p:sldId id="1172" r:id="rId35"/>
    <p:sldId id="1166" r:id="rId36"/>
    <p:sldId id="117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34"/>
    <p:restoredTop sz="88142"/>
  </p:normalViewPr>
  <p:slideViewPr>
    <p:cSldViewPr snapToGrid="0">
      <p:cViewPr varScale="1">
        <p:scale>
          <a:sx n="100" d="100"/>
          <a:sy n="100" d="100"/>
        </p:scale>
        <p:origin x="119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8B78A-B7D0-44C8-8618-4E25D73272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92C0E2B-0057-4097-A175-6CC9CBE578F1}">
      <dgm:prSet/>
      <dgm:spPr/>
      <dgm:t>
        <a:bodyPr/>
        <a:lstStyle/>
        <a:p>
          <a:r>
            <a:rPr lang="en-US" b="1" i="1" u="sng" dirty="0"/>
            <a:t>70%</a:t>
          </a:r>
          <a:r>
            <a:rPr lang="en-US" dirty="0"/>
            <a:t> of youth stop attending church and start leaving when they graduate from high school</a:t>
          </a:r>
        </a:p>
      </dgm:t>
    </dgm:pt>
    <dgm:pt modelId="{D34327DA-FE19-4CD7-9808-B445FF66DA68}" type="parTrans" cxnId="{16DCA160-5AF8-4A32-819B-2AC2B1561FC3}">
      <dgm:prSet/>
      <dgm:spPr/>
      <dgm:t>
        <a:bodyPr/>
        <a:lstStyle/>
        <a:p>
          <a:endParaRPr lang="en-US"/>
        </a:p>
      </dgm:t>
    </dgm:pt>
    <dgm:pt modelId="{C794251A-BC96-420C-ABBE-A7DAB0AC6BDE}" type="sibTrans" cxnId="{16DCA160-5AF8-4A32-819B-2AC2B1561FC3}">
      <dgm:prSet/>
      <dgm:spPr/>
      <dgm:t>
        <a:bodyPr/>
        <a:lstStyle/>
        <a:p>
          <a:endParaRPr lang="en-US"/>
        </a:p>
      </dgm:t>
    </dgm:pt>
    <dgm:pt modelId="{97C1D0C0-F5C3-4546-ACF5-5866BEFDDA28}">
      <dgm:prSet/>
      <dgm:spPr/>
      <dgm:t>
        <a:bodyPr/>
        <a:lstStyle/>
        <a:p>
          <a:r>
            <a:rPr lang="en-US" dirty="0"/>
            <a:t>Only </a:t>
          </a:r>
          <a:r>
            <a:rPr lang="en-US" b="1" i="1" u="sng" dirty="0"/>
            <a:t>10%</a:t>
          </a:r>
          <a:r>
            <a:rPr lang="en-US" dirty="0"/>
            <a:t> of Gen Z (born between 1997-2012) attend church at least once a month</a:t>
          </a:r>
        </a:p>
      </dgm:t>
    </dgm:pt>
    <dgm:pt modelId="{9C7256AD-42B5-4021-B0C8-4476C4432B03}" type="parTrans" cxnId="{C1751005-E23F-4F7A-9614-8B8A2A9D85D9}">
      <dgm:prSet/>
      <dgm:spPr/>
      <dgm:t>
        <a:bodyPr/>
        <a:lstStyle/>
        <a:p>
          <a:endParaRPr lang="en-US"/>
        </a:p>
      </dgm:t>
    </dgm:pt>
    <dgm:pt modelId="{47F4ECE1-29F2-47BD-9B9C-A6A658369960}" type="sibTrans" cxnId="{C1751005-E23F-4F7A-9614-8B8A2A9D85D9}">
      <dgm:prSet/>
      <dgm:spPr/>
      <dgm:t>
        <a:bodyPr/>
        <a:lstStyle/>
        <a:p>
          <a:endParaRPr lang="en-US"/>
        </a:p>
      </dgm:t>
    </dgm:pt>
    <dgm:pt modelId="{B97A7808-ECB0-EE4D-9CBA-50FEA3FD8EC2}">
      <dgm:prSet/>
      <dgm:spPr/>
      <dgm:t>
        <a:bodyPr/>
        <a:lstStyle/>
        <a:p>
          <a:r>
            <a:rPr lang="en-US" dirty="0"/>
            <a:t>Gen Z is the </a:t>
          </a:r>
          <a:r>
            <a:rPr lang="en-US" b="1" i="1" u="sng" dirty="0"/>
            <a:t>least churched</a:t>
          </a:r>
          <a:r>
            <a:rPr lang="en-US" dirty="0"/>
            <a:t> generation in American history</a:t>
          </a:r>
        </a:p>
      </dgm:t>
    </dgm:pt>
    <dgm:pt modelId="{CE89F348-2478-2142-9D36-6D7CF282EA2D}" type="parTrans" cxnId="{71E308B5-0FD0-874E-B2D9-74E9EE84AD18}">
      <dgm:prSet/>
      <dgm:spPr/>
      <dgm:t>
        <a:bodyPr/>
        <a:lstStyle/>
        <a:p>
          <a:endParaRPr lang="en-US"/>
        </a:p>
      </dgm:t>
    </dgm:pt>
    <dgm:pt modelId="{2DC06601-3025-C342-B108-D81A7EF9C3CD}" type="sibTrans" cxnId="{71E308B5-0FD0-874E-B2D9-74E9EE84AD18}">
      <dgm:prSet/>
      <dgm:spPr/>
      <dgm:t>
        <a:bodyPr/>
        <a:lstStyle/>
        <a:p>
          <a:endParaRPr lang="en-US"/>
        </a:p>
      </dgm:t>
    </dgm:pt>
    <dgm:pt modelId="{58B97926-967D-1345-A792-1D7E2A1BF327}" type="pres">
      <dgm:prSet presAssocID="{E058B78A-B7D0-44C8-8618-4E25D732727A}" presName="hierChild1" presStyleCnt="0">
        <dgm:presLayoutVars>
          <dgm:chPref val="1"/>
          <dgm:dir/>
          <dgm:animOne val="branch"/>
          <dgm:animLvl val="lvl"/>
          <dgm:resizeHandles/>
        </dgm:presLayoutVars>
      </dgm:prSet>
      <dgm:spPr/>
    </dgm:pt>
    <dgm:pt modelId="{2FF32BD9-3265-D140-8F6E-230A9F74B573}" type="pres">
      <dgm:prSet presAssocID="{492C0E2B-0057-4097-A175-6CC9CBE578F1}" presName="hierRoot1" presStyleCnt="0"/>
      <dgm:spPr/>
    </dgm:pt>
    <dgm:pt modelId="{49B3C528-3C83-6142-A883-797B5CF14352}" type="pres">
      <dgm:prSet presAssocID="{492C0E2B-0057-4097-A175-6CC9CBE578F1}" presName="composite" presStyleCnt="0"/>
      <dgm:spPr/>
    </dgm:pt>
    <dgm:pt modelId="{0FA04AB5-8073-8C42-B7A7-939DF61A3131}" type="pres">
      <dgm:prSet presAssocID="{492C0E2B-0057-4097-A175-6CC9CBE578F1}" presName="background" presStyleLbl="node0" presStyleIdx="0" presStyleCnt="3"/>
      <dgm:spPr/>
    </dgm:pt>
    <dgm:pt modelId="{662810DF-4D25-F144-BAF2-41307975ACCA}" type="pres">
      <dgm:prSet presAssocID="{492C0E2B-0057-4097-A175-6CC9CBE578F1}" presName="text" presStyleLbl="fgAcc0" presStyleIdx="0" presStyleCnt="3">
        <dgm:presLayoutVars>
          <dgm:chPref val="3"/>
        </dgm:presLayoutVars>
      </dgm:prSet>
      <dgm:spPr/>
    </dgm:pt>
    <dgm:pt modelId="{72D3EEC5-F0E6-AD4F-BAE2-44D3D62DECA8}" type="pres">
      <dgm:prSet presAssocID="{492C0E2B-0057-4097-A175-6CC9CBE578F1}" presName="hierChild2" presStyleCnt="0"/>
      <dgm:spPr/>
    </dgm:pt>
    <dgm:pt modelId="{1FACBA6B-E513-474B-B61A-D4DC38F7AC53}" type="pres">
      <dgm:prSet presAssocID="{97C1D0C0-F5C3-4546-ACF5-5866BEFDDA28}" presName="hierRoot1" presStyleCnt="0"/>
      <dgm:spPr/>
    </dgm:pt>
    <dgm:pt modelId="{7FC52272-E260-CA43-940D-C60542FE74D7}" type="pres">
      <dgm:prSet presAssocID="{97C1D0C0-F5C3-4546-ACF5-5866BEFDDA28}" presName="composite" presStyleCnt="0"/>
      <dgm:spPr/>
    </dgm:pt>
    <dgm:pt modelId="{1AC9D7FA-95A3-B441-A360-5C07DDD4B92A}" type="pres">
      <dgm:prSet presAssocID="{97C1D0C0-F5C3-4546-ACF5-5866BEFDDA28}" presName="background" presStyleLbl="node0" presStyleIdx="1" presStyleCnt="3"/>
      <dgm:spPr/>
    </dgm:pt>
    <dgm:pt modelId="{2CDCF19B-5203-B342-9468-99339E12C37B}" type="pres">
      <dgm:prSet presAssocID="{97C1D0C0-F5C3-4546-ACF5-5866BEFDDA28}" presName="text" presStyleLbl="fgAcc0" presStyleIdx="1" presStyleCnt="3">
        <dgm:presLayoutVars>
          <dgm:chPref val="3"/>
        </dgm:presLayoutVars>
      </dgm:prSet>
      <dgm:spPr/>
    </dgm:pt>
    <dgm:pt modelId="{AFFB85C1-8F27-0C4E-83A2-DE62C66DFA0E}" type="pres">
      <dgm:prSet presAssocID="{97C1D0C0-F5C3-4546-ACF5-5866BEFDDA28}" presName="hierChild2" presStyleCnt="0"/>
      <dgm:spPr/>
    </dgm:pt>
    <dgm:pt modelId="{5C427635-A500-D948-8C4C-EDC2FC4CD6E8}" type="pres">
      <dgm:prSet presAssocID="{B97A7808-ECB0-EE4D-9CBA-50FEA3FD8EC2}" presName="hierRoot1" presStyleCnt="0"/>
      <dgm:spPr/>
    </dgm:pt>
    <dgm:pt modelId="{51FF25E8-A764-2644-B545-BE5ED0D305CD}" type="pres">
      <dgm:prSet presAssocID="{B97A7808-ECB0-EE4D-9CBA-50FEA3FD8EC2}" presName="composite" presStyleCnt="0"/>
      <dgm:spPr/>
    </dgm:pt>
    <dgm:pt modelId="{80A24C77-CCC4-EF43-8178-D71310AA9FEF}" type="pres">
      <dgm:prSet presAssocID="{B97A7808-ECB0-EE4D-9CBA-50FEA3FD8EC2}" presName="background" presStyleLbl="node0" presStyleIdx="2" presStyleCnt="3"/>
      <dgm:spPr/>
    </dgm:pt>
    <dgm:pt modelId="{A49C68CF-2E25-D642-9508-6EF1F974B6A7}" type="pres">
      <dgm:prSet presAssocID="{B97A7808-ECB0-EE4D-9CBA-50FEA3FD8EC2}" presName="text" presStyleLbl="fgAcc0" presStyleIdx="2" presStyleCnt="3">
        <dgm:presLayoutVars>
          <dgm:chPref val="3"/>
        </dgm:presLayoutVars>
      </dgm:prSet>
      <dgm:spPr/>
    </dgm:pt>
    <dgm:pt modelId="{CC70CC57-0E17-F44D-B4D8-EF44443A639E}" type="pres">
      <dgm:prSet presAssocID="{B97A7808-ECB0-EE4D-9CBA-50FEA3FD8EC2}" presName="hierChild2" presStyleCnt="0"/>
      <dgm:spPr/>
    </dgm:pt>
  </dgm:ptLst>
  <dgm:cxnLst>
    <dgm:cxn modelId="{C1751005-E23F-4F7A-9614-8B8A2A9D85D9}" srcId="{E058B78A-B7D0-44C8-8618-4E25D732727A}" destId="{97C1D0C0-F5C3-4546-ACF5-5866BEFDDA28}" srcOrd="1" destOrd="0" parTransId="{9C7256AD-42B5-4021-B0C8-4476C4432B03}" sibTransId="{47F4ECE1-29F2-47BD-9B9C-A6A658369960}"/>
    <dgm:cxn modelId="{16DCA160-5AF8-4A32-819B-2AC2B1561FC3}" srcId="{E058B78A-B7D0-44C8-8618-4E25D732727A}" destId="{492C0E2B-0057-4097-A175-6CC9CBE578F1}" srcOrd="0" destOrd="0" parTransId="{D34327DA-FE19-4CD7-9808-B445FF66DA68}" sibTransId="{C794251A-BC96-420C-ABBE-A7DAB0AC6BDE}"/>
    <dgm:cxn modelId="{7DFC0C67-C986-3046-89B2-98257AF00E4E}" type="presOf" srcId="{97C1D0C0-F5C3-4546-ACF5-5866BEFDDA28}" destId="{2CDCF19B-5203-B342-9468-99339E12C37B}" srcOrd="0" destOrd="0" presId="urn:microsoft.com/office/officeart/2005/8/layout/hierarchy1"/>
    <dgm:cxn modelId="{71E308B5-0FD0-874E-B2D9-74E9EE84AD18}" srcId="{E058B78A-B7D0-44C8-8618-4E25D732727A}" destId="{B97A7808-ECB0-EE4D-9CBA-50FEA3FD8EC2}" srcOrd="2" destOrd="0" parTransId="{CE89F348-2478-2142-9D36-6D7CF282EA2D}" sibTransId="{2DC06601-3025-C342-B108-D81A7EF9C3CD}"/>
    <dgm:cxn modelId="{F79538DC-676F-1B40-A909-5B19DF73EC1F}" type="presOf" srcId="{E058B78A-B7D0-44C8-8618-4E25D732727A}" destId="{58B97926-967D-1345-A792-1D7E2A1BF327}" srcOrd="0" destOrd="0" presId="urn:microsoft.com/office/officeart/2005/8/layout/hierarchy1"/>
    <dgm:cxn modelId="{820F40DC-E1DE-3746-B173-E59054B4544D}" type="presOf" srcId="{B97A7808-ECB0-EE4D-9CBA-50FEA3FD8EC2}" destId="{A49C68CF-2E25-D642-9508-6EF1F974B6A7}" srcOrd="0" destOrd="0" presId="urn:microsoft.com/office/officeart/2005/8/layout/hierarchy1"/>
    <dgm:cxn modelId="{DF731EE7-9B63-4B44-A795-17154AB2B4D6}" type="presOf" srcId="{492C0E2B-0057-4097-A175-6CC9CBE578F1}" destId="{662810DF-4D25-F144-BAF2-41307975ACCA}" srcOrd="0" destOrd="0" presId="urn:microsoft.com/office/officeart/2005/8/layout/hierarchy1"/>
    <dgm:cxn modelId="{41CBDB4F-ABB8-1B45-84C4-F81CF79A0B7D}" type="presParOf" srcId="{58B97926-967D-1345-A792-1D7E2A1BF327}" destId="{2FF32BD9-3265-D140-8F6E-230A9F74B573}" srcOrd="0" destOrd="0" presId="urn:microsoft.com/office/officeart/2005/8/layout/hierarchy1"/>
    <dgm:cxn modelId="{5E97FF2F-F6CF-C64B-82C4-89C5F046052E}" type="presParOf" srcId="{2FF32BD9-3265-D140-8F6E-230A9F74B573}" destId="{49B3C528-3C83-6142-A883-797B5CF14352}" srcOrd="0" destOrd="0" presId="urn:microsoft.com/office/officeart/2005/8/layout/hierarchy1"/>
    <dgm:cxn modelId="{9CE5DB35-690B-064F-9B47-8EC9CBB58907}" type="presParOf" srcId="{49B3C528-3C83-6142-A883-797B5CF14352}" destId="{0FA04AB5-8073-8C42-B7A7-939DF61A3131}" srcOrd="0" destOrd="0" presId="urn:microsoft.com/office/officeart/2005/8/layout/hierarchy1"/>
    <dgm:cxn modelId="{73799DDF-3EA5-614E-81FA-4FF472D8A5EA}" type="presParOf" srcId="{49B3C528-3C83-6142-A883-797B5CF14352}" destId="{662810DF-4D25-F144-BAF2-41307975ACCA}" srcOrd="1" destOrd="0" presId="urn:microsoft.com/office/officeart/2005/8/layout/hierarchy1"/>
    <dgm:cxn modelId="{5A1905B5-CC31-D14A-837D-0571B94224B9}" type="presParOf" srcId="{2FF32BD9-3265-D140-8F6E-230A9F74B573}" destId="{72D3EEC5-F0E6-AD4F-BAE2-44D3D62DECA8}" srcOrd="1" destOrd="0" presId="urn:microsoft.com/office/officeart/2005/8/layout/hierarchy1"/>
    <dgm:cxn modelId="{53A696E8-5896-AA4A-98B0-D72A0CD71596}" type="presParOf" srcId="{58B97926-967D-1345-A792-1D7E2A1BF327}" destId="{1FACBA6B-E513-474B-B61A-D4DC38F7AC53}" srcOrd="1" destOrd="0" presId="urn:microsoft.com/office/officeart/2005/8/layout/hierarchy1"/>
    <dgm:cxn modelId="{90CCFB3B-324E-724B-8D89-60EBAB987B87}" type="presParOf" srcId="{1FACBA6B-E513-474B-B61A-D4DC38F7AC53}" destId="{7FC52272-E260-CA43-940D-C60542FE74D7}" srcOrd="0" destOrd="0" presId="urn:microsoft.com/office/officeart/2005/8/layout/hierarchy1"/>
    <dgm:cxn modelId="{5C7BCBEC-F86C-C940-96C9-2E2F786072C9}" type="presParOf" srcId="{7FC52272-E260-CA43-940D-C60542FE74D7}" destId="{1AC9D7FA-95A3-B441-A360-5C07DDD4B92A}" srcOrd="0" destOrd="0" presId="urn:microsoft.com/office/officeart/2005/8/layout/hierarchy1"/>
    <dgm:cxn modelId="{C364D941-393B-C142-94F2-2344DDA9CF47}" type="presParOf" srcId="{7FC52272-E260-CA43-940D-C60542FE74D7}" destId="{2CDCF19B-5203-B342-9468-99339E12C37B}" srcOrd="1" destOrd="0" presId="urn:microsoft.com/office/officeart/2005/8/layout/hierarchy1"/>
    <dgm:cxn modelId="{313D4F29-A49A-FA44-B5D0-134332182D65}" type="presParOf" srcId="{1FACBA6B-E513-474B-B61A-D4DC38F7AC53}" destId="{AFFB85C1-8F27-0C4E-83A2-DE62C66DFA0E}" srcOrd="1" destOrd="0" presId="urn:microsoft.com/office/officeart/2005/8/layout/hierarchy1"/>
    <dgm:cxn modelId="{49D8941D-6E9E-6C46-9462-8F18C9E5A4A2}" type="presParOf" srcId="{58B97926-967D-1345-A792-1D7E2A1BF327}" destId="{5C427635-A500-D948-8C4C-EDC2FC4CD6E8}" srcOrd="2" destOrd="0" presId="urn:microsoft.com/office/officeart/2005/8/layout/hierarchy1"/>
    <dgm:cxn modelId="{8204D962-6549-444F-8FBE-63BE47CACA30}" type="presParOf" srcId="{5C427635-A500-D948-8C4C-EDC2FC4CD6E8}" destId="{51FF25E8-A764-2644-B545-BE5ED0D305CD}" srcOrd="0" destOrd="0" presId="urn:microsoft.com/office/officeart/2005/8/layout/hierarchy1"/>
    <dgm:cxn modelId="{532DE450-787A-EC41-8C6D-61E875A8E940}" type="presParOf" srcId="{51FF25E8-A764-2644-B545-BE5ED0D305CD}" destId="{80A24C77-CCC4-EF43-8178-D71310AA9FEF}" srcOrd="0" destOrd="0" presId="urn:microsoft.com/office/officeart/2005/8/layout/hierarchy1"/>
    <dgm:cxn modelId="{09332B6F-70C4-7340-A6DE-254F8235F291}" type="presParOf" srcId="{51FF25E8-A764-2644-B545-BE5ED0D305CD}" destId="{A49C68CF-2E25-D642-9508-6EF1F974B6A7}" srcOrd="1" destOrd="0" presId="urn:microsoft.com/office/officeart/2005/8/layout/hierarchy1"/>
    <dgm:cxn modelId="{1A95BB4D-E80E-6947-9BDD-AF548435B635}" type="presParOf" srcId="{5C427635-A500-D948-8C4C-EDC2FC4CD6E8}" destId="{CC70CC57-0E17-F44D-B4D8-EF44443A63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8B78A-B7D0-44C8-8618-4E25D732727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92C0E2B-0057-4097-A175-6CC9CBE578F1}">
      <dgm:prSet/>
      <dgm:spPr/>
      <dgm:t>
        <a:bodyPr/>
        <a:lstStyle/>
        <a:p>
          <a:r>
            <a:rPr lang="en-US" b="1" i="1" u="sng" dirty="0"/>
            <a:t>99.25%</a:t>
          </a:r>
          <a:r>
            <a:rPr lang="en-US" dirty="0"/>
            <a:t> report regular church attendance (86% weekly, 13% bi-weekly)</a:t>
          </a:r>
        </a:p>
      </dgm:t>
    </dgm:pt>
    <dgm:pt modelId="{D34327DA-FE19-4CD7-9808-B445FF66DA68}" type="parTrans" cxnId="{16DCA160-5AF8-4A32-819B-2AC2B1561FC3}">
      <dgm:prSet/>
      <dgm:spPr/>
      <dgm:t>
        <a:bodyPr/>
        <a:lstStyle/>
        <a:p>
          <a:endParaRPr lang="en-US"/>
        </a:p>
      </dgm:t>
    </dgm:pt>
    <dgm:pt modelId="{C794251A-BC96-420C-ABBE-A7DAB0AC6BDE}" type="sibTrans" cxnId="{16DCA160-5AF8-4A32-819B-2AC2B1561FC3}">
      <dgm:prSet/>
      <dgm:spPr/>
      <dgm:t>
        <a:bodyPr/>
        <a:lstStyle/>
        <a:p>
          <a:endParaRPr lang="en-US"/>
        </a:p>
      </dgm:t>
    </dgm:pt>
    <dgm:pt modelId="{97C1D0C0-F5C3-4546-ACF5-5866BEFDDA28}">
      <dgm:prSet/>
      <dgm:spPr/>
      <dgm:t>
        <a:bodyPr/>
        <a:lstStyle/>
        <a:p>
          <a:r>
            <a:rPr lang="en-US" b="1" i="1" u="sng" dirty="0"/>
            <a:t>87%</a:t>
          </a:r>
          <a:r>
            <a:rPr lang="en-US" dirty="0"/>
            <a:t> report being involved in church ministry, most of which involved multiple ministries</a:t>
          </a:r>
        </a:p>
      </dgm:t>
    </dgm:pt>
    <dgm:pt modelId="{9C7256AD-42B5-4021-B0C8-4476C4432B03}" type="parTrans" cxnId="{C1751005-E23F-4F7A-9614-8B8A2A9D85D9}">
      <dgm:prSet/>
      <dgm:spPr/>
      <dgm:t>
        <a:bodyPr/>
        <a:lstStyle/>
        <a:p>
          <a:endParaRPr lang="en-US"/>
        </a:p>
      </dgm:t>
    </dgm:pt>
    <dgm:pt modelId="{47F4ECE1-29F2-47BD-9B9C-A6A658369960}" type="sibTrans" cxnId="{C1751005-E23F-4F7A-9614-8B8A2A9D85D9}">
      <dgm:prSet/>
      <dgm:spPr/>
      <dgm:t>
        <a:bodyPr/>
        <a:lstStyle/>
        <a:p>
          <a:endParaRPr lang="en-US"/>
        </a:p>
      </dgm:t>
    </dgm:pt>
    <dgm:pt modelId="{B97A7808-ECB0-EE4D-9CBA-50FEA3FD8EC2}">
      <dgm:prSet/>
      <dgm:spPr/>
      <dgm:t>
        <a:bodyPr/>
        <a:lstStyle/>
        <a:p>
          <a:r>
            <a:rPr lang="en-US" b="1" i="1" u="sng" dirty="0"/>
            <a:t>85%</a:t>
          </a:r>
          <a:r>
            <a:rPr lang="en-US" dirty="0"/>
            <a:t> attend a Free Will Baptist Church</a:t>
          </a:r>
        </a:p>
      </dgm:t>
    </dgm:pt>
    <dgm:pt modelId="{CE89F348-2478-2142-9D36-6D7CF282EA2D}" type="parTrans" cxnId="{71E308B5-0FD0-874E-B2D9-74E9EE84AD18}">
      <dgm:prSet/>
      <dgm:spPr/>
      <dgm:t>
        <a:bodyPr/>
        <a:lstStyle/>
        <a:p>
          <a:endParaRPr lang="en-US"/>
        </a:p>
      </dgm:t>
    </dgm:pt>
    <dgm:pt modelId="{2DC06601-3025-C342-B108-D81A7EF9C3CD}" type="sibTrans" cxnId="{71E308B5-0FD0-874E-B2D9-74E9EE84AD18}">
      <dgm:prSet/>
      <dgm:spPr/>
      <dgm:t>
        <a:bodyPr/>
        <a:lstStyle/>
        <a:p>
          <a:endParaRPr lang="en-US"/>
        </a:p>
      </dgm:t>
    </dgm:pt>
    <dgm:pt modelId="{C8E8A33C-6680-E943-89B1-0B7D40DEA279}" type="pres">
      <dgm:prSet presAssocID="{E058B78A-B7D0-44C8-8618-4E25D732727A}" presName="linear" presStyleCnt="0">
        <dgm:presLayoutVars>
          <dgm:animLvl val="lvl"/>
          <dgm:resizeHandles val="exact"/>
        </dgm:presLayoutVars>
      </dgm:prSet>
      <dgm:spPr/>
    </dgm:pt>
    <dgm:pt modelId="{B66E4EF3-E193-EC47-B08A-33AFAFD66A65}" type="pres">
      <dgm:prSet presAssocID="{492C0E2B-0057-4097-A175-6CC9CBE578F1}" presName="parentText" presStyleLbl="node1" presStyleIdx="0" presStyleCnt="3">
        <dgm:presLayoutVars>
          <dgm:chMax val="0"/>
          <dgm:bulletEnabled val="1"/>
        </dgm:presLayoutVars>
      </dgm:prSet>
      <dgm:spPr/>
    </dgm:pt>
    <dgm:pt modelId="{0B9DD17D-FA36-1C47-B353-A62A466C298E}" type="pres">
      <dgm:prSet presAssocID="{C794251A-BC96-420C-ABBE-A7DAB0AC6BDE}" presName="spacer" presStyleCnt="0"/>
      <dgm:spPr/>
    </dgm:pt>
    <dgm:pt modelId="{74659ADA-782D-3140-8B0B-32AA8F5333A5}" type="pres">
      <dgm:prSet presAssocID="{97C1D0C0-F5C3-4546-ACF5-5866BEFDDA28}" presName="parentText" presStyleLbl="node1" presStyleIdx="1" presStyleCnt="3">
        <dgm:presLayoutVars>
          <dgm:chMax val="0"/>
          <dgm:bulletEnabled val="1"/>
        </dgm:presLayoutVars>
      </dgm:prSet>
      <dgm:spPr/>
    </dgm:pt>
    <dgm:pt modelId="{FBED7A0A-A539-8F4D-9DDC-8F30B1EC9F07}" type="pres">
      <dgm:prSet presAssocID="{47F4ECE1-29F2-47BD-9B9C-A6A658369960}" presName="spacer" presStyleCnt="0"/>
      <dgm:spPr/>
    </dgm:pt>
    <dgm:pt modelId="{F701DBFE-8C1B-EE4E-9C19-C0B074B7FDB0}" type="pres">
      <dgm:prSet presAssocID="{B97A7808-ECB0-EE4D-9CBA-50FEA3FD8EC2}" presName="parentText" presStyleLbl="node1" presStyleIdx="2" presStyleCnt="3">
        <dgm:presLayoutVars>
          <dgm:chMax val="0"/>
          <dgm:bulletEnabled val="1"/>
        </dgm:presLayoutVars>
      </dgm:prSet>
      <dgm:spPr/>
    </dgm:pt>
  </dgm:ptLst>
  <dgm:cxnLst>
    <dgm:cxn modelId="{C1751005-E23F-4F7A-9614-8B8A2A9D85D9}" srcId="{E058B78A-B7D0-44C8-8618-4E25D732727A}" destId="{97C1D0C0-F5C3-4546-ACF5-5866BEFDDA28}" srcOrd="1" destOrd="0" parTransId="{9C7256AD-42B5-4021-B0C8-4476C4432B03}" sibTransId="{47F4ECE1-29F2-47BD-9B9C-A6A658369960}"/>
    <dgm:cxn modelId="{0CA52A14-415E-664B-9EBB-E540436F3602}" type="presOf" srcId="{97C1D0C0-F5C3-4546-ACF5-5866BEFDDA28}" destId="{74659ADA-782D-3140-8B0B-32AA8F5333A5}" srcOrd="0" destOrd="0" presId="urn:microsoft.com/office/officeart/2005/8/layout/vList2"/>
    <dgm:cxn modelId="{D60FCF31-0394-A64F-A8CF-9B07B7B2BFF1}" type="presOf" srcId="{B97A7808-ECB0-EE4D-9CBA-50FEA3FD8EC2}" destId="{F701DBFE-8C1B-EE4E-9C19-C0B074B7FDB0}" srcOrd="0" destOrd="0" presId="urn:microsoft.com/office/officeart/2005/8/layout/vList2"/>
    <dgm:cxn modelId="{5DA77536-F69C-2241-8306-E3F509E3C28C}" type="presOf" srcId="{E058B78A-B7D0-44C8-8618-4E25D732727A}" destId="{C8E8A33C-6680-E943-89B1-0B7D40DEA279}" srcOrd="0" destOrd="0" presId="urn:microsoft.com/office/officeart/2005/8/layout/vList2"/>
    <dgm:cxn modelId="{16DCA160-5AF8-4A32-819B-2AC2B1561FC3}" srcId="{E058B78A-B7D0-44C8-8618-4E25D732727A}" destId="{492C0E2B-0057-4097-A175-6CC9CBE578F1}" srcOrd="0" destOrd="0" parTransId="{D34327DA-FE19-4CD7-9808-B445FF66DA68}" sibTransId="{C794251A-BC96-420C-ABBE-A7DAB0AC6BDE}"/>
    <dgm:cxn modelId="{4A2269AB-2944-1F4A-AF4A-2E436CCDC279}" type="presOf" srcId="{492C0E2B-0057-4097-A175-6CC9CBE578F1}" destId="{B66E4EF3-E193-EC47-B08A-33AFAFD66A65}" srcOrd="0" destOrd="0" presId="urn:microsoft.com/office/officeart/2005/8/layout/vList2"/>
    <dgm:cxn modelId="{71E308B5-0FD0-874E-B2D9-74E9EE84AD18}" srcId="{E058B78A-B7D0-44C8-8618-4E25D732727A}" destId="{B97A7808-ECB0-EE4D-9CBA-50FEA3FD8EC2}" srcOrd="2" destOrd="0" parTransId="{CE89F348-2478-2142-9D36-6D7CF282EA2D}" sibTransId="{2DC06601-3025-C342-B108-D81A7EF9C3CD}"/>
    <dgm:cxn modelId="{9CD43BD8-DE6E-3C48-9A4C-938A88389F09}" type="presParOf" srcId="{C8E8A33C-6680-E943-89B1-0B7D40DEA279}" destId="{B66E4EF3-E193-EC47-B08A-33AFAFD66A65}" srcOrd="0" destOrd="0" presId="urn:microsoft.com/office/officeart/2005/8/layout/vList2"/>
    <dgm:cxn modelId="{70BAC153-E916-FE4C-8EF8-8C1309C9FFD8}" type="presParOf" srcId="{C8E8A33C-6680-E943-89B1-0B7D40DEA279}" destId="{0B9DD17D-FA36-1C47-B353-A62A466C298E}" srcOrd="1" destOrd="0" presId="urn:microsoft.com/office/officeart/2005/8/layout/vList2"/>
    <dgm:cxn modelId="{0A3626E3-57D0-D747-873B-B37DC8900643}" type="presParOf" srcId="{C8E8A33C-6680-E943-89B1-0B7D40DEA279}" destId="{74659ADA-782D-3140-8B0B-32AA8F5333A5}" srcOrd="2" destOrd="0" presId="urn:microsoft.com/office/officeart/2005/8/layout/vList2"/>
    <dgm:cxn modelId="{A2EF32D2-B935-DA4D-B35D-D169FC082B71}" type="presParOf" srcId="{C8E8A33C-6680-E943-89B1-0B7D40DEA279}" destId="{FBED7A0A-A539-8F4D-9DDC-8F30B1EC9F07}" srcOrd="3" destOrd="0" presId="urn:microsoft.com/office/officeart/2005/8/layout/vList2"/>
    <dgm:cxn modelId="{E9138A39-30F0-4341-9665-FB29215BC950}" type="presParOf" srcId="{C8E8A33C-6680-E943-89B1-0B7D40DEA279}" destId="{F701DBFE-8C1B-EE4E-9C19-C0B074B7FD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8477E-F0BA-492F-A5C6-6B7BFBD8434F}" type="doc">
      <dgm:prSet loTypeId="urn:microsoft.com/office/officeart/2016/7/layout/VerticalHollowActionList" loCatId="List" qsTypeId="urn:microsoft.com/office/officeart/2005/8/quickstyle/simple1" qsCatId="simple" csTypeId="urn:microsoft.com/office/officeart/2005/8/colors/accent6_2" csCatId="accent6" phldr="1"/>
      <dgm:spPr/>
      <dgm:t>
        <a:bodyPr/>
        <a:lstStyle/>
        <a:p>
          <a:endParaRPr lang="en-US"/>
        </a:p>
      </dgm:t>
    </dgm:pt>
    <dgm:pt modelId="{9375CF09-9828-446C-A8B2-57467284A725}">
      <dgm:prSet/>
      <dgm:spPr/>
      <dgm:t>
        <a:bodyPr/>
        <a:lstStyle/>
        <a:p>
          <a:r>
            <a:rPr lang="en-US" i="1" u="sng" dirty="0"/>
            <a:t>Trained</a:t>
          </a:r>
        </a:p>
      </dgm:t>
    </dgm:pt>
    <dgm:pt modelId="{0815F903-57BA-4258-A6BF-C156BB5F57F0}" type="parTrans" cxnId="{28CCD9A6-94C3-4702-A875-00F9101AF5BD}">
      <dgm:prSet/>
      <dgm:spPr/>
      <dgm:t>
        <a:bodyPr/>
        <a:lstStyle/>
        <a:p>
          <a:endParaRPr lang="en-US"/>
        </a:p>
      </dgm:t>
    </dgm:pt>
    <dgm:pt modelId="{A2993654-3672-4078-8090-7FAF6E2726C7}" type="sibTrans" cxnId="{28CCD9A6-94C3-4702-A875-00F9101AF5BD}">
      <dgm:prSet/>
      <dgm:spPr/>
      <dgm:t>
        <a:bodyPr/>
        <a:lstStyle/>
        <a:p>
          <a:endParaRPr lang="en-US"/>
        </a:p>
      </dgm:t>
    </dgm:pt>
    <dgm:pt modelId="{B07FD4B5-1F76-4DB1-AF2D-389A9669736F}">
      <dgm:prSet/>
      <dgm:spPr/>
      <dgm:t>
        <a:bodyPr/>
        <a:lstStyle/>
        <a:p>
          <a:r>
            <a:rPr lang="en-US" dirty="0"/>
            <a:t>Trained them in their youth</a:t>
          </a:r>
        </a:p>
      </dgm:t>
    </dgm:pt>
    <dgm:pt modelId="{A8A863DD-9468-4069-B615-E4A3F60CE8D7}" type="parTrans" cxnId="{C4954B74-89CC-4AF0-B8A9-04F1AEDA79FC}">
      <dgm:prSet/>
      <dgm:spPr/>
      <dgm:t>
        <a:bodyPr/>
        <a:lstStyle/>
        <a:p>
          <a:endParaRPr lang="en-US"/>
        </a:p>
      </dgm:t>
    </dgm:pt>
    <dgm:pt modelId="{0536A4B0-3B7F-44E9-A265-A2D6A500BEA9}" type="sibTrans" cxnId="{C4954B74-89CC-4AF0-B8A9-04F1AEDA79FC}">
      <dgm:prSet/>
      <dgm:spPr/>
      <dgm:t>
        <a:bodyPr/>
        <a:lstStyle/>
        <a:p>
          <a:endParaRPr lang="en-US"/>
        </a:p>
      </dgm:t>
    </dgm:pt>
    <dgm:pt modelId="{CBCB05BE-B1A7-8241-B126-6EF4D42FB713}" type="pres">
      <dgm:prSet presAssocID="{EEE8477E-F0BA-492F-A5C6-6B7BFBD8434F}" presName="Name0" presStyleCnt="0">
        <dgm:presLayoutVars>
          <dgm:dir/>
          <dgm:animLvl val="lvl"/>
          <dgm:resizeHandles val="exact"/>
        </dgm:presLayoutVars>
      </dgm:prSet>
      <dgm:spPr/>
    </dgm:pt>
    <dgm:pt modelId="{92CE1B5F-FDA4-294D-9B9B-BB554152AE5F}" type="pres">
      <dgm:prSet presAssocID="{9375CF09-9828-446C-A8B2-57467284A725}" presName="linNode" presStyleCnt="0"/>
      <dgm:spPr/>
    </dgm:pt>
    <dgm:pt modelId="{B6992011-D2CF-6F4D-AED6-FB98EBC2B320}" type="pres">
      <dgm:prSet presAssocID="{9375CF09-9828-446C-A8B2-57467284A725}" presName="parentText" presStyleLbl="solidFgAcc1" presStyleIdx="0" presStyleCnt="1">
        <dgm:presLayoutVars>
          <dgm:chMax val="1"/>
          <dgm:bulletEnabled/>
        </dgm:presLayoutVars>
      </dgm:prSet>
      <dgm:spPr/>
    </dgm:pt>
    <dgm:pt modelId="{C9634092-A661-BC4D-A652-9F39FF1A92ED}" type="pres">
      <dgm:prSet presAssocID="{9375CF09-9828-446C-A8B2-57467284A725}" presName="descendantText" presStyleLbl="alignNode1" presStyleIdx="0" presStyleCnt="1">
        <dgm:presLayoutVars>
          <dgm:bulletEnabled/>
        </dgm:presLayoutVars>
      </dgm:prSet>
      <dgm:spPr/>
    </dgm:pt>
  </dgm:ptLst>
  <dgm:cxnLst>
    <dgm:cxn modelId="{E2DB1B00-3C9B-0048-B291-C63B5A778626}" type="presOf" srcId="{EEE8477E-F0BA-492F-A5C6-6B7BFBD8434F}" destId="{CBCB05BE-B1A7-8241-B126-6EF4D42FB713}" srcOrd="0" destOrd="0" presId="urn:microsoft.com/office/officeart/2016/7/layout/VerticalHollowActionList"/>
    <dgm:cxn modelId="{C4954B74-89CC-4AF0-B8A9-04F1AEDA79FC}" srcId="{9375CF09-9828-446C-A8B2-57467284A725}" destId="{B07FD4B5-1F76-4DB1-AF2D-389A9669736F}" srcOrd="0" destOrd="0" parTransId="{A8A863DD-9468-4069-B615-E4A3F60CE8D7}" sibTransId="{0536A4B0-3B7F-44E9-A265-A2D6A500BEA9}"/>
    <dgm:cxn modelId="{28CCD9A6-94C3-4702-A875-00F9101AF5BD}" srcId="{EEE8477E-F0BA-492F-A5C6-6B7BFBD8434F}" destId="{9375CF09-9828-446C-A8B2-57467284A725}" srcOrd="0" destOrd="0" parTransId="{0815F903-57BA-4258-A6BF-C156BB5F57F0}" sibTransId="{A2993654-3672-4078-8090-7FAF6E2726C7}"/>
    <dgm:cxn modelId="{A60ED3A8-4A29-374B-9F84-2C42DE2859B3}" type="presOf" srcId="{B07FD4B5-1F76-4DB1-AF2D-389A9669736F}" destId="{C9634092-A661-BC4D-A652-9F39FF1A92ED}" srcOrd="0" destOrd="0" presId="urn:microsoft.com/office/officeart/2016/7/layout/VerticalHollowActionList"/>
    <dgm:cxn modelId="{293AD2FA-9134-E744-B3EE-E4DA36967F30}" type="presOf" srcId="{9375CF09-9828-446C-A8B2-57467284A725}" destId="{B6992011-D2CF-6F4D-AED6-FB98EBC2B320}" srcOrd="0" destOrd="0" presId="urn:microsoft.com/office/officeart/2016/7/layout/VerticalHollowActionList"/>
    <dgm:cxn modelId="{9F065EBB-795A-3942-A0E2-D6A9033B0EA0}" type="presParOf" srcId="{CBCB05BE-B1A7-8241-B126-6EF4D42FB713}" destId="{92CE1B5F-FDA4-294D-9B9B-BB554152AE5F}" srcOrd="0" destOrd="0" presId="urn:microsoft.com/office/officeart/2016/7/layout/VerticalHollowActionList"/>
    <dgm:cxn modelId="{C867F148-2A88-0F4E-9288-B7F5CF2999EE}" type="presParOf" srcId="{92CE1B5F-FDA4-294D-9B9B-BB554152AE5F}" destId="{B6992011-D2CF-6F4D-AED6-FB98EBC2B320}" srcOrd="0" destOrd="0" presId="urn:microsoft.com/office/officeart/2016/7/layout/VerticalHollowActionList"/>
    <dgm:cxn modelId="{F8E06E17-0D2B-D244-B705-67803153FC94}" type="presParOf" srcId="{92CE1B5F-FDA4-294D-9B9B-BB554152AE5F}" destId="{C9634092-A661-BC4D-A652-9F39FF1A92ED}"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E8477E-F0BA-492F-A5C6-6B7BFBD8434F}" type="doc">
      <dgm:prSet loTypeId="urn:microsoft.com/office/officeart/2016/7/layout/VerticalHollowActionList" loCatId="List" qsTypeId="urn:microsoft.com/office/officeart/2005/8/quickstyle/simple1" qsCatId="simple" csTypeId="urn:microsoft.com/office/officeart/2005/8/colors/accent6_2" csCatId="accent6" phldr="1"/>
      <dgm:spPr/>
      <dgm:t>
        <a:bodyPr/>
        <a:lstStyle/>
        <a:p>
          <a:endParaRPr lang="en-US"/>
        </a:p>
      </dgm:t>
    </dgm:pt>
    <dgm:pt modelId="{9375CF09-9828-446C-A8B2-57467284A725}">
      <dgm:prSet/>
      <dgm:spPr/>
      <dgm:t>
        <a:bodyPr/>
        <a:lstStyle/>
        <a:p>
          <a:r>
            <a:rPr lang="en-US" dirty="0"/>
            <a:t>Trained</a:t>
          </a:r>
        </a:p>
      </dgm:t>
    </dgm:pt>
    <dgm:pt modelId="{0815F903-57BA-4258-A6BF-C156BB5F57F0}" type="parTrans" cxnId="{28CCD9A6-94C3-4702-A875-00F9101AF5BD}">
      <dgm:prSet/>
      <dgm:spPr/>
      <dgm:t>
        <a:bodyPr/>
        <a:lstStyle/>
        <a:p>
          <a:endParaRPr lang="en-US"/>
        </a:p>
      </dgm:t>
    </dgm:pt>
    <dgm:pt modelId="{A2993654-3672-4078-8090-7FAF6E2726C7}" type="sibTrans" cxnId="{28CCD9A6-94C3-4702-A875-00F9101AF5BD}">
      <dgm:prSet/>
      <dgm:spPr/>
      <dgm:t>
        <a:bodyPr/>
        <a:lstStyle/>
        <a:p>
          <a:endParaRPr lang="en-US"/>
        </a:p>
      </dgm:t>
    </dgm:pt>
    <dgm:pt modelId="{B07FD4B5-1F76-4DB1-AF2D-389A9669736F}">
      <dgm:prSet/>
      <dgm:spPr/>
      <dgm:t>
        <a:bodyPr/>
        <a:lstStyle/>
        <a:p>
          <a:r>
            <a:rPr lang="en-US" dirty="0"/>
            <a:t>Trained them in their youth</a:t>
          </a:r>
        </a:p>
      </dgm:t>
    </dgm:pt>
    <dgm:pt modelId="{A8A863DD-9468-4069-B615-E4A3F60CE8D7}" type="parTrans" cxnId="{C4954B74-89CC-4AF0-B8A9-04F1AEDA79FC}">
      <dgm:prSet/>
      <dgm:spPr/>
      <dgm:t>
        <a:bodyPr/>
        <a:lstStyle/>
        <a:p>
          <a:endParaRPr lang="en-US"/>
        </a:p>
      </dgm:t>
    </dgm:pt>
    <dgm:pt modelId="{0536A4B0-3B7F-44E9-A265-A2D6A500BEA9}" type="sibTrans" cxnId="{C4954B74-89CC-4AF0-B8A9-04F1AEDA79FC}">
      <dgm:prSet/>
      <dgm:spPr/>
      <dgm:t>
        <a:bodyPr/>
        <a:lstStyle/>
        <a:p>
          <a:endParaRPr lang="en-US"/>
        </a:p>
      </dgm:t>
    </dgm:pt>
    <dgm:pt modelId="{6C8D8F6D-80CA-4EDD-902D-C29F6F6675A7}">
      <dgm:prSet/>
      <dgm:spPr/>
      <dgm:t>
        <a:bodyPr/>
        <a:lstStyle/>
        <a:p>
          <a:r>
            <a:rPr lang="en-US" b="1" i="1" u="sng" dirty="0"/>
            <a:t>Challenged</a:t>
          </a:r>
        </a:p>
      </dgm:t>
    </dgm:pt>
    <dgm:pt modelId="{65172240-6CCB-45BB-8A45-D67D07C92970}" type="parTrans" cxnId="{73CC677B-A372-483F-97FB-186A373DC0F8}">
      <dgm:prSet/>
      <dgm:spPr/>
      <dgm:t>
        <a:bodyPr/>
        <a:lstStyle/>
        <a:p>
          <a:endParaRPr lang="en-US"/>
        </a:p>
      </dgm:t>
    </dgm:pt>
    <dgm:pt modelId="{6438CC90-3F73-46A8-B5DF-9CD8EF16E52D}" type="sibTrans" cxnId="{73CC677B-A372-483F-97FB-186A373DC0F8}">
      <dgm:prSet/>
      <dgm:spPr/>
      <dgm:t>
        <a:bodyPr/>
        <a:lstStyle/>
        <a:p>
          <a:endParaRPr lang="en-US"/>
        </a:p>
      </dgm:t>
    </dgm:pt>
    <dgm:pt modelId="{06E0379D-2359-42CA-95D8-2319829BA4D8}">
      <dgm:prSet/>
      <dgm:spPr/>
      <dgm:t>
        <a:bodyPr/>
        <a:lstStyle/>
        <a:p>
          <a:r>
            <a:rPr lang="en-US" dirty="0"/>
            <a:t>Challenged and stretched them in their teen years</a:t>
          </a:r>
        </a:p>
      </dgm:t>
    </dgm:pt>
    <dgm:pt modelId="{5AD0A7E4-ACE4-440F-8F78-795ED1078B7E}" type="parTrans" cxnId="{F51CF007-56F7-4A4C-B0F8-C2A2E0AD394F}">
      <dgm:prSet/>
      <dgm:spPr/>
      <dgm:t>
        <a:bodyPr/>
        <a:lstStyle/>
        <a:p>
          <a:endParaRPr lang="en-US"/>
        </a:p>
      </dgm:t>
    </dgm:pt>
    <dgm:pt modelId="{A4E69026-4119-4421-B513-5EC3D5BEEBE8}" type="sibTrans" cxnId="{F51CF007-56F7-4A4C-B0F8-C2A2E0AD394F}">
      <dgm:prSet/>
      <dgm:spPr/>
      <dgm:t>
        <a:bodyPr/>
        <a:lstStyle/>
        <a:p>
          <a:endParaRPr lang="en-US"/>
        </a:p>
      </dgm:t>
    </dgm:pt>
    <dgm:pt modelId="{CBCB05BE-B1A7-8241-B126-6EF4D42FB713}" type="pres">
      <dgm:prSet presAssocID="{EEE8477E-F0BA-492F-A5C6-6B7BFBD8434F}" presName="Name0" presStyleCnt="0">
        <dgm:presLayoutVars>
          <dgm:dir/>
          <dgm:animLvl val="lvl"/>
          <dgm:resizeHandles val="exact"/>
        </dgm:presLayoutVars>
      </dgm:prSet>
      <dgm:spPr/>
    </dgm:pt>
    <dgm:pt modelId="{92CE1B5F-FDA4-294D-9B9B-BB554152AE5F}" type="pres">
      <dgm:prSet presAssocID="{9375CF09-9828-446C-A8B2-57467284A725}" presName="linNode" presStyleCnt="0"/>
      <dgm:spPr/>
    </dgm:pt>
    <dgm:pt modelId="{B6992011-D2CF-6F4D-AED6-FB98EBC2B320}" type="pres">
      <dgm:prSet presAssocID="{9375CF09-9828-446C-A8B2-57467284A725}" presName="parentText" presStyleLbl="solidFgAcc1" presStyleIdx="0" presStyleCnt="2">
        <dgm:presLayoutVars>
          <dgm:chMax val="1"/>
          <dgm:bulletEnabled/>
        </dgm:presLayoutVars>
      </dgm:prSet>
      <dgm:spPr/>
    </dgm:pt>
    <dgm:pt modelId="{C9634092-A661-BC4D-A652-9F39FF1A92ED}" type="pres">
      <dgm:prSet presAssocID="{9375CF09-9828-446C-A8B2-57467284A725}" presName="descendantText" presStyleLbl="alignNode1" presStyleIdx="0" presStyleCnt="2">
        <dgm:presLayoutVars>
          <dgm:bulletEnabled/>
        </dgm:presLayoutVars>
      </dgm:prSet>
      <dgm:spPr/>
    </dgm:pt>
    <dgm:pt modelId="{455C6E53-7D6A-254D-9C68-019CF503D1E8}" type="pres">
      <dgm:prSet presAssocID="{A2993654-3672-4078-8090-7FAF6E2726C7}" presName="sp" presStyleCnt="0"/>
      <dgm:spPr/>
    </dgm:pt>
    <dgm:pt modelId="{997FF060-4433-D544-9823-3F18004228AD}" type="pres">
      <dgm:prSet presAssocID="{6C8D8F6D-80CA-4EDD-902D-C29F6F6675A7}" presName="linNode" presStyleCnt="0"/>
      <dgm:spPr/>
    </dgm:pt>
    <dgm:pt modelId="{94584A56-807A-BB4F-BCD9-ABAEB58B0B35}" type="pres">
      <dgm:prSet presAssocID="{6C8D8F6D-80CA-4EDD-902D-C29F6F6675A7}" presName="parentText" presStyleLbl="solidFgAcc1" presStyleIdx="1" presStyleCnt="2">
        <dgm:presLayoutVars>
          <dgm:chMax val="1"/>
          <dgm:bulletEnabled/>
        </dgm:presLayoutVars>
      </dgm:prSet>
      <dgm:spPr/>
    </dgm:pt>
    <dgm:pt modelId="{5F76D182-CBB1-1F49-A760-4C40511680AC}" type="pres">
      <dgm:prSet presAssocID="{6C8D8F6D-80CA-4EDD-902D-C29F6F6675A7}" presName="descendantText" presStyleLbl="alignNode1" presStyleIdx="1" presStyleCnt="2">
        <dgm:presLayoutVars>
          <dgm:bulletEnabled/>
        </dgm:presLayoutVars>
      </dgm:prSet>
      <dgm:spPr/>
    </dgm:pt>
  </dgm:ptLst>
  <dgm:cxnLst>
    <dgm:cxn modelId="{E2DB1B00-3C9B-0048-B291-C63B5A778626}" type="presOf" srcId="{EEE8477E-F0BA-492F-A5C6-6B7BFBD8434F}" destId="{CBCB05BE-B1A7-8241-B126-6EF4D42FB713}" srcOrd="0" destOrd="0" presId="urn:microsoft.com/office/officeart/2016/7/layout/VerticalHollowActionList"/>
    <dgm:cxn modelId="{F51CF007-56F7-4A4C-B0F8-C2A2E0AD394F}" srcId="{6C8D8F6D-80CA-4EDD-902D-C29F6F6675A7}" destId="{06E0379D-2359-42CA-95D8-2319829BA4D8}" srcOrd="0" destOrd="0" parTransId="{5AD0A7E4-ACE4-440F-8F78-795ED1078B7E}" sibTransId="{A4E69026-4119-4421-B513-5EC3D5BEEBE8}"/>
    <dgm:cxn modelId="{D4860B08-4222-FB41-9DE7-8C84441AD904}" type="presOf" srcId="{06E0379D-2359-42CA-95D8-2319829BA4D8}" destId="{5F76D182-CBB1-1F49-A760-4C40511680AC}" srcOrd="0" destOrd="0" presId="urn:microsoft.com/office/officeart/2016/7/layout/VerticalHollowActionList"/>
    <dgm:cxn modelId="{C4954B74-89CC-4AF0-B8A9-04F1AEDA79FC}" srcId="{9375CF09-9828-446C-A8B2-57467284A725}" destId="{B07FD4B5-1F76-4DB1-AF2D-389A9669736F}" srcOrd="0" destOrd="0" parTransId="{A8A863DD-9468-4069-B615-E4A3F60CE8D7}" sibTransId="{0536A4B0-3B7F-44E9-A265-A2D6A500BEA9}"/>
    <dgm:cxn modelId="{73CC677B-A372-483F-97FB-186A373DC0F8}" srcId="{EEE8477E-F0BA-492F-A5C6-6B7BFBD8434F}" destId="{6C8D8F6D-80CA-4EDD-902D-C29F6F6675A7}" srcOrd="1" destOrd="0" parTransId="{65172240-6CCB-45BB-8A45-D67D07C92970}" sibTransId="{6438CC90-3F73-46A8-B5DF-9CD8EF16E52D}"/>
    <dgm:cxn modelId="{64BD5193-438D-3C4D-8264-370DE9F03A36}" type="presOf" srcId="{6C8D8F6D-80CA-4EDD-902D-C29F6F6675A7}" destId="{94584A56-807A-BB4F-BCD9-ABAEB58B0B35}" srcOrd="0" destOrd="0" presId="urn:microsoft.com/office/officeart/2016/7/layout/VerticalHollowActionList"/>
    <dgm:cxn modelId="{28CCD9A6-94C3-4702-A875-00F9101AF5BD}" srcId="{EEE8477E-F0BA-492F-A5C6-6B7BFBD8434F}" destId="{9375CF09-9828-446C-A8B2-57467284A725}" srcOrd="0" destOrd="0" parTransId="{0815F903-57BA-4258-A6BF-C156BB5F57F0}" sibTransId="{A2993654-3672-4078-8090-7FAF6E2726C7}"/>
    <dgm:cxn modelId="{A60ED3A8-4A29-374B-9F84-2C42DE2859B3}" type="presOf" srcId="{B07FD4B5-1F76-4DB1-AF2D-389A9669736F}" destId="{C9634092-A661-BC4D-A652-9F39FF1A92ED}" srcOrd="0" destOrd="0" presId="urn:microsoft.com/office/officeart/2016/7/layout/VerticalHollowActionList"/>
    <dgm:cxn modelId="{293AD2FA-9134-E744-B3EE-E4DA36967F30}" type="presOf" srcId="{9375CF09-9828-446C-A8B2-57467284A725}" destId="{B6992011-D2CF-6F4D-AED6-FB98EBC2B320}" srcOrd="0" destOrd="0" presId="urn:microsoft.com/office/officeart/2016/7/layout/VerticalHollowActionList"/>
    <dgm:cxn modelId="{9F065EBB-795A-3942-A0E2-D6A9033B0EA0}" type="presParOf" srcId="{CBCB05BE-B1A7-8241-B126-6EF4D42FB713}" destId="{92CE1B5F-FDA4-294D-9B9B-BB554152AE5F}" srcOrd="0" destOrd="0" presId="urn:microsoft.com/office/officeart/2016/7/layout/VerticalHollowActionList"/>
    <dgm:cxn modelId="{C867F148-2A88-0F4E-9288-B7F5CF2999EE}" type="presParOf" srcId="{92CE1B5F-FDA4-294D-9B9B-BB554152AE5F}" destId="{B6992011-D2CF-6F4D-AED6-FB98EBC2B320}" srcOrd="0" destOrd="0" presId="urn:microsoft.com/office/officeart/2016/7/layout/VerticalHollowActionList"/>
    <dgm:cxn modelId="{F8E06E17-0D2B-D244-B705-67803153FC94}" type="presParOf" srcId="{92CE1B5F-FDA4-294D-9B9B-BB554152AE5F}" destId="{C9634092-A661-BC4D-A652-9F39FF1A92ED}" srcOrd="1" destOrd="0" presId="urn:microsoft.com/office/officeart/2016/7/layout/VerticalHollowActionList"/>
    <dgm:cxn modelId="{73655036-9CC8-C64C-9746-1ADB6DF90A1B}" type="presParOf" srcId="{CBCB05BE-B1A7-8241-B126-6EF4D42FB713}" destId="{455C6E53-7D6A-254D-9C68-019CF503D1E8}" srcOrd="1" destOrd="0" presId="urn:microsoft.com/office/officeart/2016/7/layout/VerticalHollowActionList"/>
    <dgm:cxn modelId="{A151F39C-CD68-7448-A79F-7EAA6F58D104}" type="presParOf" srcId="{CBCB05BE-B1A7-8241-B126-6EF4D42FB713}" destId="{997FF060-4433-D544-9823-3F18004228AD}" srcOrd="2" destOrd="0" presId="urn:microsoft.com/office/officeart/2016/7/layout/VerticalHollowActionList"/>
    <dgm:cxn modelId="{E9A783A7-1644-BC48-96F0-51A799A7879F}" type="presParOf" srcId="{997FF060-4433-D544-9823-3F18004228AD}" destId="{94584A56-807A-BB4F-BCD9-ABAEB58B0B35}" srcOrd="0" destOrd="0" presId="urn:microsoft.com/office/officeart/2016/7/layout/VerticalHollowActionList"/>
    <dgm:cxn modelId="{007E16E3-D3D6-504A-97AD-3A0C9D51DEB6}" type="presParOf" srcId="{997FF060-4433-D544-9823-3F18004228AD}" destId="{5F76D182-CBB1-1F49-A760-4C40511680AC}"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E8477E-F0BA-492F-A5C6-6B7BFBD8434F}" type="doc">
      <dgm:prSet loTypeId="urn:microsoft.com/office/officeart/2016/7/layout/VerticalHollowActionList" loCatId="List" qsTypeId="urn:microsoft.com/office/officeart/2005/8/quickstyle/simple1" qsCatId="simple" csTypeId="urn:microsoft.com/office/officeart/2005/8/colors/accent6_2" csCatId="accent6" phldr="1"/>
      <dgm:spPr/>
      <dgm:t>
        <a:bodyPr/>
        <a:lstStyle/>
        <a:p>
          <a:endParaRPr lang="en-US"/>
        </a:p>
      </dgm:t>
    </dgm:pt>
    <dgm:pt modelId="{9375CF09-9828-446C-A8B2-57467284A725}">
      <dgm:prSet/>
      <dgm:spPr/>
      <dgm:t>
        <a:bodyPr/>
        <a:lstStyle/>
        <a:p>
          <a:r>
            <a:rPr lang="en-US" dirty="0"/>
            <a:t>Trained</a:t>
          </a:r>
        </a:p>
      </dgm:t>
    </dgm:pt>
    <dgm:pt modelId="{0815F903-57BA-4258-A6BF-C156BB5F57F0}" type="parTrans" cxnId="{28CCD9A6-94C3-4702-A875-00F9101AF5BD}">
      <dgm:prSet/>
      <dgm:spPr/>
      <dgm:t>
        <a:bodyPr/>
        <a:lstStyle/>
        <a:p>
          <a:endParaRPr lang="en-US"/>
        </a:p>
      </dgm:t>
    </dgm:pt>
    <dgm:pt modelId="{A2993654-3672-4078-8090-7FAF6E2726C7}" type="sibTrans" cxnId="{28CCD9A6-94C3-4702-A875-00F9101AF5BD}">
      <dgm:prSet/>
      <dgm:spPr/>
      <dgm:t>
        <a:bodyPr/>
        <a:lstStyle/>
        <a:p>
          <a:endParaRPr lang="en-US"/>
        </a:p>
      </dgm:t>
    </dgm:pt>
    <dgm:pt modelId="{B07FD4B5-1F76-4DB1-AF2D-389A9669736F}">
      <dgm:prSet/>
      <dgm:spPr/>
      <dgm:t>
        <a:bodyPr/>
        <a:lstStyle/>
        <a:p>
          <a:r>
            <a:rPr lang="en-US" dirty="0"/>
            <a:t>Trained them in their youth</a:t>
          </a:r>
        </a:p>
      </dgm:t>
    </dgm:pt>
    <dgm:pt modelId="{A8A863DD-9468-4069-B615-E4A3F60CE8D7}" type="parTrans" cxnId="{C4954B74-89CC-4AF0-B8A9-04F1AEDA79FC}">
      <dgm:prSet/>
      <dgm:spPr/>
      <dgm:t>
        <a:bodyPr/>
        <a:lstStyle/>
        <a:p>
          <a:endParaRPr lang="en-US"/>
        </a:p>
      </dgm:t>
    </dgm:pt>
    <dgm:pt modelId="{0536A4B0-3B7F-44E9-A265-A2D6A500BEA9}" type="sibTrans" cxnId="{C4954B74-89CC-4AF0-B8A9-04F1AEDA79FC}">
      <dgm:prSet/>
      <dgm:spPr/>
      <dgm:t>
        <a:bodyPr/>
        <a:lstStyle/>
        <a:p>
          <a:endParaRPr lang="en-US"/>
        </a:p>
      </dgm:t>
    </dgm:pt>
    <dgm:pt modelId="{6C8D8F6D-80CA-4EDD-902D-C29F6F6675A7}">
      <dgm:prSet/>
      <dgm:spPr/>
      <dgm:t>
        <a:bodyPr/>
        <a:lstStyle/>
        <a:p>
          <a:r>
            <a:rPr lang="en-US" dirty="0"/>
            <a:t>Challenged</a:t>
          </a:r>
        </a:p>
      </dgm:t>
    </dgm:pt>
    <dgm:pt modelId="{65172240-6CCB-45BB-8A45-D67D07C92970}" type="parTrans" cxnId="{73CC677B-A372-483F-97FB-186A373DC0F8}">
      <dgm:prSet/>
      <dgm:spPr/>
      <dgm:t>
        <a:bodyPr/>
        <a:lstStyle/>
        <a:p>
          <a:endParaRPr lang="en-US"/>
        </a:p>
      </dgm:t>
    </dgm:pt>
    <dgm:pt modelId="{6438CC90-3F73-46A8-B5DF-9CD8EF16E52D}" type="sibTrans" cxnId="{73CC677B-A372-483F-97FB-186A373DC0F8}">
      <dgm:prSet/>
      <dgm:spPr/>
      <dgm:t>
        <a:bodyPr/>
        <a:lstStyle/>
        <a:p>
          <a:endParaRPr lang="en-US"/>
        </a:p>
      </dgm:t>
    </dgm:pt>
    <dgm:pt modelId="{06E0379D-2359-42CA-95D8-2319829BA4D8}">
      <dgm:prSet/>
      <dgm:spPr/>
      <dgm:t>
        <a:bodyPr/>
        <a:lstStyle/>
        <a:p>
          <a:r>
            <a:rPr lang="en-US" dirty="0"/>
            <a:t>Challenged and stretched them in their teen years</a:t>
          </a:r>
        </a:p>
      </dgm:t>
    </dgm:pt>
    <dgm:pt modelId="{5AD0A7E4-ACE4-440F-8F78-795ED1078B7E}" type="parTrans" cxnId="{F51CF007-56F7-4A4C-B0F8-C2A2E0AD394F}">
      <dgm:prSet/>
      <dgm:spPr/>
      <dgm:t>
        <a:bodyPr/>
        <a:lstStyle/>
        <a:p>
          <a:endParaRPr lang="en-US"/>
        </a:p>
      </dgm:t>
    </dgm:pt>
    <dgm:pt modelId="{A4E69026-4119-4421-B513-5EC3D5BEEBE8}" type="sibTrans" cxnId="{F51CF007-56F7-4A4C-B0F8-C2A2E0AD394F}">
      <dgm:prSet/>
      <dgm:spPr/>
      <dgm:t>
        <a:bodyPr/>
        <a:lstStyle/>
        <a:p>
          <a:endParaRPr lang="en-US"/>
        </a:p>
      </dgm:t>
    </dgm:pt>
    <dgm:pt modelId="{ACAF8CB6-CF16-4CA7-BFEC-87AC747D485A}">
      <dgm:prSet/>
      <dgm:spPr/>
      <dgm:t>
        <a:bodyPr/>
        <a:lstStyle/>
        <a:p>
          <a:r>
            <a:rPr lang="en-US" b="1" i="1" u="sng" dirty="0"/>
            <a:t>Handoff</a:t>
          </a:r>
        </a:p>
      </dgm:t>
    </dgm:pt>
    <dgm:pt modelId="{30B723B9-6BDC-4957-9AD1-3AA1C9E337C7}" type="parTrans" cxnId="{884ADE56-EB16-4766-B306-3E9F9087A52D}">
      <dgm:prSet/>
      <dgm:spPr/>
      <dgm:t>
        <a:bodyPr/>
        <a:lstStyle/>
        <a:p>
          <a:endParaRPr lang="en-US"/>
        </a:p>
      </dgm:t>
    </dgm:pt>
    <dgm:pt modelId="{1D935086-9985-4995-BE75-1A2AA4931D26}" type="sibTrans" cxnId="{884ADE56-EB16-4766-B306-3E9F9087A52D}">
      <dgm:prSet/>
      <dgm:spPr/>
      <dgm:t>
        <a:bodyPr/>
        <a:lstStyle/>
        <a:p>
          <a:endParaRPr lang="en-US"/>
        </a:p>
      </dgm:t>
    </dgm:pt>
    <dgm:pt modelId="{FD4EE731-3A39-4564-A762-CBA295E10063}">
      <dgm:prSet/>
      <dgm:spPr/>
      <dgm:t>
        <a:bodyPr/>
        <a:lstStyle/>
        <a:p>
          <a:r>
            <a:rPr lang="en-US" dirty="0"/>
            <a:t>Made the handoff to another church</a:t>
          </a:r>
        </a:p>
      </dgm:t>
    </dgm:pt>
    <dgm:pt modelId="{4A1EFEEC-DA11-4B1C-8CCC-7FB4C0DF60AA}" type="parTrans" cxnId="{B199AD09-9CE2-4042-ABEE-BEE9E02B69F0}">
      <dgm:prSet/>
      <dgm:spPr/>
      <dgm:t>
        <a:bodyPr/>
        <a:lstStyle/>
        <a:p>
          <a:endParaRPr lang="en-US"/>
        </a:p>
      </dgm:t>
    </dgm:pt>
    <dgm:pt modelId="{1B015F35-E2F6-42B5-BAE2-185BE05AD945}" type="sibTrans" cxnId="{B199AD09-9CE2-4042-ABEE-BEE9E02B69F0}">
      <dgm:prSet/>
      <dgm:spPr/>
      <dgm:t>
        <a:bodyPr/>
        <a:lstStyle/>
        <a:p>
          <a:endParaRPr lang="en-US"/>
        </a:p>
      </dgm:t>
    </dgm:pt>
    <dgm:pt modelId="{CBCB05BE-B1A7-8241-B126-6EF4D42FB713}" type="pres">
      <dgm:prSet presAssocID="{EEE8477E-F0BA-492F-A5C6-6B7BFBD8434F}" presName="Name0" presStyleCnt="0">
        <dgm:presLayoutVars>
          <dgm:dir/>
          <dgm:animLvl val="lvl"/>
          <dgm:resizeHandles val="exact"/>
        </dgm:presLayoutVars>
      </dgm:prSet>
      <dgm:spPr/>
    </dgm:pt>
    <dgm:pt modelId="{92CE1B5F-FDA4-294D-9B9B-BB554152AE5F}" type="pres">
      <dgm:prSet presAssocID="{9375CF09-9828-446C-A8B2-57467284A725}" presName="linNode" presStyleCnt="0"/>
      <dgm:spPr/>
    </dgm:pt>
    <dgm:pt modelId="{B6992011-D2CF-6F4D-AED6-FB98EBC2B320}" type="pres">
      <dgm:prSet presAssocID="{9375CF09-9828-446C-A8B2-57467284A725}" presName="parentText" presStyleLbl="solidFgAcc1" presStyleIdx="0" presStyleCnt="3">
        <dgm:presLayoutVars>
          <dgm:chMax val="1"/>
          <dgm:bulletEnabled/>
        </dgm:presLayoutVars>
      </dgm:prSet>
      <dgm:spPr/>
    </dgm:pt>
    <dgm:pt modelId="{C9634092-A661-BC4D-A652-9F39FF1A92ED}" type="pres">
      <dgm:prSet presAssocID="{9375CF09-9828-446C-A8B2-57467284A725}" presName="descendantText" presStyleLbl="alignNode1" presStyleIdx="0" presStyleCnt="3">
        <dgm:presLayoutVars>
          <dgm:bulletEnabled/>
        </dgm:presLayoutVars>
      </dgm:prSet>
      <dgm:spPr/>
    </dgm:pt>
    <dgm:pt modelId="{455C6E53-7D6A-254D-9C68-019CF503D1E8}" type="pres">
      <dgm:prSet presAssocID="{A2993654-3672-4078-8090-7FAF6E2726C7}" presName="sp" presStyleCnt="0"/>
      <dgm:spPr/>
    </dgm:pt>
    <dgm:pt modelId="{997FF060-4433-D544-9823-3F18004228AD}" type="pres">
      <dgm:prSet presAssocID="{6C8D8F6D-80CA-4EDD-902D-C29F6F6675A7}" presName="linNode" presStyleCnt="0"/>
      <dgm:spPr/>
    </dgm:pt>
    <dgm:pt modelId="{94584A56-807A-BB4F-BCD9-ABAEB58B0B35}" type="pres">
      <dgm:prSet presAssocID="{6C8D8F6D-80CA-4EDD-902D-C29F6F6675A7}" presName="parentText" presStyleLbl="solidFgAcc1" presStyleIdx="1" presStyleCnt="3">
        <dgm:presLayoutVars>
          <dgm:chMax val="1"/>
          <dgm:bulletEnabled/>
        </dgm:presLayoutVars>
      </dgm:prSet>
      <dgm:spPr/>
    </dgm:pt>
    <dgm:pt modelId="{5F76D182-CBB1-1F49-A760-4C40511680AC}" type="pres">
      <dgm:prSet presAssocID="{6C8D8F6D-80CA-4EDD-902D-C29F6F6675A7}" presName="descendantText" presStyleLbl="alignNode1" presStyleIdx="1" presStyleCnt="3">
        <dgm:presLayoutVars>
          <dgm:bulletEnabled/>
        </dgm:presLayoutVars>
      </dgm:prSet>
      <dgm:spPr/>
    </dgm:pt>
    <dgm:pt modelId="{6ED58F23-234D-BC4F-9853-FABD0CB93BE4}" type="pres">
      <dgm:prSet presAssocID="{6438CC90-3F73-46A8-B5DF-9CD8EF16E52D}" presName="sp" presStyleCnt="0"/>
      <dgm:spPr/>
    </dgm:pt>
    <dgm:pt modelId="{6C39AFDD-F59E-0340-82E7-FC83CBCABB71}" type="pres">
      <dgm:prSet presAssocID="{ACAF8CB6-CF16-4CA7-BFEC-87AC747D485A}" presName="linNode" presStyleCnt="0"/>
      <dgm:spPr/>
    </dgm:pt>
    <dgm:pt modelId="{D56EE023-6FE4-6641-AC77-ACC29715FEF1}" type="pres">
      <dgm:prSet presAssocID="{ACAF8CB6-CF16-4CA7-BFEC-87AC747D485A}" presName="parentText" presStyleLbl="solidFgAcc1" presStyleIdx="2" presStyleCnt="3">
        <dgm:presLayoutVars>
          <dgm:chMax val="1"/>
          <dgm:bulletEnabled/>
        </dgm:presLayoutVars>
      </dgm:prSet>
      <dgm:spPr/>
    </dgm:pt>
    <dgm:pt modelId="{18BDED96-B341-2343-B399-1D2C3D80510D}" type="pres">
      <dgm:prSet presAssocID="{ACAF8CB6-CF16-4CA7-BFEC-87AC747D485A}" presName="descendantText" presStyleLbl="alignNode1" presStyleIdx="2" presStyleCnt="3">
        <dgm:presLayoutVars>
          <dgm:bulletEnabled/>
        </dgm:presLayoutVars>
      </dgm:prSet>
      <dgm:spPr/>
    </dgm:pt>
  </dgm:ptLst>
  <dgm:cxnLst>
    <dgm:cxn modelId="{E2DB1B00-3C9B-0048-B291-C63B5A778626}" type="presOf" srcId="{EEE8477E-F0BA-492F-A5C6-6B7BFBD8434F}" destId="{CBCB05BE-B1A7-8241-B126-6EF4D42FB713}" srcOrd="0" destOrd="0" presId="urn:microsoft.com/office/officeart/2016/7/layout/VerticalHollowActionList"/>
    <dgm:cxn modelId="{F51CF007-56F7-4A4C-B0F8-C2A2E0AD394F}" srcId="{6C8D8F6D-80CA-4EDD-902D-C29F6F6675A7}" destId="{06E0379D-2359-42CA-95D8-2319829BA4D8}" srcOrd="0" destOrd="0" parTransId="{5AD0A7E4-ACE4-440F-8F78-795ED1078B7E}" sibTransId="{A4E69026-4119-4421-B513-5EC3D5BEEBE8}"/>
    <dgm:cxn modelId="{D4860B08-4222-FB41-9DE7-8C84441AD904}" type="presOf" srcId="{06E0379D-2359-42CA-95D8-2319829BA4D8}" destId="{5F76D182-CBB1-1F49-A760-4C40511680AC}" srcOrd="0" destOrd="0" presId="urn:microsoft.com/office/officeart/2016/7/layout/VerticalHollowActionList"/>
    <dgm:cxn modelId="{B199AD09-9CE2-4042-ABEE-BEE9E02B69F0}" srcId="{ACAF8CB6-CF16-4CA7-BFEC-87AC747D485A}" destId="{FD4EE731-3A39-4564-A762-CBA295E10063}" srcOrd="0" destOrd="0" parTransId="{4A1EFEEC-DA11-4B1C-8CCC-7FB4C0DF60AA}" sibTransId="{1B015F35-E2F6-42B5-BAE2-185BE05AD945}"/>
    <dgm:cxn modelId="{6A200655-9AF8-A541-8BF1-A9F483FA3E5D}" type="presOf" srcId="{ACAF8CB6-CF16-4CA7-BFEC-87AC747D485A}" destId="{D56EE023-6FE4-6641-AC77-ACC29715FEF1}" srcOrd="0" destOrd="0" presId="urn:microsoft.com/office/officeart/2016/7/layout/VerticalHollowActionList"/>
    <dgm:cxn modelId="{884ADE56-EB16-4766-B306-3E9F9087A52D}" srcId="{EEE8477E-F0BA-492F-A5C6-6B7BFBD8434F}" destId="{ACAF8CB6-CF16-4CA7-BFEC-87AC747D485A}" srcOrd="2" destOrd="0" parTransId="{30B723B9-6BDC-4957-9AD1-3AA1C9E337C7}" sibTransId="{1D935086-9985-4995-BE75-1A2AA4931D26}"/>
    <dgm:cxn modelId="{00B2B35F-5D31-3041-95E1-5DC402BD1AFB}" type="presOf" srcId="{FD4EE731-3A39-4564-A762-CBA295E10063}" destId="{18BDED96-B341-2343-B399-1D2C3D80510D}" srcOrd="0" destOrd="0" presId="urn:microsoft.com/office/officeart/2016/7/layout/VerticalHollowActionList"/>
    <dgm:cxn modelId="{C4954B74-89CC-4AF0-B8A9-04F1AEDA79FC}" srcId="{9375CF09-9828-446C-A8B2-57467284A725}" destId="{B07FD4B5-1F76-4DB1-AF2D-389A9669736F}" srcOrd="0" destOrd="0" parTransId="{A8A863DD-9468-4069-B615-E4A3F60CE8D7}" sibTransId="{0536A4B0-3B7F-44E9-A265-A2D6A500BEA9}"/>
    <dgm:cxn modelId="{73CC677B-A372-483F-97FB-186A373DC0F8}" srcId="{EEE8477E-F0BA-492F-A5C6-6B7BFBD8434F}" destId="{6C8D8F6D-80CA-4EDD-902D-C29F6F6675A7}" srcOrd="1" destOrd="0" parTransId="{65172240-6CCB-45BB-8A45-D67D07C92970}" sibTransId="{6438CC90-3F73-46A8-B5DF-9CD8EF16E52D}"/>
    <dgm:cxn modelId="{64BD5193-438D-3C4D-8264-370DE9F03A36}" type="presOf" srcId="{6C8D8F6D-80CA-4EDD-902D-C29F6F6675A7}" destId="{94584A56-807A-BB4F-BCD9-ABAEB58B0B35}" srcOrd="0" destOrd="0" presId="urn:microsoft.com/office/officeart/2016/7/layout/VerticalHollowActionList"/>
    <dgm:cxn modelId="{28CCD9A6-94C3-4702-A875-00F9101AF5BD}" srcId="{EEE8477E-F0BA-492F-A5C6-6B7BFBD8434F}" destId="{9375CF09-9828-446C-A8B2-57467284A725}" srcOrd="0" destOrd="0" parTransId="{0815F903-57BA-4258-A6BF-C156BB5F57F0}" sibTransId="{A2993654-3672-4078-8090-7FAF6E2726C7}"/>
    <dgm:cxn modelId="{A60ED3A8-4A29-374B-9F84-2C42DE2859B3}" type="presOf" srcId="{B07FD4B5-1F76-4DB1-AF2D-389A9669736F}" destId="{C9634092-A661-BC4D-A652-9F39FF1A92ED}" srcOrd="0" destOrd="0" presId="urn:microsoft.com/office/officeart/2016/7/layout/VerticalHollowActionList"/>
    <dgm:cxn modelId="{293AD2FA-9134-E744-B3EE-E4DA36967F30}" type="presOf" srcId="{9375CF09-9828-446C-A8B2-57467284A725}" destId="{B6992011-D2CF-6F4D-AED6-FB98EBC2B320}" srcOrd="0" destOrd="0" presId="urn:microsoft.com/office/officeart/2016/7/layout/VerticalHollowActionList"/>
    <dgm:cxn modelId="{9F065EBB-795A-3942-A0E2-D6A9033B0EA0}" type="presParOf" srcId="{CBCB05BE-B1A7-8241-B126-6EF4D42FB713}" destId="{92CE1B5F-FDA4-294D-9B9B-BB554152AE5F}" srcOrd="0" destOrd="0" presId="urn:microsoft.com/office/officeart/2016/7/layout/VerticalHollowActionList"/>
    <dgm:cxn modelId="{C867F148-2A88-0F4E-9288-B7F5CF2999EE}" type="presParOf" srcId="{92CE1B5F-FDA4-294D-9B9B-BB554152AE5F}" destId="{B6992011-D2CF-6F4D-AED6-FB98EBC2B320}" srcOrd="0" destOrd="0" presId="urn:microsoft.com/office/officeart/2016/7/layout/VerticalHollowActionList"/>
    <dgm:cxn modelId="{F8E06E17-0D2B-D244-B705-67803153FC94}" type="presParOf" srcId="{92CE1B5F-FDA4-294D-9B9B-BB554152AE5F}" destId="{C9634092-A661-BC4D-A652-9F39FF1A92ED}" srcOrd="1" destOrd="0" presId="urn:microsoft.com/office/officeart/2016/7/layout/VerticalHollowActionList"/>
    <dgm:cxn modelId="{73655036-9CC8-C64C-9746-1ADB6DF90A1B}" type="presParOf" srcId="{CBCB05BE-B1A7-8241-B126-6EF4D42FB713}" destId="{455C6E53-7D6A-254D-9C68-019CF503D1E8}" srcOrd="1" destOrd="0" presId="urn:microsoft.com/office/officeart/2016/7/layout/VerticalHollowActionList"/>
    <dgm:cxn modelId="{A151F39C-CD68-7448-A79F-7EAA6F58D104}" type="presParOf" srcId="{CBCB05BE-B1A7-8241-B126-6EF4D42FB713}" destId="{997FF060-4433-D544-9823-3F18004228AD}" srcOrd="2" destOrd="0" presId="urn:microsoft.com/office/officeart/2016/7/layout/VerticalHollowActionList"/>
    <dgm:cxn modelId="{E9A783A7-1644-BC48-96F0-51A799A7879F}" type="presParOf" srcId="{997FF060-4433-D544-9823-3F18004228AD}" destId="{94584A56-807A-BB4F-BCD9-ABAEB58B0B35}" srcOrd="0" destOrd="0" presId="urn:microsoft.com/office/officeart/2016/7/layout/VerticalHollowActionList"/>
    <dgm:cxn modelId="{007E16E3-D3D6-504A-97AD-3A0C9D51DEB6}" type="presParOf" srcId="{997FF060-4433-D544-9823-3F18004228AD}" destId="{5F76D182-CBB1-1F49-A760-4C40511680AC}" srcOrd="1" destOrd="0" presId="urn:microsoft.com/office/officeart/2016/7/layout/VerticalHollowActionList"/>
    <dgm:cxn modelId="{9D6CCF14-EB42-8F43-9BF8-013F378A3B15}" type="presParOf" srcId="{CBCB05BE-B1A7-8241-B126-6EF4D42FB713}" destId="{6ED58F23-234D-BC4F-9853-FABD0CB93BE4}" srcOrd="3" destOrd="0" presId="urn:microsoft.com/office/officeart/2016/7/layout/VerticalHollowActionList"/>
    <dgm:cxn modelId="{B961EC19-0B4E-8445-BAD2-D79F1AF89EDA}" type="presParOf" srcId="{CBCB05BE-B1A7-8241-B126-6EF4D42FB713}" destId="{6C39AFDD-F59E-0340-82E7-FC83CBCABB71}" srcOrd="4" destOrd="0" presId="urn:microsoft.com/office/officeart/2016/7/layout/VerticalHollowActionList"/>
    <dgm:cxn modelId="{4D085689-1396-CB46-BDC7-3E59BE6B65C0}" type="presParOf" srcId="{6C39AFDD-F59E-0340-82E7-FC83CBCABB71}" destId="{D56EE023-6FE4-6641-AC77-ACC29715FEF1}" srcOrd="0" destOrd="0" presId="urn:microsoft.com/office/officeart/2016/7/layout/VerticalHollowActionList"/>
    <dgm:cxn modelId="{EFE07DFA-931B-BC40-BEFC-BCD0CCC5D840}" type="presParOf" srcId="{6C39AFDD-F59E-0340-82E7-FC83CBCABB71}" destId="{18BDED96-B341-2343-B399-1D2C3D80510D}"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E8477E-F0BA-492F-A5C6-6B7BFBD8434F}" type="doc">
      <dgm:prSet loTypeId="urn:microsoft.com/office/officeart/2016/7/layout/VerticalHollowActionList" loCatId="List" qsTypeId="urn:microsoft.com/office/officeart/2005/8/quickstyle/simple1" qsCatId="simple" csTypeId="urn:microsoft.com/office/officeart/2005/8/colors/accent6_2" csCatId="accent6" phldr="1"/>
      <dgm:spPr/>
      <dgm:t>
        <a:bodyPr/>
        <a:lstStyle/>
        <a:p>
          <a:endParaRPr lang="en-US"/>
        </a:p>
      </dgm:t>
    </dgm:pt>
    <dgm:pt modelId="{9375CF09-9828-446C-A8B2-57467284A725}">
      <dgm:prSet/>
      <dgm:spPr/>
      <dgm:t>
        <a:bodyPr/>
        <a:lstStyle/>
        <a:p>
          <a:r>
            <a:rPr lang="en-US" dirty="0"/>
            <a:t>Trained</a:t>
          </a:r>
        </a:p>
      </dgm:t>
    </dgm:pt>
    <dgm:pt modelId="{0815F903-57BA-4258-A6BF-C156BB5F57F0}" type="parTrans" cxnId="{28CCD9A6-94C3-4702-A875-00F9101AF5BD}">
      <dgm:prSet/>
      <dgm:spPr/>
      <dgm:t>
        <a:bodyPr/>
        <a:lstStyle/>
        <a:p>
          <a:endParaRPr lang="en-US"/>
        </a:p>
      </dgm:t>
    </dgm:pt>
    <dgm:pt modelId="{A2993654-3672-4078-8090-7FAF6E2726C7}" type="sibTrans" cxnId="{28CCD9A6-94C3-4702-A875-00F9101AF5BD}">
      <dgm:prSet/>
      <dgm:spPr/>
      <dgm:t>
        <a:bodyPr/>
        <a:lstStyle/>
        <a:p>
          <a:endParaRPr lang="en-US"/>
        </a:p>
      </dgm:t>
    </dgm:pt>
    <dgm:pt modelId="{B07FD4B5-1F76-4DB1-AF2D-389A9669736F}">
      <dgm:prSet/>
      <dgm:spPr/>
      <dgm:t>
        <a:bodyPr/>
        <a:lstStyle/>
        <a:p>
          <a:r>
            <a:rPr lang="en-US" dirty="0"/>
            <a:t>Trained them in their youth</a:t>
          </a:r>
        </a:p>
      </dgm:t>
    </dgm:pt>
    <dgm:pt modelId="{A8A863DD-9468-4069-B615-E4A3F60CE8D7}" type="parTrans" cxnId="{C4954B74-89CC-4AF0-B8A9-04F1AEDA79FC}">
      <dgm:prSet/>
      <dgm:spPr/>
      <dgm:t>
        <a:bodyPr/>
        <a:lstStyle/>
        <a:p>
          <a:endParaRPr lang="en-US"/>
        </a:p>
      </dgm:t>
    </dgm:pt>
    <dgm:pt modelId="{0536A4B0-3B7F-44E9-A265-A2D6A500BEA9}" type="sibTrans" cxnId="{C4954B74-89CC-4AF0-B8A9-04F1AEDA79FC}">
      <dgm:prSet/>
      <dgm:spPr/>
      <dgm:t>
        <a:bodyPr/>
        <a:lstStyle/>
        <a:p>
          <a:endParaRPr lang="en-US"/>
        </a:p>
      </dgm:t>
    </dgm:pt>
    <dgm:pt modelId="{6C8D8F6D-80CA-4EDD-902D-C29F6F6675A7}">
      <dgm:prSet/>
      <dgm:spPr/>
      <dgm:t>
        <a:bodyPr/>
        <a:lstStyle/>
        <a:p>
          <a:r>
            <a:rPr lang="en-US" dirty="0"/>
            <a:t>Challenged</a:t>
          </a:r>
        </a:p>
      </dgm:t>
    </dgm:pt>
    <dgm:pt modelId="{65172240-6CCB-45BB-8A45-D67D07C92970}" type="parTrans" cxnId="{73CC677B-A372-483F-97FB-186A373DC0F8}">
      <dgm:prSet/>
      <dgm:spPr/>
      <dgm:t>
        <a:bodyPr/>
        <a:lstStyle/>
        <a:p>
          <a:endParaRPr lang="en-US"/>
        </a:p>
      </dgm:t>
    </dgm:pt>
    <dgm:pt modelId="{6438CC90-3F73-46A8-B5DF-9CD8EF16E52D}" type="sibTrans" cxnId="{73CC677B-A372-483F-97FB-186A373DC0F8}">
      <dgm:prSet/>
      <dgm:spPr/>
      <dgm:t>
        <a:bodyPr/>
        <a:lstStyle/>
        <a:p>
          <a:endParaRPr lang="en-US"/>
        </a:p>
      </dgm:t>
    </dgm:pt>
    <dgm:pt modelId="{06E0379D-2359-42CA-95D8-2319829BA4D8}">
      <dgm:prSet/>
      <dgm:spPr/>
      <dgm:t>
        <a:bodyPr/>
        <a:lstStyle/>
        <a:p>
          <a:r>
            <a:rPr lang="en-US" dirty="0"/>
            <a:t>Challenged and stretched them in their teen years</a:t>
          </a:r>
        </a:p>
      </dgm:t>
    </dgm:pt>
    <dgm:pt modelId="{5AD0A7E4-ACE4-440F-8F78-795ED1078B7E}" type="parTrans" cxnId="{F51CF007-56F7-4A4C-B0F8-C2A2E0AD394F}">
      <dgm:prSet/>
      <dgm:spPr/>
      <dgm:t>
        <a:bodyPr/>
        <a:lstStyle/>
        <a:p>
          <a:endParaRPr lang="en-US"/>
        </a:p>
      </dgm:t>
    </dgm:pt>
    <dgm:pt modelId="{A4E69026-4119-4421-B513-5EC3D5BEEBE8}" type="sibTrans" cxnId="{F51CF007-56F7-4A4C-B0F8-C2A2E0AD394F}">
      <dgm:prSet/>
      <dgm:spPr/>
      <dgm:t>
        <a:bodyPr/>
        <a:lstStyle/>
        <a:p>
          <a:endParaRPr lang="en-US"/>
        </a:p>
      </dgm:t>
    </dgm:pt>
    <dgm:pt modelId="{ACAF8CB6-CF16-4CA7-BFEC-87AC747D485A}">
      <dgm:prSet/>
      <dgm:spPr/>
      <dgm:t>
        <a:bodyPr/>
        <a:lstStyle/>
        <a:p>
          <a:r>
            <a:rPr lang="en-US" dirty="0"/>
            <a:t>Handoff</a:t>
          </a:r>
        </a:p>
      </dgm:t>
    </dgm:pt>
    <dgm:pt modelId="{30B723B9-6BDC-4957-9AD1-3AA1C9E337C7}" type="parTrans" cxnId="{884ADE56-EB16-4766-B306-3E9F9087A52D}">
      <dgm:prSet/>
      <dgm:spPr/>
      <dgm:t>
        <a:bodyPr/>
        <a:lstStyle/>
        <a:p>
          <a:endParaRPr lang="en-US"/>
        </a:p>
      </dgm:t>
    </dgm:pt>
    <dgm:pt modelId="{1D935086-9985-4995-BE75-1A2AA4931D26}" type="sibTrans" cxnId="{884ADE56-EB16-4766-B306-3E9F9087A52D}">
      <dgm:prSet/>
      <dgm:spPr/>
      <dgm:t>
        <a:bodyPr/>
        <a:lstStyle/>
        <a:p>
          <a:endParaRPr lang="en-US"/>
        </a:p>
      </dgm:t>
    </dgm:pt>
    <dgm:pt modelId="{FD4EE731-3A39-4564-A762-CBA295E10063}">
      <dgm:prSet/>
      <dgm:spPr/>
      <dgm:t>
        <a:bodyPr/>
        <a:lstStyle/>
        <a:p>
          <a:r>
            <a:rPr lang="en-US" dirty="0"/>
            <a:t>Made the handoff to another church</a:t>
          </a:r>
        </a:p>
      </dgm:t>
    </dgm:pt>
    <dgm:pt modelId="{4A1EFEEC-DA11-4B1C-8CCC-7FB4C0DF60AA}" type="parTrans" cxnId="{B199AD09-9CE2-4042-ABEE-BEE9E02B69F0}">
      <dgm:prSet/>
      <dgm:spPr/>
      <dgm:t>
        <a:bodyPr/>
        <a:lstStyle/>
        <a:p>
          <a:endParaRPr lang="en-US"/>
        </a:p>
      </dgm:t>
    </dgm:pt>
    <dgm:pt modelId="{1B015F35-E2F6-42B5-BAE2-185BE05AD945}" type="sibTrans" cxnId="{B199AD09-9CE2-4042-ABEE-BEE9E02B69F0}">
      <dgm:prSet/>
      <dgm:spPr/>
      <dgm:t>
        <a:bodyPr/>
        <a:lstStyle/>
        <a:p>
          <a:endParaRPr lang="en-US"/>
        </a:p>
      </dgm:t>
    </dgm:pt>
    <dgm:pt modelId="{A2BCADD0-2F3D-4402-B376-B40CC15483EB}">
      <dgm:prSet/>
      <dgm:spPr/>
      <dgm:t>
        <a:bodyPr/>
        <a:lstStyle/>
        <a:p>
          <a:r>
            <a:rPr lang="en-US" b="1" i="1" u="sng" dirty="0"/>
            <a:t>Belonging</a:t>
          </a:r>
        </a:p>
      </dgm:t>
    </dgm:pt>
    <dgm:pt modelId="{1CA870A3-91CC-44B8-9B77-320A92247CC0}" type="parTrans" cxnId="{F933A9FA-C500-43C9-A459-5609DD6026D5}">
      <dgm:prSet/>
      <dgm:spPr/>
      <dgm:t>
        <a:bodyPr/>
        <a:lstStyle/>
        <a:p>
          <a:endParaRPr lang="en-US"/>
        </a:p>
      </dgm:t>
    </dgm:pt>
    <dgm:pt modelId="{000A34C3-B591-4F54-AE2E-3BB7F3C1D964}" type="sibTrans" cxnId="{F933A9FA-C500-43C9-A459-5609DD6026D5}">
      <dgm:prSet/>
      <dgm:spPr/>
      <dgm:t>
        <a:bodyPr/>
        <a:lstStyle/>
        <a:p>
          <a:endParaRPr lang="en-US"/>
        </a:p>
      </dgm:t>
    </dgm:pt>
    <dgm:pt modelId="{E097D479-9757-4C9E-8846-B9436769E6CE}">
      <dgm:prSet/>
      <dgm:spPr/>
      <dgm:t>
        <a:bodyPr/>
        <a:lstStyle/>
        <a:p>
          <a:r>
            <a:rPr lang="en-US" dirty="0"/>
            <a:t>Created a sense of belonging</a:t>
          </a:r>
        </a:p>
      </dgm:t>
    </dgm:pt>
    <dgm:pt modelId="{C66A0777-E8D1-46E5-BEE9-BD0E421EC2CA}" type="parTrans" cxnId="{D2293AAD-7EBF-4018-96E4-F423594CBBB4}">
      <dgm:prSet/>
      <dgm:spPr/>
      <dgm:t>
        <a:bodyPr/>
        <a:lstStyle/>
        <a:p>
          <a:endParaRPr lang="en-US"/>
        </a:p>
      </dgm:t>
    </dgm:pt>
    <dgm:pt modelId="{E522BEEA-8434-4A20-BCC9-6D5A12386326}" type="sibTrans" cxnId="{D2293AAD-7EBF-4018-96E4-F423594CBBB4}">
      <dgm:prSet/>
      <dgm:spPr/>
      <dgm:t>
        <a:bodyPr/>
        <a:lstStyle/>
        <a:p>
          <a:endParaRPr lang="en-US"/>
        </a:p>
      </dgm:t>
    </dgm:pt>
    <dgm:pt modelId="{CBCB05BE-B1A7-8241-B126-6EF4D42FB713}" type="pres">
      <dgm:prSet presAssocID="{EEE8477E-F0BA-492F-A5C6-6B7BFBD8434F}" presName="Name0" presStyleCnt="0">
        <dgm:presLayoutVars>
          <dgm:dir/>
          <dgm:animLvl val="lvl"/>
          <dgm:resizeHandles val="exact"/>
        </dgm:presLayoutVars>
      </dgm:prSet>
      <dgm:spPr/>
    </dgm:pt>
    <dgm:pt modelId="{92CE1B5F-FDA4-294D-9B9B-BB554152AE5F}" type="pres">
      <dgm:prSet presAssocID="{9375CF09-9828-446C-A8B2-57467284A725}" presName="linNode" presStyleCnt="0"/>
      <dgm:spPr/>
    </dgm:pt>
    <dgm:pt modelId="{B6992011-D2CF-6F4D-AED6-FB98EBC2B320}" type="pres">
      <dgm:prSet presAssocID="{9375CF09-9828-446C-A8B2-57467284A725}" presName="parentText" presStyleLbl="solidFgAcc1" presStyleIdx="0" presStyleCnt="4">
        <dgm:presLayoutVars>
          <dgm:chMax val="1"/>
          <dgm:bulletEnabled/>
        </dgm:presLayoutVars>
      </dgm:prSet>
      <dgm:spPr/>
    </dgm:pt>
    <dgm:pt modelId="{C9634092-A661-BC4D-A652-9F39FF1A92ED}" type="pres">
      <dgm:prSet presAssocID="{9375CF09-9828-446C-A8B2-57467284A725}" presName="descendantText" presStyleLbl="alignNode1" presStyleIdx="0" presStyleCnt="4">
        <dgm:presLayoutVars>
          <dgm:bulletEnabled/>
        </dgm:presLayoutVars>
      </dgm:prSet>
      <dgm:spPr/>
    </dgm:pt>
    <dgm:pt modelId="{455C6E53-7D6A-254D-9C68-019CF503D1E8}" type="pres">
      <dgm:prSet presAssocID="{A2993654-3672-4078-8090-7FAF6E2726C7}" presName="sp" presStyleCnt="0"/>
      <dgm:spPr/>
    </dgm:pt>
    <dgm:pt modelId="{997FF060-4433-D544-9823-3F18004228AD}" type="pres">
      <dgm:prSet presAssocID="{6C8D8F6D-80CA-4EDD-902D-C29F6F6675A7}" presName="linNode" presStyleCnt="0"/>
      <dgm:spPr/>
    </dgm:pt>
    <dgm:pt modelId="{94584A56-807A-BB4F-BCD9-ABAEB58B0B35}" type="pres">
      <dgm:prSet presAssocID="{6C8D8F6D-80CA-4EDD-902D-C29F6F6675A7}" presName="parentText" presStyleLbl="solidFgAcc1" presStyleIdx="1" presStyleCnt="4">
        <dgm:presLayoutVars>
          <dgm:chMax val="1"/>
          <dgm:bulletEnabled/>
        </dgm:presLayoutVars>
      </dgm:prSet>
      <dgm:spPr/>
    </dgm:pt>
    <dgm:pt modelId="{5F76D182-CBB1-1F49-A760-4C40511680AC}" type="pres">
      <dgm:prSet presAssocID="{6C8D8F6D-80CA-4EDD-902D-C29F6F6675A7}" presName="descendantText" presStyleLbl="alignNode1" presStyleIdx="1" presStyleCnt="4">
        <dgm:presLayoutVars>
          <dgm:bulletEnabled/>
        </dgm:presLayoutVars>
      </dgm:prSet>
      <dgm:spPr/>
    </dgm:pt>
    <dgm:pt modelId="{6ED58F23-234D-BC4F-9853-FABD0CB93BE4}" type="pres">
      <dgm:prSet presAssocID="{6438CC90-3F73-46A8-B5DF-9CD8EF16E52D}" presName="sp" presStyleCnt="0"/>
      <dgm:spPr/>
    </dgm:pt>
    <dgm:pt modelId="{6C39AFDD-F59E-0340-82E7-FC83CBCABB71}" type="pres">
      <dgm:prSet presAssocID="{ACAF8CB6-CF16-4CA7-BFEC-87AC747D485A}" presName="linNode" presStyleCnt="0"/>
      <dgm:spPr/>
    </dgm:pt>
    <dgm:pt modelId="{D56EE023-6FE4-6641-AC77-ACC29715FEF1}" type="pres">
      <dgm:prSet presAssocID="{ACAF8CB6-CF16-4CA7-BFEC-87AC747D485A}" presName="parentText" presStyleLbl="solidFgAcc1" presStyleIdx="2" presStyleCnt="4">
        <dgm:presLayoutVars>
          <dgm:chMax val="1"/>
          <dgm:bulletEnabled/>
        </dgm:presLayoutVars>
      </dgm:prSet>
      <dgm:spPr/>
    </dgm:pt>
    <dgm:pt modelId="{18BDED96-B341-2343-B399-1D2C3D80510D}" type="pres">
      <dgm:prSet presAssocID="{ACAF8CB6-CF16-4CA7-BFEC-87AC747D485A}" presName="descendantText" presStyleLbl="alignNode1" presStyleIdx="2" presStyleCnt="4">
        <dgm:presLayoutVars>
          <dgm:bulletEnabled/>
        </dgm:presLayoutVars>
      </dgm:prSet>
      <dgm:spPr/>
    </dgm:pt>
    <dgm:pt modelId="{ABFC3B92-1101-1A49-87C3-B56EC8AB9957}" type="pres">
      <dgm:prSet presAssocID="{1D935086-9985-4995-BE75-1A2AA4931D26}" presName="sp" presStyleCnt="0"/>
      <dgm:spPr/>
    </dgm:pt>
    <dgm:pt modelId="{CCB13437-6C3C-BE4A-B622-895BC9CD3DF8}" type="pres">
      <dgm:prSet presAssocID="{A2BCADD0-2F3D-4402-B376-B40CC15483EB}" presName="linNode" presStyleCnt="0"/>
      <dgm:spPr/>
    </dgm:pt>
    <dgm:pt modelId="{FF3ED248-314B-2B43-A40B-51DF0E269E0E}" type="pres">
      <dgm:prSet presAssocID="{A2BCADD0-2F3D-4402-B376-B40CC15483EB}" presName="parentText" presStyleLbl="solidFgAcc1" presStyleIdx="3" presStyleCnt="4">
        <dgm:presLayoutVars>
          <dgm:chMax val="1"/>
          <dgm:bulletEnabled/>
        </dgm:presLayoutVars>
      </dgm:prSet>
      <dgm:spPr/>
    </dgm:pt>
    <dgm:pt modelId="{A7FBB2DF-E387-384C-BB1D-5F4A66787716}" type="pres">
      <dgm:prSet presAssocID="{A2BCADD0-2F3D-4402-B376-B40CC15483EB}" presName="descendantText" presStyleLbl="alignNode1" presStyleIdx="3" presStyleCnt="4">
        <dgm:presLayoutVars>
          <dgm:bulletEnabled/>
        </dgm:presLayoutVars>
      </dgm:prSet>
      <dgm:spPr/>
    </dgm:pt>
  </dgm:ptLst>
  <dgm:cxnLst>
    <dgm:cxn modelId="{E2DB1B00-3C9B-0048-B291-C63B5A778626}" type="presOf" srcId="{EEE8477E-F0BA-492F-A5C6-6B7BFBD8434F}" destId="{CBCB05BE-B1A7-8241-B126-6EF4D42FB713}" srcOrd="0" destOrd="0" presId="urn:microsoft.com/office/officeart/2016/7/layout/VerticalHollowActionList"/>
    <dgm:cxn modelId="{F51CF007-56F7-4A4C-B0F8-C2A2E0AD394F}" srcId="{6C8D8F6D-80CA-4EDD-902D-C29F6F6675A7}" destId="{06E0379D-2359-42CA-95D8-2319829BA4D8}" srcOrd="0" destOrd="0" parTransId="{5AD0A7E4-ACE4-440F-8F78-795ED1078B7E}" sibTransId="{A4E69026-4119-4421-B513-5EC3D5BEEBE8}"/>
    <dgm:cxn modelId="{D4860B08-4222-FB41-9DE7-8C84441AD904}" type="presOf" srcId="{06E0379D-2359-42CA-95D8-2319829BA4D8}" destId="{5F76D182-CBB1-1F49-A760-4C40511680AC}" srcOrd="0" destOrd="0" presId="urn:microsoft.com/office/officeart/2016/7/layout/VerticalHollowActionList"/>
    <dgm:cxn modelId="{B199AD09-9CE2-4042-ABEE-BEE9E02B69F0}" srcId="{ACAF8CB6-CF16-4CA7-BFEC-87AC747D485A}" destId="{FD4EE731-3A39-4564-A762-CBA295E10063}" srcOrd="0" destOrd="0" parTransId="{4A1EFEEC-DA11-4B1C-8CCC-7FB4C0DF60AA}" sibTransId="{1B015F35-E2F6-42B5-BAE2-185BE05AD945}"/>
    <dgm:cxn modelId="{6A200655-9AF8-A541-8BF1-A9F483FA3E5D}" type="presOf" srcId="{ACAF8CB6-CF16-4CA7-BFEC-87AC747D485A}" destId="{D56EE023-6FE4-6641-AC77-ACC29715FEF1}" srcOrd="0" destOrd="0" presId="urn:microsoft.com/office/officeart/2016/7/layout/VerticalHollowActionList"/>
    <dgm:cxn modelId="{884ADE56-EB16-4766-B306-3E9F9087A52D}" srcId="{EEE8477E-F0BA-492F-A5C6-6B7BFBD8434F}" destId="{ACAF8CB6-CF16-4CA7-BFEC-87AC747D485A}" srcOrd="2" destOrd="0" parTransId="{30B723B9-6BDC-4957-9AD1-3AA1C9E337C7}" sibTransId="{1D935086-9985-4995-BE75-1A2AA4931D26}"/>
    <dgm:cxn modelId="{00B2B35F-5D31-3041-95E1-5DC402BD1AFB}" type="presOf" srcId="{FD4EE731-3A39-4564-A762-CBA295E10063}" destId="{18BDED96-B341-2343-B399-1D2C3D80510D}" srcOrd="0" destOrd="0" presId="urn:microsoft.com/office/officeart/2016/7/layout/VerticalHollowActionList"/>
    <dgm:cxn modelId="{C4954B74-89CC-4AF0-B8A9-04F1AEDA79FC}" srcId="{9375CF09-9828-446C-A8B2-57467284A725}" destId="{B07FD4B5-1F76-4DB1-AF2D-389A9669736F}" srcOrd="0" destOrd="0" parTransId="{A8A863DD-9468-4069-B615-E4A3F60CE8D7}" sibTransId="{0536A4B0-3B7F-44E9-A265-A2D6A500BEA9}"/>
    <dgm:cxn modelId="{73CC677B-A372-483F-97FB-186A373DC0F8}" srcId="{EEE8477E-F0BA-492F-A5C6-6B7BFBD8434F}" destId="{6C8D8F6D-80CA-4EDD-902D-C29F6F6675A7}" srcOrd="1" destOrd="0" parTransId="{65172240-6CCB-45BB-8A45-D67D07C92970}" sibTransId="{6438CC90-3F73-46A8-B5DF-9CD8EF16E52D}"/>
    <dgm:cxn modelId="{F92C8388-6AF8-564F-9A02-0402E2C72C57}" type="presOf" srcId="{A2BCADD0-2F3D-4402-B376-B40CC15483EB}" destId="{FF3ED248-314B-2B43-A40B-51DF0E269E0E}" srcOrd="0" destOrd="0" presId="urn:microsoft.com/office/officeart/2016/7/layout/VerticalHollowActionList"/>
    <dgm:cxn modelId="{64BD5193-438D-3C4D-8264-370DE9F03A36}" type="presOf" srcId="{6C8D8F6D-80CA-4EDD-902D-C29F6F6675A7}" destId="{94584A56-807A-BB4F-BCD9-ABAEB58B0B35}" srcOrd="0" destOrd="0" presId="urn:microsoft.com/office/officeart/2016/7/layout/VerticalHollowActionList"/>
    <dgm:cxn modelId="{28CCD9A6-94C3-4702-A875-00F9101AF5BD}" srcId="{EEE8477E-F0BA-492F-A5C6-6B7BFBD8434F}" destId="{9375CF09-9828-446C-A8B2-57467284A725}" srcOrd="0" destOrd="0" parTransId="{0815F903-57BA-4258-A6BF-C156BB5F57F0}" sibTransId="{A2993654-3672-4078-8090-7FAF6E2726C7}"/>
    <dgm:cxn modelId="{A60ED3A8-4A29-374B-9F84-2C42DE2859B3}" type="presOf" srcId="{B07FD4B5-1F76-4DB1-AF2D-389A9669736F}" destId="{C9634092-A661-BC4D-A652-9F39FF1A92ED}" srcOrd="0" destOrd="0" presId="urn:microsoft.com/office/officeart/2016/7/layout/VerticalHollowActionList"/>
    <dgm:cxn modelId="{D2293AAD-7EBF-4018-96E4-F423594CBBB4}" srcId="{A2BCADD0-2F3D-4402-B376-B40CC15483EB}" destId="{E097D479-9757-4C9E-8846-B9436769E6CE}" srcOrd="0" destOrd="0" parTransId="{C66A0777-E8D1-46E5-BEE9-BD0E421EC2CA}" sibTransId="{E522BEEA-8434-4A20-BCC9-6D5A12386326}"/>
    <dgm:cxn modelId="{17990EDF-F512-BF45-B86E-D26FCE4850DC}" type="presOf" srcId="{E097D479-9757-4C9E-8846-B9436769E6CE}" destId="{A7FBB2DF-E387-384C-BB1D-5F4A66787716}" srcOrd="0" destOrd="0" presId="urn:microsoft.com/office/officeart/2016/7/layout/VerticalHollowActionList"/>
    <dgm:cxn modelId="{F933A9FA-C500-43C9-A459-5609DD6026D5}" srcId="{EEE8477E-F0BA-492F-A5C6-6B7BFBD8434F}" destId="{A2BCADD0-2F3D-4402-B376-B40CC15483EB}" srcOrd="3" destOrd="0" parTransId="{1CA870A3-91CC-44B8-9B77-320A92247CC0}" sibTransId="{000A34C3-B591-4F54-AE2E-3BB7F3C1D964}"/>
    <dgm:cxn modelId="{293AD2FA-9134-E744-B3EE-E4DA36967F30}" type="presOf" srcId="{9375CF09-9828-446C-A8B2-57467284A725}" destId="{B6992011-D2CF-6F4D-AED6-FB98EBC2B320}" srcOrd="0" destOrd="0" presId="urn:microsoft.com/office/officeart/2016/7/layout/VerticalHollowActionList"/>
    <dgm:cxn modelId="{9F065EBB-795A-3942-A0E2-D6A9033B0EA0}" type="presParOf" srcId="{CBCB05BE-B1A7-8241-B126-6EF4D42FB713}" destId="{92CE1B5F-FDA4-294D-9B9B-BB554152AE5F}" srcOrd="0" destOrd="0" presId="urn:microsoft.com/office/officeart/2016/7/layout/VerticalHollowActionList"/>
    <dgm:cxn modelId="{C867F148-2A88-0F4E-9288-B7F5CF2999EE}" type="presParOf" srcId="{92CE1B5F-FDA4-294D-9B9B-BB554152AE5F}" destId="{B6992011-D2CF-6F4D-AED6-FB98EBC2B320}" srcOrd="0" destOrd="0" presId="urn:microsoft.com/office/officeart/2016/7/layout/VerticalHollowActionList"/>
    <dgm:cxn modelId="{F8E06E17-0D2B-D244-B705-67803153FC94}" type="presParOf" srcId="{92CE1B5F-FDA4-294D-9B9B-BB554152AE5F}" destId="{C9634092-A661-BC4D-A652-9F39FF1A92ED}" srcOrd="1" destOrd="0" presId="urn:microsoft.com/office/officeart/2016/7/layout/VerticalHollowActionList"/>
    <dgm:cxn modelId="{73655036-9CC8-C64C-9746-1ADB6DF90A1B}" type="presParOf" srcId="{CBCB05BE-B1A7-8241-B126-6EF4D42FB713}" destId="{455C6E53-7D6A-254D-9C68-019CF503D1E8}" srcOrd="1" destOrd="0" presId="urn:microsoft.com/office/officeart/2016/7/layout/VerticalHollowActionList"/>
    <dgm:cxn modelId="{A151F39C-CD68-7448-A79F-7EAA6F58D104}" type="presParOf" srcId="{CBCB05BE-B1A7-8241-B126-6EF4D42FB713}" destId="{997FF060-4433-D544-9823-3F18004228AD}" srcOrd="2" destOrd="0" presId="urn:microsoft.com/office/officeart/2016/7/layout/VerticalHollowActionList"/>
    <dgm:cxn modelId="{E9A783A7-1644-BC48-96F0-51A799A7879F}" type="presParOf" srcId="{997FF060-4433-D544-9823-3F18004228AD}" destId="{94584A56-807A-BB4F-BCD9-ABAEB58B0B35}" srcOrd="0" destOrd="0" presId="urn:microsoft.com/office/officeart/2016/7/layout/VerticalHollowActionList"/>
    <dgm:cxn modelId="{007E16E3-D3D6-504A-97AD-3A0C9D51DEB6}" type="presParOf" srcId="{997FF060-4433-D544-9823-3F18004228AD}" destId="{5F76D182-CBB1-1F49-A760-4C40511680AC}" srcOrd="1" destOrd="0" presId="urn:microsoft.com/office/officeart/2016/7/layout/VerticalHollowActionList"/>
    <dgm:cxn modelId="{9D6CCF14-EB42-8F43-9BF8-013F378A3B15}" type="presParOf" srcId="{CBCB05BE-B1A7-8241-B126-6EF4D42FB713}" destId="{6ED58F23-234D-BC4F-9853-FABD0CB93BE4}" srcOrd="3" destOrd="0" presId="urn:microsoft.com/office/officeart/2016/7/layout/VerticalHollowActionList"/>
    <dgm:cxn modelId="{B961EC19-0B4E-8445-BAD2-D79F1AF89EDA}" type="presParOf" srcId="{CBCB05BE-B1A7-8241-B126-6EF4D42FB713}" destId="{6C39AFDD-F59E-0340-82E7-FC83CBCABB71}" srcOrd="4" destOrd="0" presId="urn:microsoft.com/office/officeart/2016/7/layout/VerticalHollowActionList"/>
    <dgm:cxn modelId="{4D085689-1396-CB46-BDC7-3E59BE6B65C0}" type="presParOf" srcId="{6C39AFDD-F59E-0340-82E7-FC83CBCABB71}" destId="{D56EE023-6FE4-6641-AC77-ACC29715FEF1}" srcOrd="0" destOrd="0" presId="urn:microsoft.com/office/officeart/2016/7/layout/VerticalHollowActionList"/>
    <dgm:cxn modelId="{EFE07DFA-931B-BC40-BEFC-BCD0CCC5D840}" type="presParOf" srcId="{6C39AFDD-F59E-0340-82E7-FC83CBCABB71}" destId="{18BDED96-B341-2343-B399-1D2C3D80510D}" srcOrd="1" destOrd="0" presId="urn:microsoft.com/office/officeart/2016/7/layout/VerticalHollowActionList"/>
    <dgm:cxn modelId="{00065853-4B74-A94A-A4ED-08B8831CDB90}" type="presParOf" srcId="{CBCB05BE-B1A7-8241-B126-6EF4D42FB713}" destId="{ABFC3B92-1101-1A49-87C3-B56EC8AB9957}" srcOrd="5" destOrd="0" presId="urn:microsoft.com/office/officeart/2016/7/layout/VerticalHollowActionList"/>
    <dgm:cxn modelId="{605307D9-BA42-0542-AEA1-B133036C4CA8}" type="presParOf" srcId="{CBCB05BE-B1A7-8241-B126-6EF4D42FB713}" destId="{CCB13437-6C3C-BE4A-B622-895BC9CD3DF8}" srcOrd="6" destOrd="0" presId="urn:microsoft.com/office/officeart/2016/7/layout/VerticalHollowActionList"/>
    <dgm:cxn modelId="{CFE66894-8E0D-624D-8F7A-674C78CB77FB}" type="presParOf" srcId="{CCB13437-6C3C-BE4A-B622-895BC9CD3DF8}" destId="{FF3ED248-314B-2B43-A40B-51DF0E269E0E}" srcOrd="0" destOrd="0" presId="urn:microsoft.com/office/officeart/2016/7/layout/VerticalHollowActionList"/>
    <dgm:cxn modelId="{07783E2E-108D-4446-B3A5-A0AEEA484D56}" type="presParOf" srcId="{CCB13437-6C3C-BE4A-B622-895BC9CD3DF8}" destId="{A7FBB2DF-E387-384C-BB1D-5F4A6678771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E8477E-F0BA-492F-A5C6-6B7BFBD8434F}" type="doc">
      <dgm:prSet loTypeId="urn:microsoft.com/office/officeart/2016/7/layout/VerticalHollowActionList" loCatId="List" qsTypeId="urn:microsoft.com/office/officeart/2005/8/quickstyle/simple1" qsCatId="simple" csTypeId="urn:microsoft.com/office/officeart/2005/8/colors/accent6_2" csCatId="accent6" phldr="1"/>
      <dgm:spPr/>
      <dgm:t>
        <a:bodyPr/>
        <a:lstStyle/>
        <a:p>
          <a:endParaRPr lang="en-US"/>
        </a:p>
      </dgm:t>
    </dgm:pt>
    <dgm:pt modelId="{9375CF09-9828-446C-A8B2-57467284A725}">
      <dgm:prSet/>
      <dgm:spPr/>
      <dgm:t>
        <a:bodyPr/>
        <a:lstStyle/>
        <a:p>
          <a:r>
            <a:rPr lang="en-US" dirty="0"/>
            <a:t>Trained</a:t>
          </a:r>
        </a:p>
      </dgm:t>
    </dgm:pt>
    <dgm:pt modelId="{0815F903-57BA-4258-A6BF-C156BB5F57F0}" type="parTrans" cxnId="{28CCD9A6-94C3-4702-A875-00F9101AF5BD}">
      <dgm:prSet/>
      <dgm:spPr/>
      <dgm:t>
        <a:bodyPr/>
        <a:lstStyle/>
        <a:p>
          <a:endParaRPr lang="en-US"/>
        </a:p>
      </dgm:t>
    </dgm:pt>
    <dgm:pt modelId="{A2993654-3672-4078-8090-7FAF6E2726C7}" type="sibTrans" cxnId="{28CCD9A6-94C3-4702-A875-00F9101AF5BD}">
      <dgm:prSet/>
      <dgm:spPr/>
      <dgm:t>
        <a:bodyPr/>
        <a:lstStyle/>
        <a:p>
          <a:endParaRPr lang="en-US"/>
        </a:p>
      </dgm:t>
    </dgm:pt>
    <dgm:pt modelId="{B07FD4B5-1F76-4DB1-AF2D-389A9669736F}">
      <dgm:prSet/>
      <dgm:spPr/>
      <dgm:t>
        <a:bodyPr/>
        <a:lstStyle/>
        <a:p>
          <a:r>
            <a:rPr lang="en-US" dirty="0"/>
            <a:t>Trained them in their youth</a:t>
          </a:r>
        </a:p>
      </dgm:t>
    </dgm:pt>
    <dgm:pt modelId="{A8A863DD-9468-4069-B615-E4A3F60CE8D7}" type="parTrans" cxnId="{C4954B74-89CC-4AF0-B8A9-04F1AEDA79FC}">
      <dgm:prSet/>
      <dgm:spPr/>
      <dgm:t>
        <a:bodyPr/>
        <a:lstStyle/>
        <a:p>
          <a:endParaRPr lang="en-US"/>
        </a:p>
      </dgm:t>
    </dgm:pt>
    <dgm:pt modelId="{0536A4B0-3B7F-44E9-A265-A2D6A500BEA9}" type="sibTrans" cxnId="{C4954B74-89CC-4AF0-B8A9-04F1AEDA79FC}">
      <dgm:prSet/>
      <dgm:spPr/>
      <dgm:t>
        <a:bodyPr/>
        <a:lstStyle/>
        <a:p>
          <a:endParaRPr lang="en-US"/>
        </a:p>
      </dgm:t>
    </dgm:pt>
    <dgm:pt modelId="{6C8D8F6D-80CA-4EDD-902D-C29F6F6675A7}">
      <dgm:prSet/>
      <dgm:spPr/>
      <dgm:t>
        <a:bodyPr/>
        <a:lstStyle/>
        <a:p>
          <a:r>
            <a:rPr lang="en-US" dirty="0"/>
            <a:t>Challenged</a:t>
          </a:r>
        </a:p>
      </dgm:t>
    </dgm:pt>
    <dgm:pt modelId="{65172240-6CCB-45BB-8A45-D67D07C92970}" type="parTrans" cxnId="{73CC677B-A372-483F-97FB-186A373DC0F8}">
      <dgm:prSet/>
      <dgm:spPr/>
      <dgm:t>
        <a:bodyPr/>
        <a:lstStyle/>
        <a:p>
          <a:endParaRPr lang="en-US"/>
        </a:p>
      </dgm:t>
    </dgm:pt>
    <dgm:pt modelId="{6438CC90-3F73-46A8-B5DF-9CD8EF16E52D}" type="sibTrans" cxnId="{73CC677B-A372-483F-97FB-186A373DC0F8}">
      <dgm:prSet/>
      <dgm:spPr/>
      <dgm:t>
        <a:bodyPr/>
        <a:lstStyle/>
        <a:p>
          <a:endParaRPr lang="en-US"/>
        </a:p>
      </dgm:t>
    </dgm:pt>
    <dgm:pt modelId="{06E0379D-2359-42CA-95D8-2319829BA4D8}">
      <dgm:prSet/>
      <dgm:spPr/>
      <dgm:t>
        <a:bodyPr/>
        <a:lstStyle/>
        <a:p>
          <a:r>
            <a:rPr lang="en-US" dirty="0"/>
            <a:t>Challenged and stretched them in their teen years</a:t>
          </a:r>
        </a:p>
      </dgm:t>
    </dgm:pt>
    <dgm:pt modelId="{5AD0A7E4-ACE4-440F-8F78-795ED1078B7E}" type="parTrans" cxnId="{F51CF007-56F7-4A4C-B0F8-C2A2E0AD394F}">
      <dgm:prSet/>
      <dgm:spPr/>
      <dgm:t>
        <a:bodyPr/>
        <a:lstStyle/>
        <a:p>
          <a:endParaRPr lang="en-US"/>
        </a:p>
      </dgm:t>
    </dgm:pt>
    <dgm:pt modelId="{A4E69026-4119-4421-B513-5EC3D5BEEBE8}" type="sibTrans" cxnId="{F51CF007-56F7-4A4C-B0F8-C2A2E0AD394F}">
      <dgm:prSet/>
      <dgm:spPr/>
      <dgm:t>
        <a:bodyPr/>
        <a:lstStyle/>
        <a:p>
          <a:endParaRPr lang="en-US"/>
        </a:p>
      </dgm:t>
    </dgm:pt>
    <dgm:pt modelId="{ACAF8CB6-CF16-4CA7-BFEC-87AC747D485A}">
      <dgm:prSet/>
      <dgm:spPr/>
      <dgm:t>
        <a:bodyPr/>
        <a:lstStyle/>
        <a:p>
          <a:r>
            <a:rPr lang="en-US" dirty="0"/>
            <a:t>Handoff</a:t>
          </a:r>
        </a:p>
      </dgm:t>
    </dgm:pt>
    <dgm:pt modelId="{30B723B9-6BDC-4957-9AD1-3AA1C9E337C7}" type="parTrans" cxnId="{884ADE56-EB16-4766-B306-3E9F9087A52D}">
      <dgm:prSet/>
      <dgm:spPr/>
      <dgm:t>
        <a:bodyPr/>
        <a:lstStyle/>
        <a:p>
          <a:endParaRPr lang="en-US"/>
        </a:p>
      </dgm:t>
    </dgm:pt>
    <dgm:pt modelId="{1D935086-9985-4995-BE75-1A2AA4931D26}" type="sibTrans" cxnId="{884ADE56-EB16-4766-B306-3E9F9087A52D}">
      <dgm:prSet/>
      <dgm:spPr/>
      <dgm:t>
        <a:bodyPr/>
        <a:lstStyle/>
        <a:p>
          <a:endParaRPr lang="en-US"/>
        </a:p>
      </dgm:t>
    </dgm:pt>
    <dgm:pt modelId="{FD4EE731-3A39-4564-A762-CBA295E10063}">
      <dgm:prSet/>
      <dgm:spPr/>
      <dgm:t>
        <a:bodyPr/>
        <a:lstStyle/>
        <a:p>
          <a:r>
            <a:rPr lang="en-US" dirty="0"/>
            <a:t>Made the handoff to another church</a:t>
          </a:r>
        </a:p>
      </dgm:t>
    </dgm:pt>
    <dgm:pt modelId="{4A1EFEEC-DA11-4B1C-8CCC-7FB4C0DF60AA}" type="parTrans" cxnId="{B199AD09-9CE2-4042-ABEE-BEE9E02B69F0}">
      <dgm:prSet/>
      <dgm:spPr/>
      <dgm:t>
        <a:bodyPr/>
        <a:lstStyle/>
        <a:p>
          <a:endParaRPr lang="en-US"/>
        </a:p>
      </dgm:t>
    </dgm:pt>
    <dgm:pt modelId="{1B015F35-E2F6-42B5-BAE2-185BE05AD945}" type="sibTrans" cxnId="{B199AD09-9CE2-4042-ABEE-BEE9E02B69F0}">
      <dgm:prSet/>
      <dgm:spPr/>
      <dgm:t>
        <a:bodyPr/>
        <a:lstStyle/>
        <a:p>
          <a:endParaRPr lang="en-US"/>
        </a:p>
      </dgm:t>
    </dgm:pt>
    <dgm:pt modelId="{A2BCADD0-2F3D-4402-B376-B40CC15483EB}">
      <dgm:prSet/>
      <dgm:spPr/>
      <dgm:t>
        <a:bodyPr/>
        <a:lstStyle/>
        <a:p>
          <a:r>
            <a:rPr lang="en-US" b="1" i="1" u="sng" dirty="0"/>
            <a:t>Belonging</a:t>
          </a:r>
        </a:p>
      </dgm:t>
    </dgm:pt>
    <dgm:pt modelId="{1CA870A3-91CC-44B8-9B77-320A92247CC0}" type="parTrans" cxnId="{F933A9FA-C500-43C9-A459-5609DD6026D5}">
      <dgm:prSet/>
      <dgm:spPr/>
      <dgm:t>
        <a:bodyPr/>
        <a:lstStyle/>
        <a:p>
          <a:endParaRPr lang="en-US"/>
        </a:p>
      </dgm:t>
    </dgm:pt>
    <dgm:pt modelId="{000A34C3-B591-4F54-AE2E-3BB7F3C1D964}" type="sibTrans" cxnId="{F933A9FA-C500-43C9-A459-5609DD6026D5}">
      <dgm:prSet/>
      <dgm:spPr/>
      <dgm:t>
        <a:bodyPr/>
        <a:lstStyle/>
        <a:p>
          <a:endParaRPr lang="en-US"/>
        </a:p>
      </dgm:t>
    </dgm:pt>
    <dgm:pt modelId="{E097D479-9757-4C9E-8846-B9436769E6CE}">
      <dgm:prSet/>
      <dgm:spPr/>
      <dgm:t>
        <a:bodyPr/>
        <a:lstStyle/>
        <a:p>
          <a:r>
            <a:rPr lang="en-US" dirty="0"/>
            <a:t>Created a sense of belonging</a:t>
          </a:r>
        </a:p>
      </dgm:t>
    </dgm:pt>
    <dgm:pt modelId="{C66A0777-E8D1-46E5-BEE9-BD0E421EC2CA}" type="parTrans" cxnId="{D2293AAD-7EBF-4018-96E4-F423594CBBB4}">
      <dgm:prSet/>
      <dgm:spPr/>
      <dgm:t>
        <a:bodyPr/>
        <a:lstStyle/>
        <a:p>
          <a:endParaRPr lang="en-US"/>
        </a:p>
      </dgm:t>
    </dgm:pt>
    <dgm:pt modelId="{E522BEEA-8434-4A20-BCC9-6D5A12386326}" type="sibTrans" cxnId="{D2293AAD-7EBF-4018-96E4-F423594CBBB4}">
      <dgm:prSet/>
      <dgm:spPr/>
      <dgm:t>
        <a:bodyPr/>
        <a:lstStyle/>
        <a:p>
          <a:endParaRPr lang="en-US"/>
        </a:p>
      </dgm:t>
    </dgm:pt>
    <dgm:pt modelId="{CBCB05BE-B1A7-8241-B126-6EF4D42FB713}" type="pres">
      <dgm:prSet presAssocID="{EEE8477E-F0BA-492F-A5C6-6B7BFBD8434F}" presName="Name0" presStyleCnt="0">
        <dgm:presLayoutVars>
          <dgm:dir/>
          <dgm:animLvl val="lvl"/>
          <dgm:resizeHandles val="exact"/>
        </dgm:presLayoutVars>
      </dgm:prSet>
      <dgm:spPr/>
    </dgm:pt>
    <dgm:pt modelId="{92CE1B5F-FDA4-294D-9B9B-BB554152AE5F}" type="pres">
      <dgm:prSet presAssocID="{9375CF09-9828-446C-A8B2-57467284A725}" presName="linNode" presStyleCnt="0"/>
      <dgm:spPr/>
    </dgm:pt>
    <dgm:pt modelId="{B6992011-D2CF-6F4D-AED6-FB98EBC2B320}" type="pres">
      <dgm:prSet presAssocID="{9375CF09-9828-446C-A8B2-57467284A725}" presName="parentText" presStyleLbl="solidFgAcc1" presStyleIdx="0" presStyleCnt="4">
        <dgm:presLayoutVars>
          <dgm:chMax val="1"/>
          <dgm:bulletEnabled/>
        </dgm:presLayoutVars>
      </dgm:prSet>
      <dgm:spPr/>
    </dgm:pt>
    <dgm:pt modelId="{C9634092-A661-BC4D-A652-9F39FF1A92ED}" type="pres">
      <dgm:prSet presAssocID="{9375CF09-9828-446C-A8B2-57467284A725}" presName="descendantText" presStyleLbl="alignNode1" presStyleIdx="0" presStyleCnt="4">
        <dgm:presLayoutVars>
          <dgm:bulletEnabled/>
        </dgm:presLayoutVars>
      </dgm:prSet>
      <dgm:spPr/>
    </dgm:pt>
    <dgm:pt modelId="{455C6E53-7D6A-254D-9C68-019CF503D1E8}" type="pres">
      <dgm:prSet presAssocID="{A2993654-3672-4078-8090-7FAF6E2726C7}" presName="sp" presStyleCnt="0"/>
      <dgm:spPr/>
    </dgm:pt>
    <dgm:pt modelId="{997FF060-4433-D544-9823-3F18004228AD}" type="pres">
      <dgm:prSet presAssocID="{6C8D8F6D-80CA-4EDD-902D-C29F6F6675A7}" presName="linNode" presStyleCnt="0"/>
      <dgm:spPr/>
    </dgm:pt>
    <dgm:pt modelId="{94584A56-807A-BB4F-BCD9-ABAEB58B0B35}" type="pres">
      <dgm:prSet presAssocID="{6C8D8F6D-80CA-4EDD-902D-C29F6F6675A7}" presName="parentText" presStyleLbl="solidFgAcc1" presStyleIdx="1" presStyleCnt="4">
        <dgm:presLayoutVars>
          <dgm:chMax val="1"/>
          <dgm:bulletEnabled/>
        </dgm:presLayoutVars>
      </dgm:prSet>
      <dgm:spPr/>
    </dgm:pt>
    <dgm:pt modelId="{5F76D182-CBB1-1F49-A760-4C40511680AC}" type="pres">
      <dgm:prSet presAssocID="{6C8D8F6D-80CA-4EDD-902D-C29F6F6675A7}" presName="descendantText" presStyleLbl="alignNode1" presStyleIdx="1" presStyleCnt="4">
        <dgm:presLayoutVars>
          <dgm:bulletEnabled/>
        </dgm:presLayoutVars>
      </dgm:prSet>
      <dgm:spPr/>
    </dgm:pt>
    <dgm:pt modelId="{6ED58F23-234D-BC4F-9853-FABD0CB93BE4}" type="pres">
      <dgm:prSet presAssocID="{6438CC90-3F73-46A8-B5DF-9CD8EF16E52D}" presName="sp" presStyleCnt="0"/>
      <dgm:spPr/>
    </dgm:pt>
    <dgm:pt modelId="{6C39AFDD-F59E-0340-82E7-FC83CBCABB71}" type="pres">
      <dgm:prSet presAssocID="{ACAF8CB6-CF16-4CA7-BFEC-87AC747D485A}" presName="linNode" presStyleCnt="0"/>
      <dgm:spPr/>
    </dgm:pt>
    <dgm:pt modelId="{D56EE023-6FE4-6641-AC77-ACC29715FEF1}" type="pres">
      <dgm:prSet presAssocID="{ACAF8CB6-CF16-4CA7-BFEC-87AC747D485A}" presName="parentText" presStyleLbl="solidFgAcc1" presStyleIdx="2" presStyleCnt="4">
        <dgm:presLayoutVars>
          <dgm:chMax val="1"/>
          <dgm:bulletEnabled/>
        </dgm:presLayoutVars>
      </dgm:prSet>
      <dgm:spPr/>
    </dgm:pt>
    <dgm:pt modelId="{18BDED96-B341-2343-B399-1D2C3D80510D}" type="pres">
      <dgm:prSet presAssocID="{ACAF8CB6-CF16-4CA7-BFEC-87AC747D485A}" presName="descendantText" presStyleLbl="alignNode1" presStyleIdx="2" presStyleCnt="4">
        <dgm:presLayoutVars>
          <dgm:bulletEnabled/>
        </dgm:presLayoutVars>
      </dgm:prSet>
      <dgm:spPr/>
    </dgm:pt>
    <dgm:pt modelId="{ABFC3B92-1101-1A49-87C3-B56EC8AB9957}" type="pres">
      <dgm:prSet presAssocID="{1D935086-9985-4995-BE75-1A2AA4931D26}" presName="sp" presStyleCnt="0"/>
      <dgm:spPr/>
    </dgm:pt>
    <dgm:pt modelId="{CCB13437-6C3C-BE4A-B622-895BC9CD3DF8}" type="pres">
      <dgm:prSet presAssocID="{A2BCADD0-2F3D-4402-B376-B40CC15483EB}" presName="linNode" presStyleCnt="0"/>
      <dgm:spPr/>
    </dgm:pt>
    <dgm:pt modelId="{FF3ED248-314B-2B43-A40B-51DF0E269E0E}" type="pres">
      <dgm:prSet presAssocID="{A2BCADD0-2F3D-4402-B376-B40CC15483EB}" presName="parentText" presStyleLbl="solidFgAcc1" presStyleIdx="3" presStyleCnt="4">
        <dgm:presLayoutVars>
          <dgm:chMax val="1"/>
          <dgm:bulletEnabled/>
        </dgm:presLayoutVars>
      </dgm:prSet>
      <dgm:spPr/>
    </dgm:pt>
    <dgm:pt modelId="{A7FBB2DF-E387-384C-BB1D-5F4A66787716}" type="pres">
      <dgm:prSet presAssocID="{A2BCADD0-2F3D-4402-B376-B40CC15483EB}" presName="descendantText" presStyleLbl="alignNode1" presStyleIdx="3" presStyleCnt="4">
        <dgm:presLayoutVars>
          <dgm:bulletEnabled/>
        </dgm:presLayoutVars>
      </dgm:prSet>
      <dgm:spPr/>
    </dgm:pt>
  </dgm:ptLst>
  <dgm:cxnLst>
    <dgm:cxn modelId="{E2DB1B00-3C9B-0048-B291-C63B5A778626}" type="presOf" srcId="{EEE8477E-F0BA-492F-A5C6-6B7BFBD8434F}" destId="{CBCB05BE-B1A7-8241-B126-6EF4D42FB713}" srcOrd="0" destOrd="0" presId="urn:microsoft.com/office/officeart/2016/7/layout/VerticalHollowActionList"/>
    <dgm:cxn modelId="{F51CF007-56F7-4A4C-B0F8-C2A2E0AD394F}" srcId="{6C8D8F6D-80CA-4EDD-902D-C29F6F6675A7}" destId="{06E0379D-2359-42CA-95D8-2319829BA4D8}" srcOrd="0" destOrd="0" parTransId="{5AD0A7E4-ACE4-440F-8F78-795ED1078B7E}" sibTransId="{A4E69026-4119-4421-B513-5EC3D5BEEBE8}"/>
    <dgm:cxn modelId="{D4860B08-4222-FB41-9DE7-8C84441AD904}" type="presOf" srcId="{06E0379D-2359-42CA-95D8-2319829BA4D8}" destId="{5F76D182-CBB1-1F49-A760-4C40511680AC}" srcOrd="0" destOrd="0" presId="urn:microsoft.com/office/officeart/2016/7/layout/VerticalHollowActionList"/>
    <dgm:cxn modelId="{B199AD09-9CE2-4042-ABEE-BEE9E02B69F0}" srcId="{ACAF8CB6-CF16-4CA7-BFEC-87AC747D485A}" destId="{FD4EE731-3A39-4564-A762-CBA295E10063}" srcOrd="0" destOrd="0" parTransId="{4A1EFEEC-DA11-4B1C-8CCC-7FB4C0DF60AA}" sibTransId="{1B015F35-E2F6-42B5-BAE2-185BE05AD945}"/>
    <dgm:cxn modelId="{6A200655-9AF8-A541-8BF1-A9F483FA3E5D}" type="presOf" srcId="{ACAF8CB6-CF16-4CA7-BFEC-87AC747D485A}" destId="{D56EE023-6FE4-6641-AC77-ACC29715FEF1}" srcOrd="0" destOrd="0" presId="urn:microsoft.com/office/officeart/2016/7/layout/VerticalHollowActionList"/>
    <dgm:cxn modelId="{884ADE56-EB16-4766-B306-3E9F9087A52D}" srcId="{EEE8477E-F0BA-492F-A5C6-6B7BFBD8434F}" destId="{ACAF8CB6-CF16-4CA7-BFEC-87AC747D485A}" srcOrd="2" destOrd="0" parTransId="{30B723B9-6BDC-4957-9AD1-3AA1C9E337C7}" sibTransId="{1D935086-9985-4995-BE75-1A2AA4931D26}"/>
    <dgm:cxn modelId="{00B2B35F-5D31-3041-95E1-5DC402BD1AFB}" type="presOf" srcId="{FD4EE731-3A39-4564-A762-CBA295E10063}" destId="{18BDED96-B341-2343-B399-1D2C3D80510D}" srcOrd="0" destOrd="0" presId="urn:microsoft.com/office/officeart/2016/7/layout/VerticalHollowActionList"/>
    <dgm:cxn modelId="{C4954B74-89CC-4AF0-B8A9-04F1AEDA79FC}" srcId="{9375CF09-9828-446C-A8B2-57467284A725}" destId="{B07FD4B5-1F76-4DB1-AF2D-389A9669736F}" srcOrd="0" destOrd="0" parTransId="{A8A863DD-9468-4069-B615-E4A3F60CE8D7}" sibTransId="{0536A4B0-3B7F-44E9-A265-A2D6A500BEA9}"/>
    <dgm:cxn modelId="{73CC677B-A372-483F-97FB-186A373DC0F8}" srcId="{EEE8477E-F0BA-492F-A5C6-6B7BFBD8434F}" destId="{6C8D8F6D-80CA-4EDD-902D-C29F6F6675A7}" srcOrd="1" destOrd="0" parTransId="{65172240-6CCB-45BB-8A45-D67D07C92970}" sibTransId="{6438CC90-3F73-46A8-B5DF-9CD8EF16E52D}"/>
    <dgm:cxn modelId="{F92C8388-6AF8-564F-9A02-0402E2C72C57}" type="presOf" srcId="{A2BCADD0-2F3D-4402-B376-B40CC15483EB}" destId="{FF3ED248-314B-2B43-A40B-51DF0E269E0E}" srcOrd="0" destOrd="0" presId="urn:microsoft.com/office/officeart/2016/7/layout/VerticalHollowActionList"/>
    <dgm:cxn modelId="{64BD5193-438D-3C4D-8264-370DE9F03A36}" type="presOf" srcId="{6C8D8F6D-80CA-4EDD-902D-C29F6F6675A7}" destId="{94584A56-807A-BB4F-BCD9-ABAEB58B0B35}" srcOrd="0" destOrd="0" presId="urn:microsoft.com/office/officeart/2016/7/layout/VerticalHollowActionList"/>
    <dgm:cxn modelId="{28CCD9A6-94C3-4702-A875-00F9101AF5BD}" srcId="{EEE8477E-F0BA-492F-A5C6-6B7BFBD8434F}" destId="{9375CF09-9828-446C-A8B2-57467284A725}" srcOrd="0" destOrd="0" parTransId="{0815F903-57BA-4258-A6BF-C156BB5F57F0}" sibTransId="{A2993654-3672-4078-8090-7FAF6E2726C7}"/>
    <dgm:cxn modelId="{A60ED3A8-4A29-374B-9F84-2C42DE2859B3}" type="presOf" srcId="{B07FD4B5-1F76-4DB1-AF2D-389A9669736F}" destId="{C9634092-A661-BC4D-A652-9F39FF1A92ED}" srcOrd="0" destOrd="0" presId="urn:microsoft.com/office/officeart/2016/7/layout/VerticalHollowActionList"/>
    <dgm:cxn modelId="{D2293AAD-7EBF-4018-96E4-F423594CBBB4}" srcId="{A2BCADD0-2F3D-4402-B376-B40CC15483EB}" destId="{E097D479-9757-4C9E-8846-B9436769E6CE}" srcOrd="0" destOrd="0" parTransId="{C66A0777-E8D1-46E5-BEE9-BD0E421EC2CA}" sibTransId="{E522BEEA-8434-4A20-BCC9-6D5A12386326}"/>
    <dgm:cxn modelId="{17990EDF-F512-BF45-B86E-D26FCE4850DC}" type="presOf" srcId="{E097D479-9757-4C9E-8846-B9436769E6CE}" destId="{A7FBB2DF-E387-384C-BB1D-5F4A66787716}" srcOrd="0" destOrd="0" presId="urn:microsoft.com/office/officeart/2016/7/layout/VerticalHollowActionList"/>
    <dgm:cxn modelId="{F933A9FA-C500-43C9-A459-5609DD6026D5}" srcId="{EEE8477E-F0BA-492F-A5C6-6B7BFBD8434F}" destId="{A2BCADD0-2F3D-4402-B376-B40CC15483EB}" srcOrd="3" destOrd="0" parTransId="{1CA870A3-91CC-44B8-9B77-320A92247CC0}" sibTransId="{000A34C3-B591-4F54-AE2E-3BB7F3C1D964}"/>
    <dgm:cxn modelId="{293AD2FA-9134-E744-B3EE-E4DA36967F30}" type="presOf" srcId="{9375CF09-9828-446C-A8B2-57467284A725}" destId="{B6992011-D2CF-6F4D-AED6-FB98EBC2B320}" srcOrd="0" destOrd="0" presId="urn:microsoft.com/office/officeart/2016/7/layout/VerticalHollowActionList"/>
    <dgm:cxn modelId="{9F065EBB-795A-3942-A0E2-D6A9033B0EA0}" type="presParOf" srcId="{CBCB05BE-B1A7-8241-B126-6EF4D42FB713}" destId="{92CE1B5F-FDA4-294D-9B9B-BB554152AE5F}" srcOrd="0" destOrd="0" presId="urn:microsoft.com/office/officeart/2016/7/layout/VerticalHollowActionList"/>
    <dgm:cxn modelId="{C867F148-2A88-0F4E-9288-B7F5CF2999EE}" type="presParOf" srcId="{92CE1B5F-FDA4-294D-9B9B-BB554152AE5F}" destId="{B6992011-D2CF-6F4D-AED6-FB98EBC2B320}" srcOrd="0" destOrd="0" presId="urn:microsoft.com/office/officeart/2016/7/layout/VerticalHollowActionList"/>
    <dgm:cxn modelId="{F8E06E17-0D2B-D244-B705-67803153FC94}" type="presParOf" srcId="{92CE1B5F-FDA4-294D-9B9B-BB554152AE5F}" destId="{C9634092-A661-BC4D-A652-9F39FF1A92ED}" srcOrd="1" destOrd="0" presId="urn:microsoft.com/office/officeart/2016/7/layout/VerticalHollowActionList"/>
    <dgm:cxn modelId="{73655036-9CC8-C64C-9746-1ADB6DF90A1B}" type="presParOf" srcId="{CBCB05BE-B1A7-8241-B126-6EF4D42FB713}" destId="{455C6E53-7D6A-254D-9C68-019CF503D1E8}" srcOrd="1" destOrd="0" presId="urn:microsoft.com/office/officeart/2016/7/layout/VerticalHollowActionList"/>
    <dgm:cxn modelId="{A151F39C-CD68-7448-A79F-7EAA6F58D104}" type="presParOf" srcId="{CBCB05BE-B1A7-8241-B126-6EF4D42FB713}" destId="{997FF060-4433-D544-9823-3F18004228AD}" srcOrd="2" destOrd="0" presId="urn:microsoft.com/office/officeart/2016/7/layout/VerticalHollowActionList"/>
    <dgm:cxn modelId="{E9A783A7-1644-BC48-96F0-51A799A7879F}" type="presParOf" srcId="{997FF060-4433-D544-9823-3F18004228AD}" destId="{94584A56-807A-BB4F-BCD9-ABAEB58B0B35}" srcOrd="0" destOrd="0" presId="urn:microsoft.com/office/officeart/2016/7/layout/VerticalHollowActionList"/>
    <dgm:cxn modelId="{007E16E3-D3D6-504A-97AD-3A0C9D51DEB6}" type="presParOf" srcId="{997FF060-4433-D544-9823-3F18004228AD}" destId="{5F76D182-CBB1-1F49-A760-4C40511680AC}" srcOrd="1" destOrd="0" presId="urn:microsoft.com/office/officeart/2016/7/layout/VerticalHollowActionList"/>
    <dgm:cxn modelId="{9D6CCF14-EB42-8F43-9BF8-013F378A3B15}" type="presParOf" srcId="{CBCB05BE-B1A7-8241-B126-6EF4D42FB713}" destId="{6ED58F23-234D-BC4F-9853-FABD0CB93BE4}" srcOrd="3" destOrd="0" presId="urn:microsoft.com/office/officeart/2016/7/layout/VerticalHollowActionList"/>
    <dgm:cxn modelId="{B961EC19-0B4E-8445-BAD2-D79F1AF89EDA}" type="presParOf" srcId="{CBCB05BE-B1A7-8241-B126-6EF4D42FB713}" destId="{6C39AFDD-F59E-0340-82E7-FC83CBCABB71}" srcOrd="4" destOrd="0" presId="urn:microsoft.com/office/officeart/2016/7/layout/VerticalHollowActionList"/>
    <dgm:cxn modelId="{4D085689-1396-CB46-BDC7-3E59BE6B65C0}" type="presParOf" srcId="{6C39AFDD-F59E-0340-82E7-FC83CBCABB71}" destId="{D56EE023-6FE4-6641-AC77-ACC29715FEF1}" srcOrd="0" destOrd="0" presId="urn:microsoft.com/office/officeart/2016/7/layout/VerticalHollowActionList"/>
    <dgm:cxn modelId="{EFE07DFA-931B-BC40-BEFC-BCD0CCC5D840}" type="presParOf" srcId="{6C39AFDD-F59E-0340-82E7-FC83CBCABB71}" destId="{18BDED96-B341-2343-B399-1D2C3D80510D}" srcOrd="1" destOrd="0" presId="urn:microsoft.com/office/officeart/2016/7/layout/VerticalHollowActionList"/>
    <dgm:cxn modelId="{00065853-4B74-A94A-A4ED-08B8831CDB90}" type="presParOf" srcId="{CBCB05BE-B1A7-8241-B126-6EF4D42FB713}" destId="{ABFC3B92-1101-1A49-87C3-B56EC8AB9957}" srcOrd="5" destOrd="0" presId="urn:microsoft.com/office/officeart/2016/7/layout/VerticalHollowActionList"/>
    <dgm:cxn modelId="{605307D9-BA42-0542-AEA1-B133036C4CA8}" type="presParOf" srcId="{CBCB05BE-B1A7-8241-B126-6EF4D42FB713}" destId="{CCB13437-6C3C-BE4A-B622-895BC9CD3DF8}" srcOrd="6" destOrd="0" presId="urn:microsoft.com/office/officeart/2016/7/layout/VerticalHollowActionList"/>
    <dgm:cxn modelId="{CFE66894-8E0D-624D-8F7A-674C78CB77FB}" type="presParOf" srcId="{CCB13437-6C3C-BE4A-B622-895BC9CD3DF8}" destId="{FF3ED248-314B-2B43-A40B-51DF0E269E0E}" srcOrd="0" destOrd="0" presId="urn:microsoft.com/office/officeart/2016/7/layout/VerticalHollowActionList"/>
    <dgm:cxn modelId="{07783E2E-108D-4446-B3A5-A0AEEA484D56}" type="presParOf" srcId="{CCB13437-6C3C-BE4A-B622-895BC9CD3DF8}" destId="{A7FBB2DF-E387-384C-BB1D-5F4A6678771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E8477E-F0BA-492F-A5C6-6B7BFBD8434F}" type="doc">
      <dgm:prSet loTypeId="urn:microsoft.com/office/officeart/2016/7/layout/VerticalHollowActionList" loCatId="List" qsTypeId="urn:microsoft.com/office/officeart/2005/8/quickstyle/simple1" qsCatId="simple" csTypeId="urn:microsoft.com/office/officeart/2005/8/colors/accent6_2" csCatId="accent6" phldr="1"/>
      <dgm:spPr/>
      <dgm:t>
        <a:bodyPr/>
        <a:lstStyle/>
        <a:p>
          <a:endParaRPr lang="en-US"/>
        </a:p>
      </dgm:t>
    </dgm:pt>
    <dgm:pt modelId="{9375CF09-9828-446C-A8B2-57467284A725}">
      <dgm:prSet/>
      <dgm:spPr/>
      <dgm:t>
        <a:bodyPr/>
        <a:lstStyle/>
        <a:p>
          <a:r>
            <a:rPr lang="en-US" dirty="0"/>
            <a:t>Trained</a:t>
          </a:r>
        </a:p>
      </dgm:t>
    </dgm:pt>
    <dgm:pt modelId="{0815F903-57BA-4258-A6BF-C156BB5F57F0}" type="parTrans" cxnId="{28CCD9A6-94C3-4702-A875-00F9101AF5BD}">
      <dgm:prSet/>
      <dgm:spPr/>
      <dgm:t>
        <a:bodyPr/>
        <a:lstStyle/>
        <a:p>
          <a:endParaRPr lang="en-US"/>
        </a:p>
      </dgm:t>
    </dgm:pt>
    <dgm:pt modelId="{A2993654-3672-4078-8090-7FAF6E2726C7}" type="sibTrans" cxnId="{28CCD9A6-94C3-4702-A875-00F9101AF5BD}">
      <dgm:prSet/>
      <dgm:spPr/>
      <dgm:t>
        <a:bodyPr/>
        <a:lstStyle/>
        <a:p>
          <a:endParaRPr lang="en-US"/>
        </a:p>
      </dgm:t>
    </dgm:pt>
    <dgm:pt modelId="{B07FD4B5-1F76-4DB1-AF2D-389A9669736F}">
      <dgm:prSet/>
      <dgm:spPr/>
      <dgm:t>
        <a:bodyPr/>
        <a:lstStyle/>
        <a:p>
          <a:r>
            <a:rPr lang="en-US" dirty="0"/>
            <a:t>Trained them in their youth</a:t>
          </a:r>
        </a:p>
      </dgm:t>
    </dgm:pt>
    <dgm:pt modelId="{A8A863DD-9468-4069-B615-E4A3F60CE8D7}" type="parTrans" cxnId="{C4954B74-89CC-4AF0-B8A9-04F1AEDA79FC}">
      <dgm:prSet/>
      <dgm:spPr/>
      <dgm:t>
        <a:bodyPr/>
        <a:lstStyle/>
        <a:p>
          <a:endParaRPr lang="en-US"/>
        </a:p>
      </dgm:t>
    </dgm:pt>
    <dgm:pt modelId="{0536A4B0-3B7F-44E9-A265-A2D6A500BEA9}" type="sibTrans" cxnId="{C4954B74-89CC-4AF0-B8A9-04F1AEDA79FC}">
      <dgm:prSet/>
      <dgm:spPr/>
      <dgm:t>
        <a:bodyPr/>
        <a:lstStyle/>
        <a:p>
          <a:endParaRPr lang="en-US"/>
        </a:p>
      </dgm:t>
    </dgm:pt>
    <dgm:pt modelId="{6C8D8F6D-80CA-4EDD-902D-C29F6F6675A7}">
      <dgm:prSet/>
      <dgm:spPr/>
      <dgm:t>
        <a:bodyPr/>
        <a:lstStyle/>
        <a:p>
          <a:r>
            <a:rPr lang="en-US" dirty="0"/>
            <a:t>Challenged</a:t>
          </a:r>
        </a:p>
      </dgm:t>
    </dgm:pt>
    <dgm:pt modelId="{65172240-6CCB-45BB-8A45-D67D07C92970}" type="parTrans" cxnId="{73CC677B-A372-483F-97FB-186A373DC0F8}">
      <dgm:prSet/>
      <dgm:spPr/>
      <dgm:t>
        <a:bodyPr/>
        <a:lstStyle/>
        <a:p>
          <a:endParaRPr lang="en-US"/>
        </a:p>
      </dgm:t>
    </dgm:pt>
    <dgm:pt modelId="{6438CC90-3F73-46A8-B5DF-9CD8EF16E52D}" type="sibTrans" cxnId="{73CC677B-A372-483F-97FB-186A373DC0F8}">
      <dgm:prSet/>
      <dgm:spPr/>
      <dgm:t>
        <a:bodyPr/>
        <a:lstStyle/>
        <a:p>
          <a:endParaRPr lang="en-US"/>
        </a:p>
      </dgm:t>
    </dgm:pt>
    <dgm:pt modelId="{06E0379D-2359-42CA-95D8-2319829BA4D8}">
      <dgm:prSet/>
      <dgm:spPr/>
      <dgm:t>
        <a:bodyPr/>
        <a:lstStyle/>
        <a:p>
          <a:r>
            <a:rPr lang="en-US" dirty="0"/>
            <a:t>Challenged and stretched them in their teen years</a:t>
          </a:r>
        </a:p>
      </dgm:t>
    </dgm:pt>
    <dgm:pt modelId="{5AD0A7E4-ACE4-440F-8F78-795ED1078B7E}" type="parTrans" cxnId="{F51CF007-56F7-4A4C-B0F8-C2A2E0AD394F}">
      <dgm:prSet/>
      <dgm:spPr/>
      <dgm:t>
        <a:bodyPr/>
        <a:lstStyle/>
        <a:p>
          <a:endParaRPr lang="en-US"/>
        </a:p>
      </dgm:t>
    </dgm:pt>
    <dgm:pt modelId="{A4E69026-4119-4421-B513-5EC3D5BEEBE8}" type="sibTrans" cxnId="{F51CF007-56F7-4A4C-B0F8-C2A2E0AD394F}">
      <dgm:prSet/>
      <dgm:spPr/>
      <dgm:t>
        <a:bodyPr/>
        <a:lstStyle/>
        <a:p>
          <a:endParaRPr lang="en-US"/>
        </a:p>
      </dgm:t>
    </dgm:pt>
    <dgm:pt modelId="{ACAF8CB6-CF16-4CA7-BFEC-87AC747D485A}">
      <dgm:prSet/>
      <dgm:spPr/>
      <dgm:t>
        <a:bodyPr/>
        <a:lstStyle/>
        <a:p>
          <a:r>
            <a:rPr lang="en-US" dirty="0"/>
            <a:t>Handoff</a:t>
          </a:r>
        </a:p>
      </dgm:t>
    </dgm:pt>
    <dgm:pt modelId="{30B723B9-6BDC-4957-9AD1-3AA1C9E337C7}" type="parTrans" cxnId="{884ADE56-EB16-4766-B306-3E9F9087A52D}">
      <dgm:prSet/>
      <dgm:spPr/>
      <dgm:t>
        <a:bodyPr/>
        <a:lstStyle/>
        <a:p>
          <a:endParaRPr lang="en-US"/>
        </a:p>
      </dgm:t>
    </dgm:pt>
    <dgm:pt modelId="{1D935086-9985-4995-BE75-1A2AA4931D26}" type="sibTrans" cxnId="{884ADE56-EB16-4766-B306-3E9F9087A52D}">
      <dgm:prSet/>
      <dgm:spPr/>
      <dgm:t>
        <a:bodyPr/>
        <a:lstStyle/>
        <a:p>
          <a:endParaRPr lang="en-US"/>
        </a:p>
      </dgm:t>
    </dgm:pt>
    <dgm:pt modelId="{FD4EE731-3A39-4564-A762-CBA295E10063}">
      <dgm:prSet/>
      <dgm:spPr/>
      <dgm:t>
        <a:bodyPr/>
        <a:lstStyle/>
        <a:p>
          <a:r>
            <a:rPr lang="en-US" dirty="0"/>
            <a:t>Made the handoff to another church</a:t>
          </a:r>
        </a:p>
      </dgm:t>
    </dgm:pt>
    <dgm:pt modelId="{4A1EFEEC-DA11-4B1C-8CCC-7FB4C0DF60AA}" type="parTrans" cxnId="{B199AD09-9CE2-4042-ABEE-BEE9E02B69F0}">
      <dgm:prSet/>
      <dgm:spPr/>
      <dgm:t>
        <a:bodyPr/>
        <a:lstStyle/>
        <a:p>
          <a:endParaRPr lang="en-US"/>
        </a:p>
      </dgm:t>
    </dgm:pt>
    <dgm:pt modelId="{1B015F35-E2F6-42B5-BAE2-185BE05AD945}" type="sibTrans" cxnId="{B199AD09-9CE2-4042-ABEE-BEE9E02B69F0}">
      <dgm:prSet/>
      <dgm:spPr/>
      <dgm:t>
        <a:bodyPr/>
        <a:lstStyle/>
        <a:p>
          <a:endParaRPr lang="en-US"/>
        </a:p>
      </dgm:t>
    </dgm:pt>
    <dgm:pt modelId="{A2BCADD0-2F3D-4402-B376-B40CC15483EB}">
      <dgm:prSet/>
      <dgm:spPr/>
      <dgm:t>
        <a:bodyPr/>
        <a:lstStyle/>
        <a:p>
          <a:r>
            <a:rPr lang="en-US" dirty="0"/>
            <a:t>Belonging</a:t>
          </a:r>
        </a:p>
      </dgm:t>
    </dgm:pt>
    <dgm:pt modelId="{1CA870A3-91CC-44B8-9B77-320A92247CC0}" type="parTrans" cxnId="{F933A9FA-C500-43C9-A459-5609DD6026D5}">
      <dgm:prSet/>
      <dgm:spPr/>
      <dgm:t>
        <a:bodyPr/>
        <a:lstStyle/>
        <a:p>
          <a:endParaRPr lang="en-US"/>
        </a:p>
      </dgm:t>
    </dgm:pt>
    <dgm:pt modelId="{000A34C3-B591-4F54-AE2E-3BB7F3C1D964}" type="sibTrans" cxnId="{F933A9FA-C500-43C9-A459-5609DD6026D5}">
      <dgm:prSet/>
      <dgm:spPr/>
      <dgm:t>
        <a:bodyPr/>
        <a:lstStyle/>
        <a:p>
          <a:endParaRPr lang="en-US"/>
        </a:p>
      </dgm:t>
    </dgm:pt>
    <dgm:pt modelId="{E097D479-9757-4C9E-8846-B9436769E6CE}">
      <dgm:prSet/>
      <dgm:spPr/>
      <dgm:t>
        <a:bodyPr/>
        <a:lstStyle/>
        <a:p>
          <a:r>
            <a:rPr lang="en-US" dirty="0"/>
            <a:t>Created a sense of belonging</a:t>
          </a:r>
        </a:p>
      </dgm:t>
    </dgm:pt>
    <dgm:pt modelId="{C66A0777-E8D1-46E5-BEE9-BD0E421EC2CA}" type="parTrans" cxnId="{D2293AAD-7EBF-4018-96E4-F423594CBBB4}">
      <dgm:prSet/>
      <dgm:spPr/>
      <dgm:t>
        <a:bodyPr/>
        <a:lstStyle/>
        <a:p>
          <a:endParaRPr lang="en-US"/>
        </a:p>
      </dgm:t>
    </dgm:pt>
    <dgm:pt modelId="{E522BEEA-8434-4A20-BCC9-6D5A12386326}" type="sibTrans" cxnId="{D2293AAD-7EBF-4018-96E4-F423594CBBB4}">
      <dgm:prSet/>
      <dgm:spPr/>
      <dgm:t>
        <a:bodyPr/>
        <a:lstStyle/>
        <a:p>
          <a:endParaRPr lang="en-US"/>
        </a:p>
      </dgm:t>
    </dgm:pt>
    <dgm:pt modelId="{F894389B-0C9A-43C4-94C0-26153047754C}">
      <dgm:prSet/>
      <dgm:spPr/>
      <dgm:t>
        <a:bodyPr/>
        <a:lstStyle/>
        <a:p>
          <a:r>
            <a:rPr lang="en-US" b="1" i="1" u="sng" dirty="0"/>
            <a:t>Let</a:t>
          </a:r>
        </a:p>
      </dgm:t>
    </dgm:pt>
    <dgm:pt modelId="{AB4672FA-FCC6-4061-9499-DF446BB6EEC3}" type="parTrans" cxnId="{974BF4E9-76FA-4E8B-8E03-CA7F7864F6BD}">
      <dgm:prSet/>
      <dgm:spPr/>
      <dgm:t>
        <a:bodyPr/>
        <a:lstStyle/>
        <a:p>
          <a:endParaRPr lang="en-US"/>
        </a:p>
      </dgm:t>
    </dgm:pt>
    <dgm:pt modelId="{BC0053DF-539E-45A3-9D8A-2A0D4094025D}" type="sibTrans" cxnId="{974BF4E9-76FA-4E8B-8E03-CA7F7864F6BD}">
      <dgm:prSet/>
      <dgm:spPr/>
      <dgm:t>
        <a:bodyPr/>
        <a:lstStyle/>
        <a:p>
          <a:endParaRPr lang="en-US"/>
        </a:p>
      </dgm:t>
    </dgm:pt>
    <dgm:pt modelId="{58162AA9-FF17-4C1F-B045-48FAAC336BD4}">
      <dgm:prSet/>
      <dgm:spPr/>
      <dgm:t>
        <a:bodyPr/>
        <a:lstStyle/>
        <a:p>
          <a:r>
            <a:rPr lang="en-US" dirty="0"/>
            <a:t>We let them serve</a:t>
          </a:r>
        </a:p>
      </dgm:t>
    </dgm:pt>
    <dgm:pt modelId="{F873B2C7-5A4D-4794-8BA7-545CED557C15}" type="parTrans" cxnId="{EEB2DB01-7321-464C-83D3-77C6E91FBA6A}">
      <dgm:prSet/>
      <dgm:spPr/>
      <dgm:t>
        <a:bodyPr/>
        <a:lstStyle/>
        <a:p>
          <a:endParaRPr lang="en-US"/>
        </a:p>
      </dgm:t>
    </dgm:pt>
    <dgm:pt modelId="{F69EF68A-FBBF-4224-BED6-7DF506E73F0E}" type="sibTrans" cxnId="{EEB2DB01-7321-464C-83D3-77C6E91FBA6A}">
      <dgm:prSet/>
      <dgm:spPr/>
      <dgm:t>
        <a:bodyPr/>
        <a:lstStyle/>
        <a:p>
          <a:endParaRPr lang="en-US"/>
        </a:p>
      </dgm:t>
    </dgm:pt>
    <dgm:pt modelId="{CBCB05BE-B1A7-8241-B126-6EF4D42FB713}" type="pres">
      <dgm:prSet presAssocID="{EEE8477E-F0BA-492F-A5C6-6B7BFBD8434F}" presName="Name0" presStyleCnt="0">
        <dgm:presLayoutVars>
          <dgm:dir/>
          <dgm:animLvl val="lvl"/>
          <dgm:resizeHandles val="exact"/>
        </dgm:presLayoutVars>
      </dgm:prSet>
      <dgm:spPr/>
    </dgm:pt>
    <dgm:pt modelId="{92CE1B5F-FDA4-294D-9B9B-BB554152AE5F}" type="pres">
      <dgm:prSet presAssocID="{9375CF09-9828-446C-A8B2-57467284A725}" presName="linNode" presStyleCnt="0"/>
      <dgm:spPr/>
    </dgm:pt>
    <dgm:pt modelId="{B6992011-D2CF-6F4D-AED6-FB98EBC2B320}" type="pres">
      <dgm:prSet presAssocID="{9375CF09-9828-446C-A8B2-57467284A725}" presName="parentText" presStyleLbl="solidFgAcc1" presStyleIdx="0" presStyleCnt="5">
        <dgm:presLayoutVars>
          <dgm:chMax val="1"/>
          <dgm:bulletEnabled/>
        </dgm:presLayoutVars>
      </dgm:prSet>
      <dgm:spPr/>
    </dgm:pt>
    <dgm:pt modelId="{C9634092-A661-BC4D-A652-9F39FF1A92ED}" type="pres">
      <dgm:prSet presAssocID="{9375CF09-9828-446C-A8B2-57467284A725}" presName="descendantText" presStyleLbl="alignNode1" presStyleIdx="0" presStyleCnt="5">
        <dgm:presLayoutVars>
          <dgm:bulletEnabled/>
        </dgm:presLayoutVars>
      </dgm:prSet>
      <dgm:spPr/>
    </dgm:pt>
    <dgm:pt modelId="{455C6E53-7D6A-254D-9C68-019CF503D1E8}" type="pres">
      <dgm:prSet presAssocID="{A2993654-3672-4078-8090-7FAF6E2726C7}" presName="sp" presStyleCnt="0"/>
      <dgm:spPr/>
    </dgm:pt>
    <dgm:pt modelId="{997FF060-4433-D544-9823-3F18004228AD}" type="pres">
      <dgm:prSet presAssocID="{6C8D8F6D-80CA-4EDD-902D-C29F6F6675A7}" presName="linNode" presStyleCnt="0"/>
      <dgm:spPr/>
    </dgm:pt>
    <dgm:pt modelId="{94584A56-807A-BB4F-BCD9-ABAEB58B0B35}" type="pres">
      <dgm:prSet presAssocID="{6C8D8F6D-80CA-4EDD-902D-C29F6F6675A7}" presName="parentText" presStyleLbl="solidFgAcc1" presStyleIdx="1" presStyleCnt="5">
        <dgm:presLayoutVars>
          <dgm:chMax val="1"/>
          <dgm:bulletEnabled/>
        </dgm:presLayoutVars>
      </dgm:prSet>
      <dgm:spPr/>
    </dgm:pt>
    <dgm:pt modelId="{5F76D182-CBB1-1F49-A760-4C40511680AC}" type="pres">
      <dgm:prSet presAssocID="{6C8D8F6D-80CA-4EDD-902D-C29F6F6675A7}" presName="descendantText" presStyleLbl="alignNode1" presStyleIdx="1" presStyleCnt="5">
        <dgm:presLayoutVars>
          <dgm:bulletEnabled/>
        </dgm:presLayoutVars>
      </dgm:prSet>
      <dgm:spPr/>
    </dgm:pt>
    <dgm:pt modelId="{6ED58F23-234D-BC4F-9853-FABD0CB93BE4}" type="pres">
      <dgm:prSet presAssocID="{6438CC90-3F73-46A8-B5DF-9CD8EF16E52D}" presName="sp" presStyleCnt="0"/>
      <dgm:spPr/>
    </dgm:pt>
    <dgm:pt modelId="{6C39AFDD-F59E-0340-82E7-FC83CBCABB71}" type="pres">
      <dgm:prSet presAssocID="{ACAF8CB6-CF16-4CA7-BFEC-87AC747D485A}" presName="linNode" presStyleCnt="0"/>
      <dgm:spPr/>
    </dgm:pt>
    <dgm:pt modelId="{D56EE023-6FE4-6641-AC77-ACC29715FEF1}" type="pres">
      <dgm:prSet presAssocID="{ACAF8CB6-CF16-4CA7-BFEC-87AC747D485A}" presName="parentText" presStyleLbl="solidFgAcc1" presStyleIdx="2" presStyleCnt="5">
        <dgm:presLayoutVars>
          <dgm:chMax val="1"/>
          <dgm:bulletEnabled/>
        </dgm:presLayoutVars>
      </dgm:prSet>
      <dgm:spPr/>
    </dgm:pt>
    <dgm:pt modelId="{18BDED96-B341-2343-B399-1D2C3D80510D}" type="pres">
      <dgm:prSet presAssocID="{ACAF8CB6-CF16-4CA7-BFEC-87AC747D485A}" presName="descendantText" presStyleLbl="alignNode1" presStyleIdx="2" presStyleCnt="5">
        <dgm:presLayoutVars>
          <dgm:bulletEnabled/>
        </dgm:presLayoutVars>
      </dgm:prSet>
      <dgm:spPr/>
    </dgm:pt>
    <dgm:pt modelId="{ABFC3B92-1101-1A49-87C3-B56EC8AB9957}" type="pres">
      <dgm:prSet presAssocID="{1D935086-9985-4995-BE75-1A2AA4931D26}" presName="sp" presStyleCnt="0"/>
      <dgm:spPr/>
    </dgm:pt>
    <dgm:pt modelId="{CCB13437-6C3C-BE4A-B622-895BC9CD3DF8}" type="pres">
      <dgm:prSet presAssocID="{A2BCADD0-2F3D-4402-B376-B40CC15483EB}" presName="linNode" presStyleCnt="0"/>
      <dgm:spPr/>
    </dgm:pt>
    <dgm:pt modelId="{FF3ED248-314B-2B43-A40B-51DF0E269E0E}" type="pres">
      <dgm:prSet presAssocID="{A2BCADD0-2F3D-4402-B376-B40CC15483EB}" presName="parentText" presStyleLbl="solidFgAcc1" presStyleIdx="3" presStyleCnt="5">
        <dgm:presLayoutVars>
          <dgm:chMax val="1"/>
          <dgm:bulletEnabled/>
        </dgm:presLayoutVars>
      </dgm:prSet>
      <dgm:spPr/>
    </dgm:pt>
    <dgm:pt modelId="{A7FBB2DF-E387-384C-BB1D-5F4A66787716}" type="pres">
      <dgm:prSet presAssocID="{A2BCADD0-2F3D-4402-B376-B40CC15483EB}" presName="descendantText" presStyleLbl="alignNode1" presStyleIdx="3" presStyleCnt="5">
        <dgm:presLayoutVars>
          <dgm:bulletEnabled/>
        </dgm:presLayoutVars>
      </dgm:prSet>
      <dgm:spPr/>
    </dgm:pt>
    <dgm:pt modelId="{BB46E8F8-59F8-7641-AC6C-EEBC5CAE066E}" type="pres">
      <dgm:prSet presAssocID="{000A34C3-B591-4F54-AE2E-3BB7F3C1D964}" presName="sp" presStyleCnt="0"/>
      <dgm:spPr/>
    </dgm:pt>
    <dgm:pt modelId="{CB105B43-3E5B-A741-9F7E-B05C0FC0B746}" type="pres">
      <dgm:prSet presAssocID="{F894389B-0C9A-43C4-94C0-26153047754C}" presName="linNode" presStyleCnt="0"/>
      <dgm:spPr/>
    </dgm:pt>
    <dgm:pt modelId="{7751D485-4AD3-9744-8C81-ED1D4196E5EB}" type="pres">
      <dgm:prSet presAssocID="{F894389B-0C9A-43C4-94C0-26153047754C}" presName="parentText" presStyleLbl="solidFgAcc1" presStyleIdx="4" presStyleCnt="5">
        <dgm:presLayoutVars>
          <dgm:chMax val="1"/>
          <dgm:bulletEnabled/>
        </dgm:presLayoutVars>
      </dgm:prSet>
      <dgm:spPr/>
    </dgm:pt>
    <dgm:pt modelId="{829335D3-9027-504A-A44A-6F06B4E4A25F}" type="pres">
      <dgm:prSet presAssocID="{F894389B-0C9A-43C4-94C0-26153047754C}" presName="descendantText" presStyleLbl="alignNode1" presStyleIdx="4" presStyleCnt="5">
        <dgm:presLayoutVars>
          <dgm:bulletEnabled/>
        </dgm:presLayoutVars>
      </dgm:prSet>
      <dgm:spPr/>
    </dgm:pt>
  </dgm:ptLst>
  <dgm:cxnLst>
    <dgm:cxn modelId="{E2DB1B00-3C9B-0048-B291-C63B5A778626}" type="presOf" srcId="{EEE8477E-F0BA-492F-A5C6-6B7BFBD8434F}" destId="{CBCB05BE-B1A7-8241-B126-6EF4D42FB713}" srcOrd="0" destOrd="0" presId="urn:microsoft.com/office/officeart/2016/7/layout/VerticalHollowActionList"/>
    <dgm:cxn modelId="{EEB2DB01-7321-464C-83D3-77C6E91FBA6A}" srcId="{F894389B-0C9A-43C4-94C0-26153047754C}" destId="{58162AA9-FF17-4C1F-B045-48FAAC336BD4}" srcOrd="0" destOrd="0" parTransId="{F873B2C7-5A4D-4794-8BA7-545CED557C15}" sibTransId="{F69EF68A-FBBF-4224-BED6-7DF506E73F0E}"/>
    <dgm:cxn modelId="{1BB3CA07-6EC9-EB43-BD7C-27E7158EE2C7}" type="presOf" srcId="{F894389B-0C9A-43C4-94C0-26153047754C}" destId="{7751D485-4AD3-9744-8C81-ED1D4196E5EB}" srcOrd="0" destOrd="0" presId="urn:microsoft.com/office/officeart/2016/7/layout/VerticalHollowActionList"/>
    <dgm:cxn modelId="{F51CF007-56F7-4A4C-B0F8-C2A2E0AD394F}" srcId="{6C8D8F6D-80CA-4EDD-902D-C29F6F6675A7}" destId="{06E0379D-2359-42CA-95D8-2319829BA4D8}" srcOrd="0" destOrd="0" parTransId="{5AD0A7E4-ACE4-440F-8F78-795ED1078B7E}" sibTransId="{A4E69026-4119-4421-B513-5EC3D5BEEBE8}"/>
    <dgm:cxn modelId="{D4860B08-4222-FB41-9DE7-8C84441AD904}" type="presOf" srcId="{06E0379D-2359-42CA-95D8-2319829BA4D8}" destId="{5F76D182-CBB1-1F49-A760-4C40511680AC}" srcOrd="0" destOrd="0" presId="urn:microsoft.com/office/officeart/2016/7/layout/VerticalHollowActionList"/>
    <dgm:cxn modelId="{B199AD09-9CE2-4042-ABEE-BEE9E02B69F0}" srcId="{ACAF8CB6-CF16-4CA7-BFEC-87AC747D485A}" destId="{FD4EE731-3A39-4564-A762-CBA295E10063}" srcOrd="0" destOrd="0" parTransId="{4A1EFEEC-DA11-4B1C-8CCC-7FB4C0DF60AA}" sibTransId="{1B015F35-E2F6-42B5-BAE2-185BE05AD945}"/>
    <dgm:cxn modelId="{E9F7B318-4176-DE4D-B98A-2BF713C6D6FE}" type="presOf" srcId="{58162AA9-FF17-4C1F-B045-48FAAC336BD4}" destId="{829335D3-9027-504A-A44A-6F06B4E4A25F}" srcOrd="0" destOrd="0" presId="urn:microsoft.com/office/officeart/2016/7/layout/VerticalHollowActionList"/>
    <dgm:cxn modelId="{6A200655-9AF8-A541-8BF1-A9F483FA3E5D}" type="presOf" srcId="{ACAF8CB6-CF16-4CA7-BFEC-87AC747D485A}" destId="{D56EE023-6FE4-6641-AC77-ACC29715FEF1}" srcOrd="0" destOrd="0" presId="urn:microsoft.com/office/officeart/2016/7/layout/VerticalHollowActionList"/>
    <dgm:cxn modelId="{884ADE56-EB16-4766-B306-3E9F9087A52D}" srcId="{EEE8477E-F0BA-492F-A5C6-6B7BFBD8434F}" destId="{ACAF8CB6-CF16-4CA7-BFEC-87AC747D485A}" srcOrd="2" destOrd="0" parTransId="{30B723B9-6BDC-4957-9AD1-3AA1C9E337C7}" sibTransId="{1D935086-9985-4995-BE75-1A2AA4931D26}"/>
    <dgm:cxn modelId="{00B2B35F-5D31-3041-95E1-5DC402BD1AFB}" type="presOf" srcId="{FD4EE731-3A39-4564-A762-CBA295E10063}" destId="{18BDED96-B341-2343-B399-1D2C3D80510D}" srcOrd="0" destOrd="0" presId="urn:microsoft.com/office/officeart/2016/7/layout/VerticalHollowActionList"/>
    <dgm:cxn modelId="{C4954B74-89CC-4AF0-B8A9-04F1AEDA79FC}" srcId="{9375CF09-9828-446C-A8B2-57467284A725}" destId="{B07FD4B5-1F76-4DB1-AF2D-389A9669736F}" srcOrd="0" destOrd="0" parTransId="{A8A863DD-9468-4069-B615-E4A3F60CE8D7}" sibTransId="{0536A4B0-3B7F-44E9-A265-A2D6A500BEA9}"/>
    <dgm:cxn modelId="{73CC677B-A372-483F-97FB-186A373DC0F8}" srcId="{EEE8477E-F0BA-492F-A5C6-6B7BFBD8434F}" destId="{6C8D8F6D-80CA-4EDD-902D-C29F6F6675A7}" srcOrd="1" destOrd="0" parTransId="{65172240-6CCB-45BB-8A45-D67D07C92970}" sibTransId="{6438CC90-3F73-46A8-B5DF-9CD8EF16E52D}"/>
    <dgm:cxn modelId="{F92C8388-6AF8-564F-9A02-0402E2C72C57}" type="presOf" srcId="{A2BCADD0-2F3D-4402-B376-B40CC15483EB}" destId="{FF3ED248-314B-2B43-A40B-51DF0E269E0E}" srcOrd="0" destOrd="0" presId="urn:microsoft.com/office/officeart/2016/7/layout/VerticalHollowActionList"/>
    <dgm:cxn modelId="{64BD5193-438D-3C4D-8264-370DE9F03A36}" type="presOf" srcId="{6C8D8F6D-80CA-4EDD-902D-C29F6F6675A7}" destId="{94584A56-807A-BB4F-BCD9-ABAEB58B0B35}" srcOrd="0" destOrd="0" presId="urn:microsoft.com/office/officeart/2016/7/layout/VerticalHollowActionList"/>
    <dgm:cxn modelId="{28CCD9A6-94C3-4702-A875-00F9101AF5BD}" srcId="{EEE8477E-F0BA-492F-A5C6-6B7BFBD8434F}" destId="{9375CF09-9828-446C-A8B2-57467284A725}" srcOrd="0" destOrd="0" parTransId="{0815F903-57BA-4258-A6BF-C156BB5F57F0}" sibTransId="{A2993654-3672-4078-8090-7FAF6E2726C7}"/>
    <dgm:cxn modelId="{A60ED3A8-4A29-374B-9F84-2C42DE2859B3}" type="presOf" srcId="{B07FD4B5-1F76-4DB1-AF2D-389A9669736F}" destId="{C9634092-A661-BC4D-A652-9F39FF1A92ED}" srcOrd="0" destOrd="0" presId="urn:microsoft.com/office/officeart/2016/7/layout/VerticalHollowActionList"/>
    <dgm:cxn modelId="{D2293AAD-7EBF-4018-96E4-F423594CBBB4}" srcId="{A2BCADD0-2F3D-4402-B376-B40CC15483EB}" destId="{E097D479-9757-4C9E-8846-B9436769E6CE}" srcOrd="0" destOrd="0" parTransId="{C66A0777-E8D1-46E5-BEE9-BD0E421EC2CA}" sibTransId="{E522BEEA-8434-4A20-BCC9-6D5A12386326}"/>
    <dgm:cxn modelId="{17990EDF-F512-BF45-B86E-D26FCE4850DC}" type="presOf" srcId="{E097D479-9757-4C9E-8846-B9436769E6CE}" destId="{A7FBB2DF-E387-384C-BB1D-5F4A66787716}" srcOrd="0" destOrd="0" presId="urn:microsoft.com/office/officeart/2016/7/layout/VerticalHollowActionList"/>
    <dgm:cxn modelId="{974BF4E9-76FA-4E8B-8E03-CA7F7864F6BD}" srcId="{EEE8477E-F0BA-492F-A5C6-6B7BFBD8434F}" destId="{F894389B-0C9A-43C4-94C0-26153047754C}" srcOrd="4" destOrd="0" parTransId="{AB4672FA-FCC6-4061-9499-DF446BB6EEC3}" sibTransId="{BC0053DF-539E-45A3-9D8A-2A0D4094025D}"/>
    <dgm:cxn modelId="{F933A9FA-C500-43C9-A459-5609DD6026D5}" srcId="{EEE8477E-F0BA-492F-A5C6-6B7BFBD8434F}" destId="{A2BCADD0-2F3D-4402-B376-B40CC15483EB}" srcOrd="3" destOrd="0" parTransId="{1CA870A3-91CC-44B8-9B77-320A92247CC0}" sibTransId="{000A34C3-B591-4F54-AE2E-3BB7F3C1D964}"/>
    <dgm:cxn modelId="{293AD2FA-9134-E744-B3EE-E4DA36967F30}" type="presOf" srcId="{9375CF09-9828-446C-A8B2-57467284A725}" destId="{B6992011-D2CF-6F4D-AED6-FB98EBC2B320}" srcOrd="0" destOrd="0" presId="urn:microsoft.com/office/officeart/2016/7/layout/VerticalHollowActionList"/>
    <dgm:cxn modelId="{9F065EBB-795A-3942-A0E2-D6A9033B0EA0}" type="presParOf" srcId="{CBCB05BE-B1A7-8241-B126-6EF4D42FB713}" destId="{92CE1B5F-FDA4-294D-9B9B-BB554152AE5F}" srcOrd="0" destOrd="0" presId="urn:microsoft.com/office/officeart/2016/7/layout/VerticalHollowActionList"/>
    <dgm:cxn modelId="{C867F148-2A88-0F4E-9288-B7F5CF2999EE}" type="presParOf" srcId="{92CE1B5F-FDA4-294D-9B9B-BB554152AE5F}" destId="{B6992011-D2CF-6F4D-AED6-FB98EBC2B320}" srcOrd="0" destOrd="0" presId="urn:microsoft.com/office/officeart/2016/7/layout/VerticalHollowActionList"/>
    <dgm:cxn modelId="{F8E06E17-0D2B-D244-B705-67803153FC94}" type="presParOf" srcId="{92CE1B5F-FDA4-294D-9B9B-BB554152AE5F}" destId="{C9634092-A661-BC4D-A652-9F39FF1A92ED}" srcOrd="1" destOrd="0" presId="urn:microsoft.com/office/officeart/2016/7/layout/VerticalHollowActionList"/>
    <dgm:cxn modelId="{73655036-9CC8-C64C-9746-1ADB6DF90A1B}" type="presParOf" srcId="{CBCB05BE-B1A7-8241-B126-6EF4D42FB713}" destId="{455C6E53-7D6A-254D-9C68-019CF503D1E8}" srcOrd="1" destOrd="0" presId="urn:microsoft.com/office/officeart/2016/7/layout/VerticalHollowActionList"/>
    <dgm:cxn modelId="{A151F39C-CD68-7448-A79F-7EAA6F58D104}" type="presParOf" srcId="{CBCB05BE-B1A7-8241-B126-6EF4D42FB713}" destId="{997FF060-4433-D544-9823-3F18004228AD}" srcOrd="2" destOrd="0" presId="urn:microsoft.com/office/officeart/2016/7/layout/VerticalHollowActionList"/>
    <dgm:cxn modelId="{E9A783A7-1644-BC48-96F0-51A799A7879F}" type="presParOf" srcId="{997FF060-4433-D544-9823-3F18004228AD}" destId="{94584A56-807A-BB4F-BCD9-ABAEB58B0B35}" srcOrd="0" destOrd="0" presId="urn:microsoft.com/office/officeart/2016/7/layout/VerticalHollowActionList"/>
    <dgm:cxn modelId="{007E16E3-D3D6-504A-97AD-3A0C9D51DEB6}" type="presParOf" srcId="{997FF060-4433-D544-9823-3F18004228AD}" destId="{5F76D182-CBB1-1F49-A760-4C40511680AC}" srcOrd="1" destOrd="0" presId="urn:microsoft.com/office/officeart/2016/7/layout/VerticalHollowActionList"/>
    <dgm:cxn modelId="{9D6CCF14-EB42-8F43-9BF8-013F378A3B15}" type="presParOf" srcId="{CBCB05BE-B1A7-8241-B126-6EF4D42FB713}" destId="{6ED58F23-234D-BC4F-9853-FABD0CB93BE4}" srcOrd="3" destOrd="0" presId="urn:microsoft.com/office/officeart/2016/7/layout/VerticalHollowActionList"/>
    <dgm:cxn modelId="{B961EC19-0B4E-8445-BAD2-D79F1AF89EDA}" type="presParOf" srcId="{CBCB05BE-B1A7-8241-B126-6EF4D42FB713}" destId="{6C39AFDD-F59E-0340-82E7-FC83CBCABB71}" srcOrd="4" destOrd="0" presId="urn:microsoft.com/office/officeart/2016/7/layout/VerticalHollowActionList"/>
    <dgm:cxn modelId="{4D085689-1396-CB46-BDC7-3E59BE6B65C0}" type="presParOf" srcId="{6C39AFDD-F59E-0340-82E7-FC83CBCABB71}" destId="{D56EE023-6FE4-6641-AC77-ACC29715FEF1}" srcOrd="0" destOrd="0" presId="urn:microsoft.com/office/officeart/2016/7/layout/VerticalHollowActionList"/>
    <dgm:cxn modelId="{EFE07DFA-931B-BC40-BEFC-BCD0CCC5D840}" type="presParOf" srcId="{6C39AFDD-F59E-0340-82E7-FC83CBCABB71}" destId="{18BDED96-B341-2343-B399-1D2C3D80510D}" srcOrd="1" destOrd="0" presId="urn:microsoft.com/office/officeart/2016/7/layout/VerticalHollowActionList"/>
    <dgm:cxn modelId="{00065853-4B74-A94A-A4ED-08B8831CDB90}" type="presParOf" srcId="{CBCB05BE-B1A7-8241-B126-6EF4D42FB713}" destId="{ABFC3B92-1101-1A49-87C3-B56EC8AB9957}" srcOrd="5" destOrd="0" presId="urn:microsoft.com/office/officeart/2016/7/layout/VerticalHollowActionList"/>
    <dgm:cxn modelId="{605307D9-BA42-0542-AEA1-B133036C4CA8}" type="presParOf" srcId="{CBCB05BE-B1A7-8241-B126-6EF4D42FB713}" destId="{CCB13437-6C3C-BE4A-B622-895BC9CD3DF8}" srcOrd="6" destOrd="0" presId="urn:microsoft.com/office/officeart/2016/7/layout/VerticalHollowActionList"/>
    <dgm:cxn modelId="{CFE66894-8E0D-624D-8F7A-674C78CB77FB}" type="presParOf" srcId="{CCB13437-6C3C-BE4A-B622-895BC9CD3DF8}" destId="{FF3ED248-314B-2B43-A40B-51DF0E269E0E}" srcOrd="0" destOrd="0" presId="urn:microsoft.com/office/officeart/2016/7/layout/VerticalHollowActionList"/>
    <dgm:cxn modelId="{07783E2E-108D-4446-B3A5-A0AEEA484D56}" type="presParOf" srcId="{CCB13437-6C3C-BE4A-B622-895BC9CD3DF8}" destId="{A7FBB2DF-E387-384C-BB1D-5F4A66787716}" srcOrd="1" destOrd="0" presId="urn:microsoft.com/office/officeart/2016/7/layout/VerticalHollowActionList"/>
    <dgm:cxn modelId="{71259D52-1CEA-8242-A283-CCA31C7E6F34}" type="presParOf" srcId="{CBCB05BE-B1A7-8241-B126-6EF4D42FB713}" destId="{BB46E8F8-59F8-7641-AC6C-EEBC5CAE066E}" srcOrd="7" destOrd="0" presId="urn:microsoft.com/office/officeart/2016/7/layout/VerticalHollowActionList"/>
    <dgm:cxn modelId="{32B01198-9D54-0C4E-8703-02CB8D8EFFF7}" type="presParOf" srcId="{CBCB05BE-B1A7-8241-B126-6EF4D42FB713}" destId="{CB105B43-3E5B-A741-9F7E-B05C0FC0B746}" srcOrd="8" destOrd="0" presId="urn:microsoft.com/office/officeart/2016/7/layout/VerticalHollowActionList"/>
    <dgm:cxn modelId="{EB2FABD7-0971-1544-A13D-4957D79C3324}" type="presParOf" srcId="{CB105B43-3E5B-A741-9F7E-B05C0FC0B746}" destId="{7751D485-4AD3-9744-8C81-ED1D4196E5EB}" srcOrd="0" destOrd="0" presId="urn:microsoft.com/office/officeart/2016/7/layout/VerticalHollowActionList"/>
    <dgm:cxn modelId="{3546E1BB-5245-8249-ACA4-AAFF693AE4C9}" type="presParOf" srcId="{CB105B43-3E5B-A741-9F7E-B05C0FC0B746}" destId="{829335D3-9027-504A-A44A-6F06B4E4A25F}"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04AB5-8073-8C42-B7A7-939DF61A3131}">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810DF-4D25-F144-BAF2-41307975ACCA}">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1" u="sng" kern="1200" dirty="0"/>
            <a:t>70%</a:t>
          </a:r>
          <a:r>
            <a:rPr lang="en-US" sz="2200" kern="1200" dirty="0"/>
            <a:t> of youth stop attending church and start leaving when they graduate from high school</a:t>
          </a:r>
        </a:p>
      </dsp:txBody>
      <dsp:txXfrm>
        <a:off x="378614" y="886531"/>
        <a:ext cx="2810360" cy="1744948"/>
      </dsp:txXfrm>
    </dsp:sp>
    <dsp:sp modelId="{1AC9D7FA-95A3-B441-A360-5C07DDD4B92A}">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CF19B-5203-B342-9468-99339E12C37B}">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Only </a:t>
          </a:r>
          <a:r>
            <a:rPr lang="en-US" sz="2200" b="1" i="1" u="sng" kern="1200" dirty="0"/>
            <a:t>10%</a:t>
          </a:r>
          <a:r>
            <a:rPr lang="en-US" sz="2200" kern="1200" dirty="0"/>
            <a:t> of Gen Z (born between 1997-2012) attend church at least once a month</a:t>
          </a:r>
        </a:p>
      </dsp:txBody>
      <dsp:txXfrm>
        <a:off x="3946203" y="886531"/>
        <a:ext cx="2810360" cy="1744948"/>
      </dsp:txXfrm>
    </dsp:sp>
    <dsp:sp modelId="{80A24C77-CCC4-EF43-8178-D71310AA9FEF}">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C68CF-2E25-D642-9508-6EF1F974B6A7}">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Gen Z is the </a:t>
          </a:r>
          <a:r>
            <a:rPr lang="en-US" sz="2200" b="1" i="1" u="sng" kern="1200" dirty="0"/>
            <a:t>least churched</a:t>
          </a:r>
          <a:r>
            <a:rPr lang="en-US" sz="2200" kern="1200" dirty="0"/>
            <a:t> generation in American history</a:t>
          </a:r>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E4EF3-E193-EC47-B08A-33AFAFD66A65}">
      <dsp:nvSpPr>
        <dsp:cNvPr id="0" name=""/>
        <dsp:cNvSpPr/>
      </dsp:nvSpPr>
      <dsp:spPr>
        <a:xfrm>
          <a:off x="0" y="69508"/>
          <a:ext cx="7559504" cy="1979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1" u="sng" kern="1200" dirty="0"/>
            <a:t>99.25%</a:t>
          </a:r>
          <a:r>
            <a:rPr lang="en-US" sz="3600" kern="1200" dirty="0"/>
            <a:t> report regular church attendance (86% weekly, 13% bi-weekly)</a:t>
          </a:r>
        </a:p>
      </dsp:txBody>
      <dsp:txXfrm>
        <a:off x="96638" y="166146"/>
        <a:ext cx="7366228" cy="1786364"/>
      </dsp:txXfrm>
    </dsp:sp>
    <dsp:sp modelId="{74659ADA-782D-3140-8B0B-32AA8F5333A5}">
      <dsp:nvSpPr>
        <dsp:cNvPr id="0" name=""/>
        <dsp:cNvSpPr/>
      </dsp:nvSpPr>
      <dsp:spPr>
        <a:xfrm>
          <a:off x="0" y="2152828"/>
          <a:ext cx="7559504" cy="19796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1" u="sng" kern="1200" dirty="0"/>
            <a:t>87%</a:t>
          </a:r>
          <a:r>
            <a:rPr lang="en-US" sz="3600" kern="1200" dirty="0"/>
            <a:t> report being involved in church ministry, most of which involved multiple ministries</a:t>
          </a:r>
        </a:p>
      </dsp:txBody>
      <dsp:txXfrm>
        <a:off x="96638" y="2249466"/>
        <a:ext cx="7366228" cy="1786364"/>
      </dsp:txXfrm>
    </dsp:sp>
    <dsp:sp modelId="{F701DBFE-8C1B-EE4E-9C19-C0B074B7FDB0}">
      <dsp:nvSpPr>
        <dsp:cNvPr id="0" name=""/>
        <dsp:cNvSpPr/>
      </dsp:nvSpPr>
      <dsp:spPr>
        <a:xfrm>
          <a:off x="0" y="4236148"/>
          <a:ext cx="7559504" cy="19796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1" u="sng" kern="1200" dirty="0"/>
            <a:t>85%</a:t>
          </a:r>
          <a:r>
            <a:rPr lang="en-US" sz="3600" kern="1200" dirty="0"/>
            <a:t> attend a Free Will Baptist Church</a:t>
          </a:r>
        </a:p>
      </dsp:txBody>
      <dsp:txXfrm>
        <a:off x="96638" y="4332786"/>
        <a:ext cx="7366228" cy="1786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4092-A661-BC4D-A652-9F39FF1A92ED}">
      <dsp:nvSpPr>
        <dsp:cNvPr id="0" name=""/>
        <dsp:cNvSpPr/>
      </dsp:nvSpPr>
      <dsp:spPr>
        <a:xfrm>
          <a:off x="1323974" y="0"/>
          <a:ext cx="5295899" cy="435254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55" tIns="1105546" rIns="102755" bIns="1105546" numCol="1" spcCol="1270" anchor="ctr" anchorCtr="0">
          <a:noAutofit/>
        </a:bodyPr>
        <a:lstStyle/>
        <a:p>
          <a:pPr marL="0" lvl="0" indent="0" algn="l" defTabSz="1066800">
            <a:lnSpc>
              <a:spcPct val="90000"/>
            </a:lnSpc>
            <a:spcBef>
              <a:spcPct val="0"/>
            </a:spcBef>
            <a:spcAft>
              <a:spcPct val="35000"/>
            </a:spcAft>
            <a:buNone/>
          </a:pPr>
          <a:r>
            <a:rPr lang="en-US" sz="2400" kern="1200" dirty="0"/>
            <a:t>Trained them in their youth</a:t>
          </a:r>
        </a:p>
      </dsp:txBody>
      <dsp:txXfrm>
        <a:off x="1323974" y="0"/>
        <a:ext cx="5295899" cy="4352544"/>
      </dsp:txXfrm>
    </dsp:sp>
    <dsp:sp modelId="{B6992011-D2CF-6F4D-AED6-FB98EBC2B320}">
      <dsp:nvSpPr>
        <dsp:cNvPr id="0" name=""/>
        <dsp:cNvSpPr/>
      </dsp:nvSpPr>
      <dsp:spPr>
        <a:xfrm>
          <a:off x="0" y="0"/>
          <a:ext cx="1323974" cy="435254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060" tIns="429935" rIns="70060" bIns="429935" numCol="1" spcCol="1270" anchor="ctr" anchorCtr="0">
          <a:noAutofit/>
        </a:bodyPr>
        <a:lstStyle/>
        <a:p>
          <a:pPr marL="0" lvl="0" indent="0" algn="ctr" defTabSz="1244600">
            <a:lnSpc>
              <a:spcPct val="90000"/>
            </a:lnSpc>
            <a:spcBef>
              <a:spcPct val="0"/>
            </a:spcBef>
            <a:spcAft>
              <a:spcPct val="35000"/>
            </a:spcAft>
            <a:buNone/>
          </a:pPr>
          <a:r>
            <a:rPr lang="en-US" sz="2800" i="1" u="sng" kern="1200" dirty="0"/>
            <a:t>Trained</a:t>
          </a:r>
        </a:p>
      </dsp:txBody>
      <dsp:txXfrm>
        <a:off x="0" y="0"/>
        <a:ext cx="1323974" cy="4352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4092-A661-BC4D-A652-9F39FF1A92ED}">
      <dsp:nvSpPr>
        <dsp:cNvPr id="0" name=""/>
        <dsp:cNvSpPr/>
      </dsp:nvSpPr>
      <dsp:spPr>
        <a:xfrm>
          <a:off x="1219200" y="382"/>
          <a:ext cx="4876800" cy="211251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23" tIns="536579" rIns="94623" bIns="536579" numCol="1" spcCol="1270" anchor="ctr" anchorCtr="0">
          <a:noAutofit/>
        </a:bodyPr>
        <a:lstStyle/>
        <a:p>
          <a:pPr marL="0" lvl="0" indent="0" algn="l" defTabSz="666750">
            <a:lnSpc>
              <a:spcPct val="90000"/>
            </a:lnSpc>
            <a:spcBef>
              <a:spcPct val="0"/>
            </a:spcBef>
            <a:spcAft>
              <a:spcPct val="35000"/>
            </a:spcAft>
            <a:buNone/>
          </a:pPr>
          <a:r>
            <a:rPr lang="en-US" sz="1500" kern="1200" dirty="0"/>
            <a:t>Trained them in their youth</a:t>
          </a:r>
        </a:p>
      </dsp:txBody>
      <dsp:txXfrm>
        <a:off x="1219200" y="382"/>
        <a:ext cx="4876800" cy="2112514"/>
      </dsp:txXfrm>
    </dsp:sp>
    <dsp:sp modelId="{B6992011-D2CF-6F4D-AED6-FB98EBC2B320}">
      <dsp:nvSpPr>
        <dsp:cNvPr id="0" name=""/>
        <dsp:cNvSpPr/>
      </dsp:nvSpPr>
      <dsp:spPr>
        <a:xfrm>
          <a:off x="0" y="382"/>
          <a:ext cx="1219200" cy="211251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16" tIns="208669" rIns="64516" bIns="208669" numCol="1" spcCol="1270" anchor="ctr" anchorCtr="0">
          <a:noAutofit/>
        </a:bodyPr>
        <a:lstStyle/>
        <a:p>
          <a:pPr marL="0" lvl="0" indent="0" algn="ctr" defTabSz="800100">
            <a:lnSpc>
              <a:spcPct val="90000"/>
            </a:lnSpc>
            <a:spcBef>
              <a:spcPct val="0"/>
            </a:spcBef>
            <a:spcAft>
              <a:spcPct val="35000"/>
            </a:spcAft>
            <a:buNone/>
          </a:pPr>
          <a:r>
            <a:rPr lang="en-US" sz="1800" kern="1200" dirty="0"/>
            <a:t>Trained</a:t>
          </a:r>
        </a:p>
      </dsp:txBody>
      <dsp:txXfrm>
        <a:off x="0" y="382"/>
        <a:ext cx="1219200" cy="2112514"/>
      </dsp:txXfrm>
    </dsp:sp>
    <dsp:sp modelId="{5F76D182-CBB1-1F49-A760-4C40511680AC}">
      <dsp:nvSpPr>
        <dsp:cNvPr id="0" name=""/>
        <dsp:cNvSpPr/>
      </dsp:nvSpPr>
      <dsp:spPr>
        <a:xfrm>
          <a:off x="1219200" y="2239647"/>
          <a:ext cx="4876800" cy="211251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23" tIns="536579" rIns="94623" bIns="536579" numCol="1" spcCol="1270" anchor="ctr" anchorCtr="0">
          <a:noAutofit/>
        </a:bodyPr>
        <a:lstStyle/>
        <a:p>
          <a:pPr marL="0" lvl="0" indent="0" algn="l" defTabSz="666750">
            <a:lnSpc>
              <a:spcPct val="90000"/>
            </a:lnSpc>
            <a:spcBef>
              <a:spcPct val="0"/>
            </a:spcBef>
            <a:spcAft>
              <a:spcPct val="35000"/>
            </a:spcAft>
            <a:buNone/>
          </a:pPr>
          <a:r>
            <a:rPr lang="en-US" sz="1500" kern="1200" dirty="0"/>
            <a:t>Challenged and stretched them in their teen years</a:t>
          </a:r>
        </a:p>
      </dsp:txBody>
      <dsp:txXfrm>
        <a:off x="1219200" y="2239647"/>
        <a:ext cx="4876800" cy="2112514"/>
      </dsp:txXfrm>
    </dsp:sp>
    <dsp:sp modelId="{94584A56-807A-BB4F-BCD9-ABAEB58B0B35}">
      <dsp:nvSpPr>
        <dsp:cNvPr id="0" name=""/>
        <dsp:cNvSpPr/>
      </dsp:nvSpPr>
      <dsp:spPr>
        <a:xfrm>
          <a:off x="0" y="2239647"/>
          <a:ext cx="1219200" cy="211251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16" tIns="208669" rIns="64516" bIns="208669" numCol="1" spcCol="1270" anchor="ctr" anchorCtr="0">
          <a:noAutofit/>
        </a:bodyPr>
        <a:lstStyle/>
        <a:p>
          <a:pPr marL="0" lvl="0" indent="0" algn="ctr" defTabSz="800100">
            <a:lnSpc>
              <a:spcPct val="90000"/>
            </a:lnSpc>
            <a:spcBef>
              <a:spcPct val="0"/>
            </a:spcBef>
            <a:spcAft>
              <a:spcPct val="35000"/>
            </a:spcAft>
            <a:buNone/>
          </a:pPr>
          <a:r>
            <a:rPr lang="en-US" sz="1800" b="1" i="1" u="sng" kern="1200" dirty="0"/>
            <a:t>Challenged</a:t>
          </a:r>
        </a:p>
      </dsp:txBody>
      <dsp:txXfrm>
        <a:off x="0" y="2239647"/>
        <a:ext cx="1219200" cy="2112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4092-A661-BC4D-A652-9F39FF1A92ED}">
      <dsp:nvSpPr>
        <dsp:cNvPr id="0" name=""/>
        <dsp:cNvSpPr/>
      </dsp:nvSpPr>
      <dsp:spPr>
        <a:xfrm>
          <a:off x="1109980" y="1360"/>
          <a:ext cx="4439920" cy="139417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47" tIns="354120" rIns="86147" bIns="354120" numCol="1" spcCol="1270" anchor="ctr" anchorCtr="0">
          <a:noAutofit/>
        </a:bodyPr>
        <a:lstStyle/>
        <a:p>
          <a:pPr marL="0" lvl="0" indent="0" algn="l" defTabSz="622300">
            <a:lnSpc>
              <a:spcPct val="90000"/>
            </a:lnSpc>
            <a:spcBef>
              <a:spcPct val="0"/>
            </a:spcBef>
            <a:spcAft>
              <a:spcPct val="35000"/>
            </a:spcAft>
            <a:buNone/>
          </a:pPr>
          <a:r>
            <a:rPr lang="en-US" sz="1400" kern="1200" dirty="0"/>
            <a:t>Trained them in their youth</a:t>
          </a:r>
        </a:p>
      </dsp:txBody>
      <dsp:txXfrm>
        <a:off x="1109980" y="1360"/>
        <a:ext cx="4439920" cy="1394174"/>
      </dsp:txXfrm>
    </dsp:sp>
    <dsp:sp modelId="{B6992011-D2CF-6F4D-AED6-FB98EBC2B320}">
      <dsp:nvSpPr>
        <dsp:cNvPr id="0" name=""/>
        <dsp:cNvSpPr/>
      </dsp:nvSpPr>
      <dsp:spPr>
        <a:xfrm>
          <a:off x="0" y="1360"/>
          <a:ext cx="1109980" cy="139417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36" tIns="137713" rIns="58736" bIns="137713" numCol="1" spcCol="1270" anchor="ctr" anchorCtr="0">
          <a:noAutofit/>
        </a:bodyPr>
        <a:lstStyle/>
        <a:p>
          <a:pPr marL="0" lvl="0" indent="0" algn="ctr" defTabSz="755650">
            <a:lnSpc>
              <a:spcPct val="90000"/>
            </a:lnSpc>
            <a:spcBef>
              <a:spcPct val="0"/>
            </a:spcBef>
            <a:spcAft>
              <a:spcPct val="35000"/>
            </a:spcAft>
            <a:buNone/>
          </a:pPr>
          <a:r>
            <a:rPr lang="en-US" sz="1700" kern="1200" dirty="0"/>
            <a:t>Trained</a:t>
          </a:r>
        </a:p>
      </dsp:txBody>
      <dsp:txXfrm>
        <a:off x="0" y="1360"/>
        <a:ext cx="1109980" cy="1394174"/>
      </dsp:txXfrm>
    </dsp:sp>
    <dsp:sp modelId="{5F76D182-CBB1-1F49-A760-4C40511680AC}">
      <dsp:nvSpPr>
        <dsp:cNvPr id="0" name=""/>
        <dsp:cNvSpPr/>
      </dsp:nvSpPr>
      <dsp:spPr>
        <a:xfrm>
          <a:off x="1109980" y="1479184"/>
          <a:ext cx="4439920" cy="139417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47" tIns="354120" rIns="86147" bIns="354120" numCol="1" spcCol="1270" anchor="ctr" anchorCtr="0">
          <a:noAutofit/>
        </a:bodyPr>
        <a:lstStyle/>
        <a:p>
          <a:pPr marL="0" lvl="0" indent="0" algn="l" defTabSz="622300">
            <a:lnSpc>
              <a:spcPct val="90000"/>
            </a:lnSpc>
            <a:spcBef>
              <a:spcPct val="0"/>
            </a:spcBef>
            <a:spcAft>
              <a:spcPct val="35000"/>
            </a:spcAft>
            <a:buNone/>
          </a:pPr>
          <a:r>
            <a:rPr lang="en-US" sz="1400" kern="1200" dirty="0"/>
            <a:t>Challenged and stretched them in their teen years</a:t>
          </a:r>
        </a:p>
      </dsp:txBody>
      <dsp:txXfrm>
        <a:off x="1109980" y="1479184"/>
        <a:ext cx="4439920" cy="1394174"/>
      </dsp:txXfrm>
    </dsp:sp>
    <dsp:sp modelId="{94584A56-807A-BB4F-BCD9-ABAEB58B0B35}">
      <dsp:nvSpPr>
        <dsp:cNvPr id="0" name=""/>
        <dsp:cNvSpPr/>
      </dsp:nvSpPr>
      <dsp:spPr>
        <a:xfrm>
          <a:off x="0" y="1479184"/>
          <a:ext cx="1109980" cy="139417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36" tIns="137713" rIns="58736" bIns="137713" numCol="1" spcCol="1270" anchor="ctr" anchorCtr="0">
          <a:noAutofit/>
        </a:bodyPr>
        <a:lstStyle/>
        <a:p>
          <a:pPr marL="0" lvl="0" indent="0" algn="ctr" defTabSz="755650">
            <a:lnSpc>
              <a:spcPct val="90000"/>
            </a:lnSpc>
            <a:spcBef>
              <a:spcPct val="0"/>
            </a:spcBef>
            <a:spcAft>
              <a:spcPct val="35000"/>
            </a:spcAft>
            <a:buNone/>
          </a:pPr>
          <a:r>
            <a:rPr lang="en-US" sz="1700" kern="1200" dirty="0"/>
            <a:t>Challenged</a:t>
          </a:r>
        </a:p>
      </dsp:txBody>
      <dsp:txXfrm>
        <a:off x="0" y="1479184"/>
        <a:ext cx="1109980" cy="1394174"/>
      </dsp:txXfrm>
    </dsp:sp>
    <dsp:sp modelId="{18BDED96-B341-2343-B399-1D2C3D80510D}">
      <dsp:nvSpPr>
        <dsp:cNvPr id="0" name=""/>
        <dsp:cNvSpPr/>
      </dsp:nvSpPr>
      <dsp:spPr>
        <a:xfrm>
          <a:off x="1109980" y="2957009"/>
          <a:ext cx="4439920" cy="139417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47" tIns="354120" rIns="86147" bIns="354120" numCol="1" spcCol="1270" anchor="ctr" anchorCtr="0">
          <a:noAutofit/>
        </a:bodyPr>
        <a:lstStyle/>
        <a:p>
          <a:pPr marL="0" lvl="0" indent="0" algn="l" defTabSz="622300">
            <a:lnSpc>
              <a:spcPct val="90000"/>
            </a:lnSpc>
            <a:spcBef>
              <a:spcPct val="0"/>
            </a:spcBef>
            <a:spcAft>
              <a:spcPct val="35000"/>
            </a:spcAft>
            <a:buNone/>
          </a:pPr>
          <a:r>
            <a:rPr lang="en-US" sz="1400" kern="1200" dirty="0"/>
            <a:t>Made the handoff to another church</a:t>
          </a:r>
        </a:p>
      </dsp:txBody>
      <dsp:txXfrm>
        <a:off x="1109980" y="2957009"/>
        <a:ext cx="4439920" cy="1394174"/>
      </dsp:txXfrm>
    </dsp:sp>
    <dsp:sp modelId="{D56EE023-6FE4-6641-AC77-ACC29715FEF1}">
      <dsp:nvSpPr>
        <dsp:cNvPr id="0" name=""/>
        <dsp:cNvSpPr/>
      </dsp:nvSpPr>
      <dsp:spPr>
        <a:xfrm>
          <a:off x="0" y="2957009"/>
          <a:ext cx="1109980" cy="139417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36" tIns="137713" rIns="58736" bIns="137713" numCol="1" spcCol="1270" anchor="ctr" anchorCtr="0">
          <a:noAutofit/>
        </a:bodyPr>
        <a:lstStyle/>
        <a:p>
          <a:pPr marL="0" lvl="0" indent="0" algn="ctr" defTabSz="755650">
            <a:lnSpc>
              <a:spcPct val="90000"/>
            </a:lnSpc>
            <a:spcBef>
              <a:spcPct val="0"/>
            </a:spcBef>
            <a:spcAft>
              <a:spcPct val="35000"/>
            </a:spcAft>
            <a:buNone/>
          </a:pPr>
          <a:r>
            <a:rPr lang="en-US" sz="1700" b="1" i="1" u="sng" kern="1200" dirty="0"/>
            <a:t>Handoff</a:t>
          </a:r>
        </a:p>
      </dsp:txBody>
      <dsp:txXfrm>
        <a:off x="0" y="2957009"/>
        <a:ext cx="1109980" cy="13941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4092-A661-BC4D-A652-9F39FF1A92ED}">
      <dsp:nvSpPr>
        <dsp:cNvPr id="0" name=""/>
        <dsp:cNvSpPr/>
      </dsp:nvSpPr>
      <dsp:spPr>
        <a:xfrm>
          <a:off x="2103120" y="2008"/>
          <a:ext cx="8412480" cy="104031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64241" rIns="163225" bIns="264241" numCol="1" spcCol="1270" anchor="ctr" anchorCtr="0">
          <a:noAutofit/>
        </a:bodyPr>
        <a:lstStyle/>
        <a:p>
          <a:pPr marL="0" lvl="0" indent="0" algn="l" defTabSz="1066800">
            <a:lnSpc>
              <a:spcPct val="90000"/>
            </a:lnSpc>
            <a:spcBef>
              <a:spcPct val="0"/>
            </a:spcBef>
            <a:spcAft>
              <a:spcPct val="35000"/>
            </a:spcAft>
            <a:buNone/>
          </a:pPr>
          <a:r>
            <a:rPr lang="en-US" sz="2400" kern="1200" dirty="0"/>
            <a:t>Trained them in their youth</a:t>
          </a:r>
        </a:p>
      </dsp:txBody>
      <dsp:txXfrm>
        <a:off x="2103120" y="2008"/>
        <a:ext cx="8412480" cy="1040317"/>
      </dsp:txXfrm>
    </dsp:sp>
    <dsp:sp modelId="{B6992011-D2CF-6F4D-AED6-FB98EBC2B320}">
      <dsp:nvSpPr>
        <dsp:cNvPr id="0" name=""/>
        <dsp:cNvSpPr/>
      </dsp:nvSpPr>
      <dsp:spPr>
        <a:xfrm>
          <a:off x="0" y="2008"/>
          <a:ext cx="2103120" cy="10403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60" rIns="111290" bIns="102760" numCol="1" spcCol="1270" anchor="ctr" anchorCtr="0">
          <a:noAutofit/>
        </a:bodyPr>
        <a:lstStyle/>
        <a:p>
          <a:pPr marL="0" lvl="0" indent="0" algn="ctr" defTabSz="1244600">
            <a:lnSpc>
              <a:spcPct val="90000"/>
            </a:lnSpc>
            <a:spcBef>
              <a:spcPct val="0"/>
            </a:spcBef>
            <a:spcAft>
              <a:spcPct val="35000"/>
            </a:spcAft>
            <a:buNone/>
          </a:pPr>
          <a:r>
            <a:rPr lang="en-US" sz="2800" kern="1200" dirty="0"/>
            <a:t>Trained</a:t>
          </a:r>
        </a:p>
      </dsp:txBody>
      <dsp:txXfrm>
        <a:off x="0" y="2008"/>
        <a:ext cx="2103120" cy="1040317"/>
      </dsp:txXfrm>
    </dsp:sp>
    <dsp:sp modelId="{5F76D182-CBB1-1F49-A760-4C40511680AC}">
      <dsp:nvSpPr>
        <dsp:cNvPr id="0" name=""/>
        <dsp:cNvSpPr/>
      </dsp:nvSpPr>
      <dsp:spPr>
        <a:xfrm>
          <a:off x="2103120" y="1104744"/>
          <a:ext cx="8412480" cy="104031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64241" rIns="163225" bIns="264241" numCol="1" spcCol="1270" anchor="ctr" anchorCtr="0">
          <a:noAutofit/>
        </a:bodyPr>
        <a:lstStyle/>
        <a:p>
          <a:pPr marL="0" lvl="0" indent="0" algn="l" defTabSz="1066800">
            <a:lnSpc>
              <a:spcPct val="90000"/>
            </a:lnSpc>
            <a:spcBef>
              <a:spcPct val="0"/>
            </a:spcBef>
            <a:spcAft>
              <a:spcPct val="35000"/>
            </a:spcAft>
            <a:buNone/>
          </a:pPr>
          <a:r>
            <a:rPr lang="en-US" sz="2400" kern="1200" dirty="0"/>
            <a:t>Challenged and stretched them in their teen years</a:t>
          </a:r>
        </a:p>
      </dsp:txBody>
      <dsp:txXfrm>
        <a:off x="2103120" y="1104744"/>
        <a:ext cx="8412480" cy="1040317"/>
      </dsp:txXfrm>
    </dsp:sp>
    <dsp:sp modelId="{94584A56-807A-BB4F-BCD9-ABAEB58B0B35}">
      <dsp:nvSpPr>
        <dsp:cNvPr id="0" name=""/>
        <dsp:cNvSpPr/>
      </dsp:nvSpPr>
      <dsp:spPr>
        <a:xfrm>
          <a:off x="0" y="1104744"/>
          <a:ext cx="2103120" cy="10403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60" rIns="111290" bIns="102760" numCol="1" spcCol="1270" anchor="ctr" anchorCtr="0">
          <a:noAutofit/>
        </a:bodyPr>
        <a:lstStyle/>
        <a:p>
          <a:pPr marL="0" lvl="0" indent="0" algn="ctr" defTabSz="1244600">
            <a:lnSpc>
              <a:spcPct val="90000"/>
            </a:lnSpc>
            <a:spcBef>
              <a:spcPct val="0"/>
            </a:spcBef>
            <a:spcAft>
              <a:spcPct val="35000"/>
            </a:spcAft>
            <a:buNone/>
          </a:pPr>
          <a:r>
            <a:rPr lang="en-US" sz="2800" kern="1200" dirty="0"/>
            <a:t>Challenged</a:t>
          </a:r>
        </a:p>
      </dsp:txBody>
      <dsp:txXfrm>
        <a:off x="0" y="1104744"/>
        <a:ext cx="2103120" cy="1040317"/>
      </dsp:txXfrm>
    </dsp:sp>
    <dsp:sp modelId="{18BDED96-B341-2343-B399-1D2C3D80510D}">
      <dsp:nvSpPr>
        <dsp:cNvPr id="0" name=""/>
        <dsp:cNvSpPr/>
      </dsp:nvSpPr>
      <dsp:spPr>
        <a:xfrm>
          <a:off x="2103120" y="2207481"/>
          <a:ext cx="8412480" cy="104031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64241" rIns="163225" bIns="264241" numCol="1" spcCol="1270" anchor="ctr" anchorCtr="0">
          <a:noAutofit/>
        </a:bodyPr>
        <a:lstStyle/>
        <a:p>
          <a:pPr marL="0" lvl="0" indent="0" algn="l" defTabSz="1066800">
            <a:lnSpc>
              <a:spcPct val="90000"/>
            </a:lnSpc>
            <a:spcBef>
              <a:spcPct val="0"/>
            </a:spcBef>
            <a:spcAft>
              <a:spcPct val="35000"/>
            </a:spcAft>
            <a:buNone/>
          </a:pPr>
          <a:r>
            <a:rPr lang="en-US" sz="2400" kern="1200" dirty="0"/>
            <a:t>Made the handoff to another church</a:t>
          </a:r>
        </a:p>
      </dsp:txBody>
      <dsp:txXfrm>
        <a:off x="2103120" y="2207481"/>
        <a:ext cx="8412480" cy="1040317"/>
      </dsp:txXfrm>
    </dsp:sp>
    <dsp:sp modelId="{D56EE023-6FE4-6641-AC77-ACC29715FEF1}">
      <dsp:nvSpPr>
        <dsp:cNvPr id="0" name=""/>
        <dsp:cNvSpPr/>
      </dsp:nvSpPr>
      <dsp:spPr>
        <a:xfrm>
          <a:off x="0" y="2207481"/>
          <a:ext cx="2103120" cy="10403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60" rIns="111290" bIns="102760" numCol="1" spcCol="1270" anchor="ctr" anchorCtr="0">
          <a:noAutofit/>
        </a:bodyPr>
        <a:lstStyle/>
        <a:p>
          <a:pPr marL="0" lvl="0" indent="0" algn="ctr" defTabSz="1244600">
            <a:lnSpc>
              <a:spcPct val="90000"/>
            </a:lnSpc>
            <a:spcBef>
              <a:spcPct val="0"/>
            </a:spcBef>
            <a:spcAft>
              <a:spcPct val="35000"/>
            </a:spcAft>
            <a:buNone/>
          </a:pPr>
          <a:r>
            <a:rPr lang="en-US" sz="2800" kern="1200" dirty="0"/>
            <a:t>Handoff</a:t>
          </a:r>
        </a:p>
      </dsp:txBody>
      <dsp:txXfrm>
        <a:off x="0" y="2207481"/>
        <a:ext cx="2103120" cy="1040317"/>
      </dsp:txXfrm>
    </dsp:sp>
    <dsp:sp modelId="{A7FBB2DF-E387-384C-BB1D-5F4A66787716}">
      <dsp:nvSpPr>
        <dsp:cNvPr id="0" name=""/>
        <dsp:cNvSpPr/>
      </dsp:nvSpPr>
      <dsp:spPr>
        <a:xfrm>
          <a:off x="2103120" y="3310218"/>
          <a:ext cx="8412480" cy="104031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64241" rIns="163225" bIns="264241" numCol="1" spcCol="1270" anchor="ctr" anchorCtr="0">
          <a:noAutofit/>
        </a:bodyPr>
        <a:lstStyle/>
        <a:p>
          <a:pPr marL="0" lvl="0" indent="0" algn="l" defTabSz="1066800">
            <a:lnSpc>
              <a:spcPct val="90000"/>
            </a:lnSpc>
            <a:spcBef>
              <a:spcPct val="0"/>
            </a:spcBef>
            <a:spcAft>
              <a:spcPct val="35000"/>
            </a:spcAft>
            <a:buNone/>
          </a:pPr>
          <a:r>
            <a:rPr lang="en-US" sz="2400" kern="1200" dirty="0"/>
            <a:t>Created a sense of belonging</a:t>
          </a:r>
        </a:p>
      </dsp:txBody>
      <dsp:txXfrm>
        <a:off x="2103120" y="3310218"/>
        <a:ext cx="8412480" cy="1040317"/>
      </dsp:txXfrm>
    </dsp:sp>
    <dsp:sp modelId="{FF3ED248-314B-2B43-A40B-51DF0E269E0E}">
      <dsp:nvSpPr>
        <dsp:cNvPr id="0" name=""/>
        <dsp:cNvSpPr/>
      </dsp:nvSpPr>
      <dsp:spPr>
        <a:xfrm>
          <a:off x="0" y="3310218"/>
          <a:ext cx="2103120" cy="10403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60" rIns="111290" bIns="102760" numCol="1" spcCol="1270" anchor="ctr" anchorCtr="0">
          <a:noAutofit/>
        </a:bodyPr>
        <a:lstStyle/>
        <a:p>
          <a:pPr marL="0" lvl="0" indent="0" algn="ctr" defTabSz="1244600">
            <a:lnSpc>
              <a:spcPct val="90000"/>
            </a:lnSpc>
            <a:spcBef>
              <a:spcPct val="0"/>
            </a:spcBef>
            <a:spcAft>
              <a:spcPct val="35000"/>
            </a:spcAft>
            <a:buNone/>
          </a:pPr>
          <a:r>
            <a:rPr lang="en-US" sz="2800" b="1" i="1" u="sng" kern="1200" dirty="0"/>
            <a:t>Belonging</a:t>
          </a:r>
        </a:p>
      </dsp:txBody>
      <dsp:txXfrm>
        <a:off x="0" y="3310218"/>
        <a:ext cx="2103120" cy="10403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4092-A661-BC4D-A652-9F39FF1A92ED}">
      <dsp:nvSpPr>
        <dsp:cNvPr id="0" name=""/>
        <dsp:cNvSpPr/>
      </dsp:nvSpPr>
      <dsp:spPr>
        <a:xfrm>
          <a:off x="1262379" y="2008"/>
          <a:ext cx="5049520" cy="104031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75" tIns="264241" rIns="97975" bIns="264241" numCol="1" spcCol="1270" anchor="ctr" anchorCtr="0">
          <a:noAutofit/>
        </a:bodyPr>
        <a:lstStyle/>
        <a:p>
          <a:pPr marL="0" lvl="0" indent="0" algn="l" defTabSz="711200">
            <a:lnSpc>
              <a:spcPct val="90000"/>
            </a:lnSpc>
            <a:spcBef>
              <a:spcPct val="0"/>
            </a:spcBef>
            <a:spcAft>
              <a:spcPct val="35000"/>
            </a:spcAft>
            <a:buNone/>
          </a:pPr>
          <a:r>
            <a:rPr lang="en-US" sz="1600" kern="1200" dirty="0"/>
            <a:t>Trained them in their youth</a:t>
          </a:r>
        </a:p>
      </dsp:txBody>
      <dsp:txXfrm>
        <a:off x="1262379" y="2008"/>
        <a:ext cx="5049520" cy="1040317"/>
      </dsp:txXfrm>
    </dsp:sp>
    <dsp:sp modelId="{B6992011-D2CF-6F4D-AED6-FB98EBC2B320}">
      <dsp:nvSpPr>
        <dsp:cNvPr id="0" name=""/>
        <dsp:cNvSpPr/>
      </dsp:nvSpPr>
      <dsp:spPr>
        <a:xfrm>
          <a:off x="0" y="2008"/>
          <a:ext cx="1262380" cy="10403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801" tIns="102760" rIns="66801" bIns="102760" numCol="1" spcCol="1270" anchor="ctr" anchorCtr="0">
          <a:noAutofit/>
        </a:bodyPr>
        <a:lstStyle/>
        <a:p>
          <a:pPr marL="0" lvl="0" indent="0" algn="ctr" defTabSz="844550">
            <a:lnSpc>
              <a:spcPct val="90000"/>
            </a:lnSpc>
            <a:spcBef>
              <a:spcPct val="0"/>
            </a:spcBef>
            <a:spcAft>
              <a:spcPct val="35000"/>
            </a:spcAft>
            <a:buNone/>
          </a:pPr>
          <a:r>
            <a:rPr lang="en-US" sz="1900" kern="1200" dirty="0"/>
            <a:t>Trained</a:t>
          </a:r>
        </a:p>
      </dsp:txBody>
      <dsp:txXfrm>
        <a:off x="0" y="2008"/>
        <a:ext cx="1262380" cy="1040317"/>
      </dsp:txXfrm>
    </dsp:sp>
    <dsp:sp modelId="{5F76D182-CBB1-1F49-A760-4C40511680AC}">
      <dsp:nvSpPr>
        <dsp:cNvPr id="0" name=""/>
        <dsp:cNvSpPr/>
      </dsp:nvSpPr>
      <dsp:spPr>
        <a:xfrm>
          <a:off x="1262380" y="1104744"/>
          <a:ext cx="5049520" cy="104031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75" tIns="264241" rIns="97975" bIns="264241" numCol="1" spcCol="1270" anchor="ctr" anchorCtr="0">
          <a:noAutofit/>
        </a:bodyPr>
        <a:lstStyle/>
        <a:p>
          <a:pPr marL="0" lvl="0" indent="0" algn="l" defTabSz="711200">
            <a:lnSpc>
              <a:spcPct val="90000"/>
            </a:lnSpc>
            <a:spcBef>
              <a:spcPct val="0"/>
            </a:spcBef>
            <a:spcAft>
              <a:spcPct val="35000"/>
            </a:spcAft>
            <a:buNone/>
          </a:pPr>
          <a:r>
            <a:rPr lang="en-US" sz="1600" kern="1200" dirty="0"/>
            <a:t>Challenged and stretched them in their teen years</a:t>
          </a:r>
        </a:p>
      </dsp:txBody>
      <dsp:txXfrm>
        <a:off x="1262380" y="1104744"/>
        <a:ext cx="5049520" cy="1040317"/>
      </dsp:txXfrm>
    </dsp:sp>
    <dsp:sp modelId="{94584A56-807A-BB4F-BCD9-ABAEB58B0B35}">
      <dsp:nvSpPr>
        <dsp:cNvPr id="0" name=""/>
        <dsp:cNvSpPr/>
      </dsp:nvSpPr>
      <dsp:spPr>
        <a:xfrm>
          <a:off x="0" y="1104744"/>
          <a:ext cx="1262380" cy="10403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801" tIns="102760" rIns="66801" bIns="102760" numCol="1" spcCol="1270" anchor="ctr" anchorCtr="0">
          <a:noAutofit/>
        </a:bodyPr>
        <a:lstStyle/>
        <a:p>
          <a:pPr marL="0" lvl="0" indent="0" algn="ctr" defTabSz="844550">
            <a:lnSpc>
              <a:spcPct val="90000"/>
            </a:lnSpc>
            <a:spcBef>
              <a:spcPct val="0"/>
            </a:spcBef>
            <a:spcAft>
              <a:spcPct val="35000"/>
            </a:spcAft>
            <a:buNone/>
          </a:pPr>
          <a:r>
            <a:rPr lang="en-US" sz="1900" kern="1200" dirty="0"/>
            <a:t>Challenged</a:t>
          </a:r>
        </a:p>
      </dsp:txBody>
      <dsp:txXfrm>
        <a:off x="0" y="1104744"/>
        <a:ext cx="1262380" cy="1040317"/>
      </dsp:txXfrm>
    </dsp:sp>
    <dsp:sp modelId="{18BDED96-B341-2343-B399-1D2C3D80510D}">
      <dsp:nvSpPr>
        <dsp:cNvPr id="0" name=""/>
        <dsp:cNvSpPr/>
      </dsp:nvSpPr>
      <dsp:spPr>
        <a:xfrm>
          <a:off x="1262380" y="2207481"/>
          <a:ext cx="5049520" cy="104031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75" tIns="264241" rIns="97975" bIns="264241" numCol="1" spcCol="1270" anchor="ctr" anchorCtr="0">
          <a:noAutofit/>
        </a:bodyPr>
        <a:lstStyle/>
        <a:p>
          <a:pPr marL="0" lvl="0" indent="0" algn="l" defTabSz="711200">
            <a:lnSpc>
              <a:spcPct val="90000"/>
            </a:lnSpc>
            <a:spcBef>
              <a:spcPct val="0"/>
            </a:spcBef>
            <a:spcAft>
              <a:spcPct val="35000"/>
            </a:spcAft>
            <a:buNone/>
          </a:pPr>
          <a:r>
            <a:rPr lang="en-US" sz="1600" kern="1200" dirty="0"/>
            <a:t>Made the handoff to another church</a:t>
          </a:r>
        </a:p>
      </dsp:txBody>
      <dsp:txXfrm>
        <a:off x="1262380" y="2207481"/>
        <a:ext cx="5049520" cy="1040317"/>
      </dsp:txXfrm>
    </dsp:sp>
    <dsp:sp modelId="{D56EE023-6FE4-6641-AC77-ACC29715FEF1}">
      <dsp:nvSpPr>
        <dsp:cNvPr id="0" name=""/>
        <dsp:cNvSpPr/>
      </dsp:nvSpPr>
      <dsp:spPr>
        <a:xfrm>
          <a:off x="0" y="2207481"/>
          <a:ext cx="1262380" cy="10403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801" tIns="102760" rIns="66801" bIns="102760" numCol="1" spcCol="1270" anchor="ctr" anchorCtr="0">
          <a:noAutofit/>
        </a:bodyPr>
        <a:lstStyle/>
        <a:p>
          <a:pPr marL="0" lvl="0" indent="0" algn="ctr" defTabSz="844550">
            <a:lnSpc>
              <a:spcPct val="90000"/>
            </a:lnSpc>
            <a:spcBef>
              <a:spcPct val="0"/>
            </a:spcBef>
            <a:spcAft>
              <a:spcPct val="35000"/>
            </a:spcAft>
            <a:buNone/>
          </a:pPr>
          <a:r>
            <a:rPr lang="en-US" sz="1900" kern="1200" dirty="0"/>
            <a:t>Handoff</a:t>
          </a:r>
        </a:p>
      </dsp:txBody>
      <dsp:txXfrm>
        <a:off x="0" y="2207481"/>
        <a:ext cx="1262380" cy="1040317"/>
      </dsp:txXfrm>
    </dsp:sp>
    <dsp:sp modelId="{A7FBB2DF-E387-384C-BB1D-5F4A66787716}">
      <dsp:nvSpPr>
        <dsp:cNvPr id="0" name=""/>
        <dsp:cNvSpPr/>
      </dsp:nvSpPr>
      <dsp:spPr>
        <a:xfrm>
          <a:off x="1262380" y="3310218"/>
          <a:ext cx="5049520" cy="104031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75" tIns="264241" rIns="97975" bIns="264241" numCol="1" spcCol="1270" anchor="ctr" anchorCtr="0">
          <a:noAutofit/>
        </a:bodyPr>
        <a:lstStyle/>
        <a:p>
          <a:pPr marL="0" lvl="0" indent="0" algn="l" defTabSz="711200">
            <a:lnSpc>
              <a:spcPct val="90000"/>
            </a:lnSpc>
            <a:spcBef>
              <a:spcPct val="0"/>
            </a:spcBef>
            <a:spcAft>
              <a:spcPct val="35000"/>
            </a:spcAft>
            <a:buNone/>
          </a:pPr>
          <a:r>
            <a:rPr lang="en-US" sz="1600" kern="1200" dirty="0"/>
            <a:t>Created a sense of belonging</a:t>
          </a:r>
        </a:p>
      </dsp:txBody>
      <dsp:txXfrm>
        <a:off x="1262380" y="3310218"/>
        <a:ext cx="5049520" cy="1040317"/>
      </dsp:txXfrm>
    </dsp:sp>
    <dsp:sp modelId="{FF3ED248-314B-2B43-A40B-51DF0E269E0E}">
      <dsp:nvSpPr>
        <dsp:cNvPr id="0" name=""/>
        <dsp:cNvSpPr/>
      </dsp:nvSpPr>
      <dsp:spPr>
        <a:xfrm>
          <a:off x="0" y="3310218"/>
          <a:ext cx="1262380" cy="10403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801" tIns="102760" rIns="66801" bIns="102760" numCol="1" spcCol="1270" anchor="ctr" anchorCtr="0">
          <a:noAutofit/>
        </a:bodyPr>
        <a:lstStyle/>
        <a:p>
          <a:pPr marL="0" lvl="0" indent="0" algn="ctr" defTabSz="844550">
            <a:lnSpc>
              <a:spcPct val="90000"/>
            </a:lnSpc>
            <a:spcBef>
              <a:spcPct val="0"/>
            </a:spcBef>
            <a:spcAft>
              <a:spcPct val="35000"/>
            </a:spcAft>
            <a:buNone/>
          </a:pPr>
          <a:r>
            <a:rPr lang="en-US" sz="1900" b="1" i="1" u="sng" kern="1200" dirty="0"/>
            <a:t>Belonging</a:t>
          </a:r>
        </a:p>
      </dsp:txBody>
      <dsp:txXfrm>
        <a:off x="0" y="3310218"/>
        <a:ext cx="1262380" cy="1040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4092-A661-BC4D-A652-9F39FF1A92ED}">
      <dsp:nvSpPr>
        <dsp:cNvPr id="0" name=""/>
        <dsp:cNvSpPr/>
      </dsp:nvSpPr>
      <dsp:spPr>
        <a:xfrm>
          <a:off x="1236980" y="1891"/>
          <a:ext cx="4947920" cy="82991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03" tIns="210799" rIns="96003" bIns="210799" numCol="1" spcCol="1270" anchor="ctr" anchorCtr="0">
          <a:noAutofit/>
        </a:bodyPr>
        <a:lstStyle/>
        <a:p>
          <a:pPr marL="0" lvl="0" indent="0" algn="l" defTabSz="711200">
            <a:lnSpc>
              <a:spcPct val="90000"/>
            </a:lnSpc>
            <a:spcBef>
              <a:spcPct val="0"/>
            </a:spcBef>
            <a:spcAft>
              <a:spcPct val="35000"/>
            </a:spcAft>
            <a:buNone/>
          </a:pPr>
          <a:r>
            <a:rPr lang="en-US" sz="1600" kern="1200" dirty="0"/>
            <a:t>Trained them in their youth</a:t>
          </a:r>
        </a:p>
      </dsp:txBody>
      <dsp:txXfrm>
        <a:off x="1236980" y="1891"/>
        <a:ext cx="4947920" cy="829916"/>
      </dsp:txXfrm>
    </dsp:sp>
    <dsp:sp modelId="{B6992011-D2CF-6F4D-AED6-FB98EBC2B320}">
      <dsp:nvSpPr>
        <dsp:cNvPr id="0" name=""/>
        <dsp:cNvSpPr/>
      </dsp:nvSpPr>
      <dsp:spPr>
        <a:xfrm>
          <a:off x="0" y="1891"/>
          <a:ext cx="1236980" cy="82991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457" tIns="81977" rIns="65457" bIns="81977" numCol="1" spcCol="1270" anchor="ctr" anchorCtr="0">
          <a:noAutofit/>
        </a:bodyPr>
        <a:lstStyle/>
        <a:p>
          <a:pPr marL="0" lvl="0" indent="0" algn="ctr" defTabSz="844550">
            <a:lnSpc>
              <a:spcPct val="90000"/>
            </a:lnSpc>
            <a:spcBef>
              <a:spcPct val="0"/>
            </a:spcBef>
            <a:spcAft>
              <a:spcPct val="35000"/>
            </a:spcAft>
            <a:buNone/>
          </a:pPr>
          <a:r>
            <a:rPr lang="en-US" sz="1900" kern="1200" dirty="0"/>
            <a:t>Trained</a:t>
          </a:r>
        </a:p>
      </dsp:txBody>
      <dsp:txXfrm>
        <a:off x="0" y="1891"/>
        <a:ext cx="1236980" cy="829916"/>
      </dsp:txXfrm>
    </dsp:sp>
    <dsp:sp modelId="{5F76D182-CBB1-1F49-A760-4C40511680AC}">
      <dsp:nvSpPr>
        <dsp:cNvPr id="0" name=""/>
        <dsp:cNvSpPr/>
      </dsp:nvSpPr>
      <dsp:spPr>
        <a:xfrm>
          <a:off x="1236980" y="881602"/>
          <a:ext cx="4947920" cy="82991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03" tIns="210799" rIns="96003" bIns="210799" numCol="1" spcCol="1270" anchor="ctr" anchorCtr="0">
          <a:noAutofit/>
        </a:bodyPr>
        <a:lstStyle/>
        <a:p>
          <a:pPr marL="0" lvl="0" indent="0" algn="l" defTabSz="711200">
            <a:lnSpc>
              <a:spcPct val="90000"/>
            </a:lnSpc>
            <a:spcBef>
              <a:spcPct val="0"/>
            </a:spcBef>
            <a:spcAft>
              <a:spcPct val="35000"/>
            </a:spcAft>
            <a:buNone/>
          </a:pPr>
          <a:r>
            <a:rPr lang="en-US" sz="1600" kern="1200" dirty="0"/>
            <a:t>Challenged and stretched them in their teen years</a:t>
          </a:r>
        </a:p>
      </dsp:txBody>
      <dsp:txXfrm>
        <a:off x="1236980" y="881602"/>
        <a:ext cx="4947920" cy="829916"/>
      </dsp:txXfrm>
    </dsp:sp>
    <dsp:sp modelId="{94584A56-807A-BB4F-BCD9-ABAEB58B0B35}">
      <dsp:nvSpPr>
        <dsp:cNvPr id="0" name=""/>
        <dsp:cNvSpPr/>
      </dsp:nvSpPr>
      <dsp:spPr>
        <a:xfrm>
          <a:off x="0" y="881602"/>
          <a:ext cx="1236980" cy="82991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457" tIns="81977" rIns="65457" bIns="81977" numCol="1" spcCol="1270" anchor="ctr" anchorCtr="0">
          <a:noAutofit/>
        </a:bodyPr>
        <a:lstStyle/>
        <a:p>
          <a:pPr marL="0" lvl="0" indent="0" algn="ctr" defTabSz="844550">
            <a:lnSpc>
              <a:spcPct val="90000"/>
            </a:lnSpc>
            <a:spcBef>
              <a:spcPct val="0"/>
            </a:spcBef>
            <a:spcAft>
              <a:spcPct val="35000"/>
            </a:spcAft>
            <a:buNone/>
          </a:pPr>
          <a:r>
            <a:rPr lang="en-US" sz="1900" kern="1200" dirty="0"/>
            <a:t>Challenged</a:t>
          </a:r>
        </a:p>
      </dsp:txBody>
      <dsp:txXfrm>
        <a:off x="0" y="881602"/>
        <a:ext cx="1236980" cy="829916"/>
      </dsp:txXfrm>
    </dsp:sp>
    <dsp:sp modelId="{18BDED96-B341-2343-B399-1D2C3D80510D}">
      <dsp:nvSpPr>
        <dsp:cNvPr id="0" name=""/>
        <dsp:cNvSpPr/>
      </dsp:nvSpPr>
      <dsp:spPr>
        <a:xfrm>
          <a:off x="1236980" y="1761313"/>
          <a:ext cx="4947920" cy="82991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03" tIns="210799" rIns="96003" bIns="210799" numCol="1" spcCol="1270" anchor="ctr" anchorCtr="0">
          <a:noAutofit/>
        </a:bodyPr>
        <a:lstStyle/>
        <a:p>
          <a:pPr marL="0" lvl="0" indent="0" algn="l" defTabSz="711200">
            <a:lnSpc>
              <a:spcPct val="90000"/>
            </a:lnSpc>
            <a:spcBef>
              <a:spcPct val="0"/>
            </a:spcBef>
            <a:spcAft>
              <a:spcPct val="35000"/>
            </a:spcAft>
            <a:buNone/>
          </a:pPr>
          <a:r>
            <a:rPr lang="en-US" sz="1600" kern="1200" dirty="0"/>
            <a:t>Made the handoff to another church</a:t>
          </a:r>
        </a:p>
      </dsp:txBody>
      <dsp:txXfrm>
        <a:off x="1236980" y="1761313"/>
        <a:ext cx="4947920" cy="829916"/>
      </dsp:txXfrm>
    </dsp:sp>
    <dsp:sp modelId="{D56EE023-6FE4-6641-AC77-ACC29715FEF1}">
      <dsp:nvSpPr>
        <dsp:cNvPr id="0" name=""/>
        <dsp:cNvSpPr/>
      </dsp:nvSpPr>
      <dsp:spPr>
        <a:xfrm>
          <a:off x="0" y="1761313"/>
          <a:ext cx="1236980" cy="82991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457" tIns="81977" rIns="65457" bIns="81977" numCol="1" spcCol="1270" anchor="ctr" anchorCtr="0">
          <a:noAutofit/>
        </a:bodyPr>
        <a:lstStyle/>
        <a:p>
          <a:pPr marL="0" lvl="0" indent="0" algn="ctr" defTabSz="844550">
            <a:lnSpc>
              <a:spcPct val="90000"/>
            </a:lnSpc>
            <a:spcBef>
              <a:spcPct val="0"/>
            </a:spcBef>
            <a:spcAft>
              <a:spcPct val="35000"/>
            </a:spcAft>
            <a:buNone/>
          </a:pPr>
          <a:r>
            <a:rPr lang="en-US" sz="1900" kern="1200" dirty="0"/>
            <a:t>Handoff</a:t>
          </a:r>
        </a:p>
      </dsp:txBody>
      <dsp:txXfrm>
        <a:off x="0" y="1761313"/>
        <a:ext cx="1236980" cy="829916"/>
      </dsp:txXfrm>
    </dsp:sp>
    <dsp:sp modelId="{A7FBB2DF-E387-384C-BB1D-5F4A66787716}">
      <dsp:nvSpPr>
        <dsp:cNvPr id="0" name=""/>
        <dsp:cNvSpPr/>
      </dsp:nvSpPr>
      <dsp:spPr>
        <a:xfrm>
          <a:off x="1236980" y="2641025"/>
          <a:ext cx="4947920" cy="82991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03" tIns="210799" rIns="96003" bIns="210799" numCol="1" spcCol="1270" anchor="ctr" anchorCtr="0">
          <a:noAutofit/>
        </a:bodyPr>
        <a:lstStyle/>
        <a:p>
          <a:pPr marL="0" lvl="0" indent="0" algn="l" defTabSz="711200">
            <a:lnSpc>
              <a:spcPct val="90000"/>
            </a:lnSpc>
            <a:spcBef>
              <a:spcPct val="0"/>
            </a:spcBef>
            <a:spcAft>
              <a:spcPct val="35000"/>
            </a:spcAft>
            <a:buNone/>
          </a:pPr>
          <a:r>
            <a:rPr lang="en-US" sz="1600" kern="1200" dirty="0"/>
            <a:t>Created a sense of belonging</a:t>
          </a:r>
        </a:p>
      </dsp:txBody>
      <dsp:txXfrm>
        <a:off x="1236980" y="2641025"/>
        <a:ext cx="4947920" cy="829916"/>
      </dsp:txXfrm>
    </dsp:sp>
    <dsp:sp modelId="{FF3ED248-314B-2B43-A40B-51DF0E269E0E}">
      <dsp:nvSpPr>
        <dsp:cNvPr id="0" name=""/>
        <dsp:cNvSpPr/>
      </dsp:nvSpPr>
      <dsp:spPr>
        <a:xfrm>
          <a:off x="0" y="2641025"/>
          <a:ext cx="1236980" cy="82991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457" tIns="81977" rIns="65457" bIns="81977" numCol="1" spcCol="1270" anchor="ctr" anchorCtr="0">
          <a:noAutofit/>
        </a:bodyPr>
        <a:lstStyle/>
        <a:p>
          <a:pPr marL="0" lvl="0" indent="0" algn="ctr" defTabSz="844550">
            <a:lnSpc>
              <a:spcPct val="90000"/>
            </a:lnSpc>
            <a:spcBef>
              <a:spcPct val="0"/>
            </a:spcBef>
            <a:spcAft>
              <a:spcPct val="35000"/>
            </a:spcAft>
            <a:buNone/>
          </a:pPr>
          <a:r>
            <a:rPr lang="en-US" sz="1900" kern="1200" dirty="0"/>
            <a:t>Belonging</a:t>
          </a:r>
        </a:p>
      </dsp:txBody>
      <dsp:txXfrm>
        <a:off x="0" y="2641025"/>
        <a:ext cx="1236980" cy="829916"/>
      </dsp:txXfrm>
    </dsp:sp>
    <dsp:sp modelId="{829335D3-9027-504A-A44A-6F06B4E4A25F}">
      <dsp:nvSpPr>
        <dsp:cNvPr id="0" name=""/>
        <dsp:cNvSpPr/>
      </dsp:nvSpPr>
      <dsp:spPr>
        <a:xfrm>
          <a:off x="1236980" y="3520736"/>
          <a:ext cx="4947920" cy="82991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03" tIns="210799" rIns="96003" bIns="210799" numCol="1" spcCol="1270" anchor="ctr" anchorCtr="0">
          <a:noAutofit/>
        </a:bodyPr>
        <a:lstStyle/>
        <a:p>
          <a:pPr marL="0" lvl="0" indent="0" algn="l" defTabSz="711200">
            <a:lnSpc>
              <a:spcPct val="90000"/>
            </a:lnSpc>
            <a:spcBef>
              <a:spcPct val="0"/>
            </a:spcBef>
            <a:spcAft>
              <a:spcPct val="35000"/>
            </a:spcAft>
            <a:buNone/>
          </a:pPr>
          <a:r>
            <a:rPr lang="en-US" sz="1600" kern="1200" dirty="0"/>
            <a:t>We let them serve</a:t>
          </a:r>
        </a:p>
      </dsp:txBody>
      <dsp:txXfrm>
        <a:off x="1236980" y="3520736"/>
        <a:ext cx="4947920" cy="829916"/>
      </dsp:txXfrm>
    </dsp:sp>
    <dsp:sp modelId="{7751D485-4AD3-9744-8C81-ED1D4196E5EB}">
      <dsp:nvSpPr>
        <dsp:cNvPr id="0" name=""/>
        <dsp:cNvSpPr/>
      </dsp:nvSpPr>
      <dsp:spPr>
        <a:xfrm>
          <a:off x="0" y="3520736"/>
          <a:ext cx="1236980" cy="82991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457" tIns="81977" rIns="65457" bIns="81977" numCol="1" spcCol="1270" anchor="ctr" anchorCtr="0">
          <a:noAutofit/>
        </a:bodyPr>
        <a:lstStyle/>
        <a:p>
          <a:pPr marL="0" lvl="0" indent="0" algn="ctr" defTabSz="844550">
            <a:lnSpc>
              <a:spcPct val="90000"/>
            </a:lnSpc>
            <a:spcBef>
              <a:spcPct val="0"/>
            </a:spcBef>
            <a:spcAft>
              <a:spcPct val="35000"/>
            </a:spcAft>
            <a:buNone/>
          </a:pPr>
          <a:r>
            <a:rPr lang="en-US" sz="1900" b="1" i="1" u="sng" kern="1200" dirty="0"/>
            <a:t>Let</a:t>
          </a:r>
        </a:p>
      </dsp:txBody>
      <dsp:txXfrm>
        <a:off x="0" y="3520736"/>
        <a:ext cx="1236980" cy="8299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41200-5D51-DA49-B980-C5F326EE29D6}" type="datetimeFigureOut">
              <a:rPr lang="en-US" smtClean="0"/>
              <a:t>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11876-31E1-FC43-9AEF-FAC93E055394}" type="slidenum">
              <a:rPr lang="en-US" smtClean="0"/>
              <a:t>‹#›</a:t>
            </a:fld>
            <a:endParaRPr lang="en-US"/>
          </a:p>
        </p:txBody>
      </p:sp>
    </p:spTree>
    <p:extLst>
      <p:ext uri="{BB962C8B-B14F-4D97-AF65-F5344CB8AC3E}">
        <p14:creationId xmlns:p14="http://schemas.microsoft.com/office/powerpoint/2010/main" val="420292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James_Tisso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nn.com/2023/12/22/opinions/television-viewing-tv-screen-time-parents-kids-grigsby" TargetMode="External"/><Relationship Id="rId7" Type="http://schemas.openxmlformats.org/officeDocument/2006/relationships/hyperlink" Target="http://www.facebook.com/CNNOpinio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twitter.com/cnnopinion" TargetMode="External"/><Relationship Id="rId5" Type="http://schemas.openxmlformats.org/officeDocument/2006/relationships/hyperlink" Target="https://www.cnn.com/newsletters/provoke-persuade?source=nl-acq_article" TargetMode="External"/><Relationship Id="rId4" Type="http://schemas.openxmlformats.org/officeDocument/2006/relationships/hyperlink" Target="https://www.cnn.com/2023/12/18/opinions/wonka-timothee-chalamet-gene-wilder-roald-dahl-thoma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James_Tisso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strike="noStrike" dirty="0">
                <a:solidFill>
                  <a:srgbClr val="202122"/>
                </a:solidFill>
                <a:effectLst/>
                <a:latin typeface="Arial" panose="020B0604020202020204" pitchFamily="34" charset="0"/>
              </a:rPr>
              <a:t>The Grapes of Canaan</a:t>
            </a:r>
            <a:r>
              <a:rPr lang="en-US" b="0" i="0" u="none" strike="noStrike" dirty="0">
                <a:solidFill>
                  <a:srgbClr val="202122"/>
                </a:solidFill>
                <a:effectLst/>
                <a:latin typeface="Arial" panose="020B0604020202020204" pitchFamily="34" charset="0"/>
              </a:rPr>
              <a:t> by </a:t>
            </a:r>
            <a:r>
              <a:rPr lang="en-US" b="0" i="0" u="none" strike="noStrike" dirty="0">
                <a:solidFill>
                  <a:srgbClr val="795CB2"/>
                </a:solidFill>
                <a:effectLst/>
                <a:latin typeface="Arial" panose="020B0604020202020204" pitchFamily="34" charset="0"/>
                <a:hlinkClick r:id="rId3" tooltip="James Tissot"/>
              </a:rPr>
              <a:t>James Tissot</a:t>
            </a:r>
            <a:r>
              <a:rPr lang="en-US" b="0" i="0" u="none" strike="noStrike" dirty="0">
                <a:solidFill>
                  <a:srgbClr val="202122"/>
                </a:solidFill>
                <a:effectLst/>
                <a:latin typeface="Arial" panose="020B0604020202020204" pitchFamily="34" charset="0"/>
              </a:rPr>
              <a:t>. Although the spies brought back a cluster of grapes so large that it took two men to carry it (Numbers 13:23), only two of the twelve brought back a good report of the land.</a:t>
            </a:r>
            <a:endParaRPr lang="en-US" dirty="0"/>
          </a:p>
        </p:txBody>
      </p:sp>
      <p:sp>
        <p:nvSpPr>
          <p:cNvPr id="4" name="Slide Number Placeholder 3"/>
          <p:cNvSpPr>
            <a:spLocks noGrp="1"/>
          </p:cNvSpPr>
          <p:nvPr>
            <p:ph type="sldNum" sz="quarter" idx="5"/>
          </p:nvPr>
        </p:nvSpPr>
        <p:spPr/>
        <p:txBody>
          <a:bodyPr/>
          <a:lstStyle/>
          <a:p>
            <a:fld id="{C7511876-31E1-FC43-9AEF-FAC93E055394}" type="slidenum">
              <a:rPr lang="en-US" smtClean="0"/>
              <a:t>1</a:t>
            </a:fld>
            <a:endParaRPr lang="en-US"/>
          </a:p>
        </p:txBody>
      </p:sp>
    </p:spTree>
    <p:extLst>
      <p:ext uri="{BB962C8B-B14F-4D97-AF65-F5344CB8AC3E}">
        <p14:creationId xmlns:p14="http://schemas.microsoft.com/office/powerpoint/2010/main" val="224813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000000"/>
                </a:solidFill>
                <a:effectLst/>
                <a:latin typeface="cnn_sans_display"/>
              </a:rPr>
              <a:t>CNN — </a:t>
            </a:r>
          </a:p>
          <a:p>
            <a:pPr algn="l"/>
            <a:r>
              <a:rPr lang="en-US" b="0" i="0" u="none" strike="noStrike" dirty="0">
                <a:solidFill>
                  <a:srgbClr val="000000"/>
                </a:solidFill>
                <a:effectLst/>
                <a:latin typeface="cnn_sans_display"/>
              </a:rPr>
              <a:t>I swam competitively for 10 years between middle school and college. Most mornings, I’d get up at 5 a.m. to go to practice before classes started, then spend hours after school in the pool or </a:t>
            </a:r>
            <a:r>
              <a:rPr lang="en-US" b="0" i="0" u="none" strike="noStrike" dirty="0" err="1">
                <a:solidFill>
                  <a:srgbClr val="000000"/>
                </a:solidFill>
                <a:effectLst/>
                <a:latin typeface="cnn_sans_display"/>
              </a:rPr>
              <a:t>thef</a:t>
            </a:r>
            <a:r>
              <a:rPr lang="en-US" b="0" i="0" u="none" strike="noStrike" dirty="0">
                <a:solidFill>
                  <a:srgbClr val="000000"/>
                </a:solidFill>
                <a:effectLst/>
                <a:latin typeface="cnn_sans_display"/>
              </a:rPr>
              <a:t> weight room. A lot of days I wouldn’t be outside in daylight at all; I spent so much time in chlorine that my hair bleached.</a:t>
            </a:r>
          </a:p>
          <a:p>
            <a:pPr algn="l"/>
            <a:r>
              <a:rPr lang="en-US" b="0" i="0" u="none" strike="noStrike" dirty="0">
                <a:solidFill>
                  <a:srgbClr val="0C0C0C"/>
                </a:solidFill>
                <a:effectLst/>
                <a:latin typeface="cnn_sans_display"/>
              </a:rPr>
              <a:t>Noah Berlatsky</a:t>
            </a:r>
          </a:p>
          <a:p>
            <a:pPr algn="l"/>
            <a:r>
              <a:rPr lang="en-US" b="0" i="0" u="none" strike="noStrike" dirty="0">
                <a:solidFill>
                  <a:srgbClr val="000000"/>
                </a:solidFill>
                <a:effectLst/>
                <a:latin typeface="cnn_sans_display"/>
              </a:rPr>
              <a:t>Noah Berlatsky</a:t>
            </a:r>
          </a:p>
          <a:p>
            <a:pPr algn="l"/>
            <a:r>
              <a:rPr lang="en-US" b="0" i="0" u="none" strike="noStrike" dirty="0">
                <a:solidFill>
                  <a:srgbClr val="000000"/>
                </a:solidFill>
                <a:effectLst/>
                <a:latin typeface="cnn_sans_display"/>
              </a:rPr>
              <a:t>I enjoyed swimming a lot, even though I was pretty bad at it. All that practice made me somewhat faster, but I was still an ectomorph with asthmatic lungs and a hard limit on my potential. Coaches kept trying to find a place where I would excel (Breaststroke? No. Distance swimming? No…). Finally most of them just shrugged, accepted that I was never, in fact, going to win anything and let me paddle along in the outside lanes.</a:t>
            </a:r>
          </a:p>
          <a:p>
            <a:pPr algn="l"/>
            <a:r>
              <a:rPr lang="en-US" b="0" i="0" u="none" strike="noStrike" dirty="0">
                <a:solidFill>
                  <a:srgbClr val="000000"/>
                </a:solidFill>
                <a:effectLst/>
                <a:latin typeface="cnn_sans_display"/>
              </a:rPr>
              <a:t>I think this experience is pretty common; most people have at some point tried very hard at something they cared about without ever achieving great success. You wouldn’t know that that’s normal from Hollywood, though, which focuses almost exclusively on the outlier underdogs, who try and try and then have unlikely overwhelming success. It’s pat, predictable and in bulk ends up trumpeting a misleading and potentially dangerous faith in meritocracy — the idea that virtue and hard work always win out.</a:t>
            </a:r>
          </a:p>
          <a:p>
            <a:pPr algn="l"/>
            <a:r>
              <a:rPr lang="en-US" b="0" i="0" u="none" strike="noStrike" dirty="0">
                <a:solidFill>
                  <a:srgbClr val="000000"/>
                </a:solidFill>
                <a:effectLst/>
                <a:latin typeface="cnn_sans_display"/>
              </a:rPr>
              <a:t>Director George Clooney’s new film, “The Boys in the Boat,” follows the usual trajectory with so little deviation you almost feel like you should shout, “Drink!” at each expected plot “twist.” The movie is a sports biopic about the eight-man crew team from the University of Washington that qualified for the 1936 Summer Olympic Games in Nazi Berlin.</a:t>
            </a:r>
          </a:p>
          <a:p>
            <a:pPr algn="ctr"/>
            <a:r>
              <a:rPr lang="en-US" b="0" i="0" u="none" strike="noStrike" cap="all" dirty="0">
                <a:solidFill>
                  <a:srgbClr val="585858"/>
                </a:solidFill>
                <a:effectLst/>
                <a:latin typeface="Helvetica" pitchFamily="2" charset="0"/>
              </a:rPr>
              <a:t>ADVERTISING</a:t>
            </a:r>
          </a:p>
          <a:p>
            <a:pPr algn="l"/>
            <a:r>
              <a:rPr lang="en-US" b="0" i="0" u="none" strike="noStrike" dirty="0">
                <a:solidFill>
                  <a:srgbClr val="000000"/>
                </a:solidFill>
                <a:effectLst/>
                <a:latin typeface="cnn_sans_display"/>
              </a:rPr>
              <a:t>The protagonist is Joe </a:t>
            </a:r>
            <a:r>
              <a:rPr lang="en-US" b="0" i="0" u="none" strike="noStrike" dirty="0" err="1">
                <a:solidFill>
                  <a:srgbClr val="000000"/>
                </a:solidFill>
                <a:effectLst/>
                <a:latin typeface="cnn_sans_display"/>
              </a:rPr>
              <a:t>Rantz</a:t>
            </a:r>
            <a:r>
              <a:rPr lang="en-US" b="0" i="0" u="none" strike="noStrike" dirty="0">
                <a:solidFill>
                  <a:srgbClr val="000000"/>
                </a:solidFill>
                <a:effectLst/>
                <a:latin typeface="cnn_sans_display"/>
              </a:rPr>
              <a:t> (Callum Turner), a freshman engineering student abandoned by his father. Joe is essentially homeless; he can’t pay his tuition and is afraid he’s going to get kicked out of school. He tries out for crew because he needs the team stipend and the housing reserved for school athletes.</a:t>
            </a:r>
          </a:p>
          <a:p>
            <a:pPr algn="l"/>
            <a:r>
              <a:rPr lang="en-US" b="0" i="0" u="none" strike="noStrike" dirty="0">
                <a:solidFill>
                  <a:srgbClr val="0C0C0C"/>
                </a:solidFill>
                <a:effectLst/>
                <a:latin typeface="cnn_sans_display"/>
                <a:hlinkClick r:id="rId3"/>
              </a:rPr>
              <a:t>Opinion: I’m making room during the winter break for this guilty pleasure</a:t>
            </a:r>
            <a:endParaRPr lang="en-US" b="0" i="0" u="none" strike="noStrike" dirty="0">
              <a:solidFill>
                <a:srgbClr val="000000"/>
              </a:solidFill>
              <a:effectLst/>
              <a:latin typeface="cnn_sans_display"/>
              <a:hlinkClick r:id="rId3"/>
            </a:endParaRPr>
          </a:p>
          <a:p>
            <a:pPr algn="l"/>
            <a:r>
              <a:rPr lang="en-US" b="0" i="0" u="none" strike="noStrike" dirty="0">
                <a:solidFill>
                  <a:srgbClr val="000000"/>
                </a:solidFill>
                <a:effectLst/>
                <a:latin typeface="cnn_sans_display"/>
              </a:rPr>
              <a:t>The movie is based on the historical events detailed in Daniel James Brown’s 2013 nonfiction book. But the decision to tell this story is, obviously, overdetermined by its Hollywood fit. As in the horse race film “Seabiscuit” (2003) or the fictional film about unlikely musical stars, “O Brother Where Art Thou?”(2000), the Great Depression provides a background milieu of poverty and desperation. Joe and most of his teammates are given determination by lack. They know little about rowing, but come out for the team because they have few other options.</a:t>
            </a:r>
          </a:p>
          <a:p>
            <a:pPr algn="l"/>
            <a:r>
              <a:rPr lang="en-US" b="0" i="0" u="none" strike="noStrike" dirty="0">
                <a:solidFill>
                  <a:srgbClr val="000000"/>
                </a:solidFill>
                <a:effectLst/>
                <a:latin typeface="cnn_sans_display"/>
              </a:rPr>
              <a:t>Despite their inexperience, though, the crusty coach with a heart of gold, Al </a:t>
            </a:r>
            <a:r>
              <a:rPr lang="en-US" b="0" i="0" u="none" strike="noStrike" dirty="0" err="1">
                <a:solidFill>
                  <a:srgbClr val="000000"/>
                </a:solidFill>
                <a:effectLst/>
                <a:latin typeface="cnn_sans_display"/>
              </a:rPr>
              <a:t>Ulbrickson</a:t>
            </a:r>
            <a:r>
              <a:rPr lang="en-US" b="0" i="0" u="none" strike="noStrike" dirty="0">
                <a:solidFill>
                  <a:srgbClr val="000000"/>
                </a:solidFill>
                <a:effectLst/>
                <a:latin typeface="cnn_sans_display"/>
              </a:rPr>
              <a:t> (Joel Edgerton), sees something in the scrappy young men. Before you can say “training montage,” Joe and the rest of the team oar their way to glory, overcoming elitist skepticism and the manipulations of East Coast rivals like Harvard to take their rightful place in history.</a:t>
            </a:r>
          </a:p>
          <a:p>
            <a:pPr algn="l"/>
            <a:r>
              <a:rPr lang="en-US" b="0" i="0" u="none" strike="noStrike" dirty="0">
                <a:solidFill>
                  <a:srgbClr val="000000"/>
                </a:solidFill>
                <a:effectLst/>
                <a:latin typeface="cnn_sans_display"/>
              </a:rPr>
              <a:t>Again, underdogs win sometimes (these rowers did). In Hollywood, though, it’s more than sometimes; if you watched “The Karate Kid” (1984), “Hoosiers” (1986), “Bring It On,” (2000), “Miracle” (2004), “Pitch Perfect” (2012) and on and on, you’d come away convinced that improbable or disadvantaged outcasts are constantly triumphing over better-trained and better-resourced rivals through the unbeatable combination of hard work and virtue.</a:t>
            </a:r>
          </a:p>
          <a:p>
            <a:pPr algn="l"/>
            <a:r>
              <a:rPr lang="en-US" b="0" i="0" u="none" strike="noStrike" dirty="0">
                <a:solidFill>
                  <a:srgbClr val="000000"/>
                </a:solidFill>
                <a:effectLst/>
                <a:latin typeface="cnn_sans_display"/>
              </a:rPr>
              <a:t>Hollywood does occasionally focus on downtrodden losers who actually lose. But those losses aren’t usually presented as the result of bad luck or material disadvantage. Instead, failure is a result, supposedly, of character flaws or weaknesses.</a:t>
            </a:r>
          </a:p>
          <a:p>
            <a:pPr algn="l"/>
            <a:r>
              <a:rPr lang="en-US" b="0" i="0" u="none" strike="noStrike" dirty="0">
                <a:solidFill>
                  <a:srgbClr val="000000"/>
                </a:solidFill>
                <a:effectLst/>
                <a:latin typeface="cnn_sans_display"/>
              </a:rPr>
              <a:t>In “Nightmare Alley” (2021), for example, Stan (Bradley Cooper), like Joe </a:t>
            </a:r>
            <a:r>
              <a:rPr lang="en-US" b="0" i="0" u="none" strike="noStrike" dirty="0" err="1">
                <a:solidFill>
                  <a:srgbClr val="000000"/>
                </a:solidFill>
                <a:effectLst/>
                <a:latin typeface="cnn_sans_display"/>
              </a:rPr>
              <a:t>Rantz</a:t>
            </a:r>
            <a:r>
              <a:rPr lang="en-US" b="0" i="0" u="none" strike="noStrike" dirty="0">
                <a:solidFill>
                  <a:srgbClr val="000000"/>
                </a:solidFill>
                <a:effectLst/>
                <a:latin typeface="cnn_sans_display"/>
              </a:rPr>
              <a:t>, is fatherless and impoverished in the Great Depression. Like Joe, he stumbles on his calling — though for Joe, it’s carny card-reading psychic sideshows rather than crew. Like Joe, Stan works hard to get to the top of his profession.</a:t>
            </a:r>
          </a:p>
          <a:p>
            <a:pPr algn="l"/>
            <a:r>
              <a:rPr lang="en-US" b="0" i="0" u="none" strike="noStrike" dirty="0">
                <a:solidFill>
                  <a:srgbClr val="0C0C0C"/>
                </a:solidFill>
                <a:effectLst/>
                <a:latin typeface="cnn_sans_display"/>
                <a:hlinkClick r:id="rId4"/>
              </a:rPr>
              <a:t>Opinion: Where the brilliance of ‘Wonka’ truly lies</a:t>
            </a:r>
            <a:endParaRPr lang="en-US" b="0" i="0" u="none" strike="noStrike" dirty="0">
              <a:solidFill>
                <a:srgbClr val="000000"/>
              </a:solidFill>
              <a:effectLst/>
              <a:latin typeface="cnn_sans_display"/>
              <a:hlinkClick r:id="rId4"/>
            </a:endParaRPr>
          </a:p>
          <a:p>
            <a:pPr algn="l"/>
            <a:r>
              <a:rPr lang="en-US" b="0" i="0" u="none" strike="noStrike" dirty="0">
                <a:solidFill>
                  <a:srgbClr val="000000"/>
                </a:solidFill>
                <a:effectLst/>
                <a:latin typeface="cnn_sans_display"/>
              </a:rPr>
              <a:t>But that’s where the parallels end. Joe, unlike Stan, never cheats or steals, and is a model of fidelity to his picture-perfect girlfriend (Hadley Robinson). Stan’s downfall, like Joe’s success, is a meritocratic morality tale; Stan ends up impoverished and debased because he’s a bad person who makes bad choices, not because people in a massive economic downturn just sometimes are impoverished and debased through no real fault of their own.</a:t>
            </a:r>
          </a:p>
          <a:p>
            <a:pPr algn="l"/>
            <a:r>
              <a:rPr lang="en-US" b="0" i="0" u="none" strike="noStrike" dirty="0">
                <a:solidFill>
                  <a:srgbClr val="000000"/>
                </a:solidFill>
                <a:effectLst/>
                <a:latin typeface="cnn_sans_display"/>
              </a:rPr>
              <a:t>What would a film look like that didn’t pretend that the most virtuous and hardworking people always win? There aren’t a lot of examples. One, maybe, is Kelly Reichardt’s film, “Showing Up,” from earlier this year. The movie (like most of Reichardt’s movies) is slow and meandering; its </a:t>
            </a:r>
            <a:r>
              <a:rPr lang="en-US" b="0" i="0" u="none" strike="noStrike" dirty="0" err="1">
                <a:solidFill>
                  <a:srgbClr val="000000"/>
                </a:solidFill>
                <a:effectLst/>
                <a:latin typeface="cnn_sans_display"/>
              </a:rPr>
              <a:t>schlubby</a:t>
            </a:r>
            <a:r>
              <a:rPr lang="en-US" b="0" i="0" u="none" strike="noStrike" dirty="0">
                <a:solidFill>
                  <a:srgbClr val="000000"/>
                </a:solidFill>
                <a:effectLst/>
                <a:latin typeface="cnn_sans_display"/>
              </a:rPr>
              <a:t>, grumpy protagonist Lizzy (Michelle Williams) is a not-especially-successful artist preparing for a solo exhibit of her work — clay figures of women in everyday poses.</a:t>
            </a:r>
          </a:p>
          <a:p>
            <a:pPr algn="l"/>
            <a:r>
              <a:rPr lang="en-US" b="0" i="0" u="none" strike="noStrike" dirty="0">
                <a:solidFill>
                  <a:srgbClr val="000000"/>
                </a:solidFill>
                <a:effectLst/>
                <a:latin typeface="cnn_sans_display"/>
              </a:rPr>
              <a:t>Lizzy approaches her art with obsessive meticulousness, but without great acclaim. Her reward is the art itself, and (maybe) the appreciation of friends and family. The film has little narrative drive because Lizzy has no real narrative arc; she’s not on a path to fame or fortune or Olympic gold.</a:t>
            </a:r>
          </a:p>
          <a:p>
            <a:pPr algn="l"/>
            <a:r>
              <a:rPr lang="en-US" b="0" i="0" u="none" strike="noStrike" dirty="0">
                <a:solidFill>
                  <a:srgbClr val="000000"/>
                </a:solidFill>
                <a:effectLst/>
                <a:latin typeface="cnn_sans_display"/>
              </a:rPr>
              <a:t>Reichardt’s art (like Lizzy’s) has limited reach. “Showing Up” may do okay in awards season, but it was never going to be a blockbuster. One irony of those films about underdogs is that the films aren’t underdogs themselves. People have an endless appetite for narratives which tell them that hard work is rewarded and that good, handsome, all-American guys get the girl and the gold.</a:t>
            </a:r>
          </a:p>
          <a:p>
            <a:pPr algn="l"/>
            <a:r>
              <a:rPr lang="en-US" b="1" i="0" u="none" strike="noStrike" cap="all" dirty="0">
                <a:solidFill>
                  <a:srgbClr val="CC0000"/>
                </a:solidFill>
                <a:effectLst/>
                <a:latin typeface="cnn_sans_display"/>
              </a:rPr>
              <a:t>GET OUR FREE WEEKLY NEWSLETTER</a:t>
            </a:r>
          </a:p>
          <a:p>
            <a:pPr algn="l">
              <a:buFont typeface="Arial" panose="020B0604020202020204" pitchFamily="34" charset="0"/>
              <a:buChar char="•"/>
            </a:pPr>
            <a:r>
              <a:rPr lang="en-US" b="0" i="0" u="none" strike="noStrike" dirty="0">
                <a:solidFill>
                  <a:srgbClr val="000000"/>
                </a:solidFill>
                <a:effectLst/>
                <a:latin typeface="cnn_sans_display"/>
                <a:hlinkClick r:id="rId5"/>
              </a:rPr>
              <a:t>Sign up for CNN Opinion’s newsletter</a:t>
            </a:r>
            <a:endParaRPr lang="en-US" b="0" i="0" u="none" strike="noStrike" dirty="0">
              <a:solidFill>
                <a:srgbClr val="000000"/>
              </a:solidFill>
              <a:effectLst/>
              <a:latin typeface="cnn_sans_display"/>
            </a:endParaRPr>
          </a:p>
          <a:p>
            <a:pPr algn="l">
              <a:buFont typeface="Arial" panose="020B0604020202020204" pitchFamily="34" charset="0"/>
              <a:buChar char="•"/>
            </a:pPr>
            <a:r>
              <a:rPr lang="en-US" b="0" i="0" u="none" strike="noStrike" dirty="0">
                <a:solidFill>
                  <a:srgbClr val="000000"/>
                </a:solidFill>
                <a:effectLst/>
                <a:latin typeface="cnn_sans_display"/>
              </a:rPr>
              <a:t>Join us on </a:t>
            </a:r>
            <a:r>
              <a:rPr lang="en-US" b="0" i="0" u="none" strike="noStrike" dirty="0">
                <a:solidFill>
                  <a:srgbClr val="000000"/>
                </a:solidFill>
                <a:effectLst/>
                <a:latin typeface="cnn_sans_display"/>
                <a:hlinkClick r:id="rId6"/>
              </a:rPr>
              <a:t>Twitter </a:t>
            </a:r>
            <a:r>
              <a:rPr lang="en-US" b="0" i="0" u="none" strike="noStrike" dirty="0">
                <a:solidFill>
                  <a:srgbClr val="000000"/>
                </a:solidFill>
                <a:effectLst/>
                <a:latin typeface="cnn_sans_display"/>
              </a:rPr>
              <a:t>and </a:t>
            </a:r>
            <a:r>
              <a:rPr lang="en-US" b="0" i="0" u="none" strike="noStrike" dirty="0">
                <a:solidFill>
                  <a:srgbClr val="000000"/>
                </a:solidFill>
                <a:effectLst/>
                <a:latin typeface="cnn_sans_display"/>
                <a:hlinkClick r:id="rId7"/>
              </a:rPr>
              <a:t>Facebook</a:t>
            </a:r>
            <a:endParaRPr lang="en-US" b="0" i="0" u="none" strike="noStrike" dirty="0">
              <a:solidFill>
                <a:srgbClr val="000000"/>
              </a:solidFill>
              <a:effectLst/>
              <a:latin typeface="cnn_sans_display"/>
            </a:endParaRPr>
          </a:p>
          <a:p>
            <a:pPr algn="l"/>
            <a:r>
              <a:rPr lang="en-US" b="0" i="0" u="none" strike="noStrike" dirty="0">
                <a:solidFill>
                  <a:srgbClr val="000000"/>
                </a:solidFill>
                <a:effectLst/>
                <a:latin typeface="cnn_sans_display"/>
              </a:rPr>
              <a:t>In the real world, though, starting out with a lot of money (like real estate heir Donald Trump) is generally the best guarantor of success in any endeavor, and most people who work hard end up, like Lizzy, with modest recognition at best. It’s fun and comforting to imagine a world of meritocratic justice. But I wish there were at least a few more films like “Showing Up” which focused on the oarsperson in the wrong boat, who pulled and pulled and finished second, or last.</a:t>
            </a:r>
          </a:p>
          <a:p>
            <a:pPr algn="l"/>
            <a:r>
              <a:rPr lang="en-US" b="0" i="0" u="none" strike="noStrike" dirty="0">
                <a:solidFill>
                  <a:srgbClr val="000000"/>
                </a:solidFill>
                <a:effectLst/>
                <a:latin typeface="cnn_sans_display"/>
              </a:rPr>
              <a:t>As a very mediocre athlete, I’d like to see that movie. But also, a movie like that might help us remember that there are people like Joe with few resources who aren’t world-class rowers, and that they deserve a place to sleep, and a chance to study</a:t>
            </a:r>
            <a:r>
              <a:rPr lang="en-US" b="1" i="0" u="none" strike="noStrike" dirty="0">
                <a:solidFill>
                  <a:srgbClr val="000000"/>
                </a:solidFill>
                <a:effectLst/>
                <a:latin typeface="cnn_sans_display"/>
              </a:rPr>
              <a:t> </a:t>
            </a:r>
            <a:r>
              <a:rPr lang="en-US" b="0" i="0" u="none" strike="noStrike" dirty="0">
                <a:solidFill>
                  <a:srgbClr val="000000"/>
                </a:solidFill>
                <a:effectLst/>
                <a:latin typeface="cnn_sans_display"/>
              </a:rPr>
              <a:t>engineering too. When we insist that hard work and virtue is all you need for success, you have a rationale for refusing to help those with less. Why make sure Joe has a home when he’ll get one through skill and purity if he really deserves it? “The Boys in the Boat” is supposed to inspire and uplift. But the lie of meritocracy, repeated often enough, starts to look like an excuse to cut loose everyone but the most staggering successes, and let them drown.</a:t>
            </a:r>
          </a:p>
          <a:p>
            <a:endParaRPr lang="en-US" dirty="0"/>
          </a:p>
        </p:txBody>
      </p:sp>
      <p:sp>
        <p:nvSpPr>
          <p:cNvPr id="4" name="Slide Number Placeholder 3"/>
          <p:cNvSpPr>
            <a:spLocks noGrp="1"/>
          </p:cNvSpPr>
          <p:nvPr>
            <p:ph type="sldNum" sz="quarter" idx="5"/>
          </p:nvPr>
        </p:nvSpPr>
        <p:spPr/>
        <p:txBody>
          <a:bodyPr/>
          <a:lstStyle/>
          <a:p>
            <a:fld id="{C7511876-31E1-FC43-9AEF-FAC93E055394}" type="slidenum">
              <a:rPr lang="en-US" smtClean="0"/>
              <a:t>3</a:t>
            </a:fld>
            <a:endParaRPr lang="en-US"/>
          </a:p>
        </p:txBody>
      </p:sp>
    </p:spTree>
    <p:extLst>
      <p:ext uri="{BB962C8B-B14F-4D97-AF65-F5344CB8AC3E}">
        <p14:creationId xmlns:p14="http://schemas.microsoft.com/office/powerpoint/2010/main" val="103967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 billion dollars</a:t>
            </a:r>
          </a:p>
        </p:txBody>
      </p:sp>
      <p:sp>
        <p:nvSpPr>
          <p:cNvPr id="4" name="Slide Number Placeholder 3"/>
          <p:cNvSpPr>
            <a:spLocks noGrp="1"/>
          </p:cNvSpPr>
          <p:nvPr>
            <p:ph type="sldNum" sz="quarter" idx="5"/>
          </p:nvPr>
        </p:nvSpPr>
        <p:spPr/>
        <p:txBody>
          <a:bodyPr/>
          <a:lstStyle/>
          <a:p>
            <a:fld id="{C7511876-31E1-FC43-9AEF-FAC93E055394}" type="slidenum">
              <a:rPr lang="en-US" smtClean="0"/>
              <a:t>23</a:t>
            </a:fld>
            <a:endParaRPr lang="en-US"/>
          </a:p>
        </p:txBody>
      </p:sp>
    </p:spTree>
    <p:extLst>
      <p:ext uri="{BB962C8B-B14F-4D97-AF65-F5344CB8AC3E}">
        <p14:creationId xmlns:p14="http://schemas.microsoft.com/office/powerpoint/2010/main" val="104910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strike="noStrike" dirty="0">
                <a:solidFill>
                  <a:srgbClr val="202122"/>
                </a:solidFill>
                <a:effectLst/>
                <a:latin typeface="Arial" panose="020B0604020202020204" pitchFamily="34" charset="0"/>
              </a:rPr>
              <a:t>The Grapes of Canaan</a:t>
            </a:r>
            <a:r>
              <a:rPr lang="en-US" b="0" i="0" u="none" strike="noStrike" dirty="0">
                <a:solidFill>
                  <a:srgbClr val="202122"/>
                </a:solidFill>
                <a:effectLst/>
                <a:latin typeface="Arial" panose="020B0604020202020204" pitchFamily="34" charset="0"/>
              </a:rPr>
              <a:t> by </a:t>
            </a:r>
            <a:r>
              <a:rPr lang="en-US" b="0" i="0" u="none" strike="noStrike" dirty="0">
                <a:solidFill>
                  <a:srgbClr val="795CB2"/>
                </a:solidFill>
                <a:effectLst/>
                <a:latin typeface="Arial" panose="020B0604020202020204" pitchFamily="34" charset="0"/>
                <a:hlinkClick r:id="rId3" tooltip="James Tissot"/>
              </a:rPr>
              <a:t>James Tissot</a:t>
            </a:r>
            <a:r>
              <a:rPr lang="en-US" b="0" i="0" u="none" strike="noStrike" dirty="0">
                <a:solidFill>
                  <a:srgbClr val="202122"/>
                </a:solidFill>
                <a:effectLst/>
                <a:latin typeface="Arial" panose="020B0604020202020204" pitchFamily="34" charset="0"/>
              </a:rPr>
              <a:t>. Although the spies brought back a cluster of grapes so large that it took two men to carry it (Numbers 13:23), only two of the twelve brought back a good report of the land.</a:t>
            </a:r>
            <a:endParaRPr lang="en-US" dirty="0"/>
          </a:p>
        </p:txBody>
      </p:sp>
      <p:sp>
        <p:nvSpPr>
          <p:cNvPr id="4" name="Slide Number Placeholder 3"/>
          <p:cNvSpPr>
            <a:spLocks noGrp="1"/>
          </p:cNvSpPr>
          <p:nvPr>
            <p:ph type="sldNum" sz="quarter" idx="5"/>
          </p:nvPr>
        </p:nvSpPr>
        <p:spPr/>
        <p:txBody>
          <a:bodyPr/>
          <a:lstStyle/>
          <a:p>
            <a:fld id="{C7511876-31E1-FC43-9AEF-FAC93E055394}" type="slidenum">
              <a:rPr lang="en-US" smtClean="0"/>
              <a:t>36</a:t>
            </a:fld>
            <a:endParaRPr lang="en-US"/>
          </a:p>
        </p:txBody>
      </p:sp>
    </p:spTree>
    <p:extLst>
      <p:ext uri="{BB962C8B-B14F-4D97-AF65-F5344CB8AC3E}">
        <p14:creationId xmlns:p14="http://schemas.microsoft.com/office/powerpoint/2010/main" val="418582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3BA7-950D-04FB-FDCC-E543C1E511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657220-2BB0-FA25-14D7-DBCFF4A78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EF84D5-9CB3-AE09-D425-7305B17A584F}"/>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5" name="Footer Placeholder 4">
            <a:extLst>
              <a:ext uri="{FF2B5EF4-FFF2-40B4-BE49-F238E27FC236}">
                <a16:creationId xmlns:a16="http://schemas.microsoft.com/office/drawing/2014/main" id="{AF3BBB9F-52D6-7B9D-21E7-AC6BDCE40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9A278-6AF9-B8AD-B4DA-0AC5025D1F1A}"/>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207148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E797-9C78-CA6E-B80C-1DE0571EC2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FF2BD8-FEA7-14E0-C15C-3820122F26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5E531-6C68-7570-0857-C07BCDF23DE9}"/>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5" name="Footer Placeholder 4">
            <a:extLst>
              <a:ext uri="{FF2B5EF4-FFF2-40B4-BE49-F238E27FC236}">
                <a16:creationId xmlns:a16="http://schemas.microsoft.com/office/drawing/2014/main" id="{2E8EE093-20B2-0B18-29C8-69E0792F1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80AED-BD74-7D75-226D-C9148C01A790}"/>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286484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E9678-6EBB-6449-CCF3-D1DF3BA0F0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ED963-D6C2-1D6C-B517-AFEA3B3095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9E2DD-78B0-ACD6-18A5-852B7F470BB5}"/>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5" name="Footer Placeholder 4">
            <a:extLst>
              <a:ext uri="{FF2B5EF4-FFF2-40B4-BE49-F238E27FC236}">
                <a16:creationId xmlns:a16="http://schemas.microsoft.com/office/drawing/2014/main" id="{19BB815B-43CC-E603-78CA-03C1D1057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9F8A2-6B5B-3923-F6A8-6715B1C2F081}"/>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216946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6CFF-66CD-9E00-4E87-F58C723F4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EADCC-72C6-3B12-59FC-5206A69CD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B396F-19B9-1A3F-5ED0-3FB21AEA7D7E}"/>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5" name="Footer Placeholder 4">
            <a:extLst>
              <a:ext uri="{FF2B5EF4-FFF2-40B4-BE49-F238E27FC236}">
                <a16:creationId xmlns:a16="http://schemas.microsoft.com/office/drawing/2014/main" id="{760DDB07-0C78-31C7-1E5C-6723896F4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19E47-5A26-9B07-B4FF-A77FAA9B196F}"/>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213408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E81A-314D-4C6C-CC77-B5875A2E1B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2893FB-107B-343A-75D0-FC6621827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E5186-F4F3-C5CF-14C6-F81357AB1762}"/>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5" name="Footer Placeholder 4">
            <a:extLst>
              <a:ext uri="{FF2B5EF4-FFF2-40B4-BE49-F238E27FC236}">
                <a16:creationId xmlns:a16="http://schemas.microsoft.com/office/drawing/2014/main" id="{CBE924A0-C210-3E64-8B45-5BE5CF5F7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C66D4-A24A-D0D7-8442-7EB91F852D75}"/>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380557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227F-C7B4-C299-5D47-823B77DBE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00ADE-8143-5509-6906-26962BF3EC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DA5E74-D506-3E3A-AE8A-D6774CBBAA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3C27D1-A48C-822C-9D24-8CD5DAF50E4B}"/>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6" name="Footer Placeholder 5">
            <a:extLst>
              <a:ext uri="{FF2B5EF4-FFF2-40B4-BE49-F238E27FC236}">
                <a16:creationId xmlns:a16="http://schemas.microsoft.com/office/drawing/2014/main" id="{8DB81FA1-637B-AB52-C1D8-FC3956D04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A2370-BCEF-CB58-7E31-D4D1F57BBD99}"/>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29475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44DF-B941-34F9-4B53-9BEEFC17AD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3F374-D045-1408-FDDD-E2277D6A3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E5F18-80EB-0118-42DC-24E1434F1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BAEC47-9BFB-A8F3-1809-68A593C15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AAFC91-619E-B4AE-38A1-0126B9075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B299A-450D-4A36-8EB2-C860016960BC}"/>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8" name="Footer Placeholder 7">
            <a:extLst>
              <a:ext uri="{FF2B5EF4-FFF2-40B4-BE49-F238E27FC236}">
                <a16:creationId xmlns:a16="http://schemas.microsoft.com/office/drawing/2014/main" id="{1F1F1204-C081-40BB-0041-3CAEF8C88E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8CFC4B-2F3A-A6C4-A90C-0DE8BE7FEE6C}"/>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35250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EB98-9087-477F-5144-1F486E6E10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EFE72C-51AE-4D1E-6065-32121E539580}"/>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4" name="Footer Placeholder 3">
            <a:extLst>
              <a:ext uri="{FF2B5EF4-FFF2-40B4-BE49-F238E27FC236}">
                <a16:creationId xmlns:a16="http://schemas.microsoft.com/office/drawing/2014/main" id="{BCE0B37F-88C3-428A-DF2D-551B77D659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F0BE9A-CD6E-50A9-9ECA-752616D60293}"/>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151961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1ED89-5AE5-205C-A9FE-A5C412159E83}"/>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3" name="Footer Placeholder 2">
            <a:extLst>
              <a:ext uri="{FF2B5EF4-FFF2-40B4-BE49-F238E27FC236}">
                <a16:creationId xmlns:a16="http://schemas.microsoft.com/office/drawing/2014/main" id="{93787B6F-6B2E-240D-D0D6-BC3E4EFCCC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0E60C1-7A4E-71CB-9AFD-61187A196CEF}"/>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337026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F835-2205-D6FC-6215-A905F33AA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997DAD-D17C-8F45-8D8B-8FB32FC7B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246580-A323-9CE4-A7A7-D70969DBC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B2143-3747-E648-F541-56E3C32FB6BD}"/>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6" name="Footer Placeholder 5">
            <a:extLst>
              <a:ext uri="{FF2B5EF4-FFF2-40B4-BE49-F238E27FC236}">
                <a16:creationId xmlns:a16="http://schemas.microsoft.com/office/drawing/2014/main" id="{874A6A0F-092C-B678-ABF6-587F7FD97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667F4-989E-72DF-22E9-FC9A241A0A74}"/>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167486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3869-7B3D-03F8-7B39-AB6E058B3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F4BFB-5AB1-981E-E24B-CAC7DBDBD0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4F89B9-F351-1B56-E530-7787FD8F8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E3387-2357-0779-9219-05AB83B1D5F0}"/>
              </a:ext>
            </a:extLst>
          </p:cNvPr>
          <p:cNvSpPr>
            <a:spLocks noGrp="1"/>
          </p:cNvSpPr>
          <p:nvPr>
            <p:ph type="dt" sz="half" idx="10"/>
          </p:nvPr>
        </p:nvSpPr>
        <p:spPr/>
        <p:txBody>
          <a:bodyPr/>
          <a:lstStyle/>
          <a:p>
            <a:fld id="{36482AE6-9A02-BD42-B598-BF51ADB4CE99}" type="datetimeFigureOut">
              <a:rPr lang="en-US" smtClean="0"/>
              <a:t>1/6/24</a:t>
            </a:fld>
            <a:endParaRPr lang="en-US"/>
          </a:p>
        </p:txBody>
      </p:sp>
      <p:sp>
        <p:nvSpPr>
          <p:cNvPr id="6" name="Footer Placeholder 5">
            <a:extLst>
              <a:ext uri="{FF2B5EF4-FFF2-40B4-BE49-F238E27FC236}">
                <a16:creationId xmlns:a16="http://schemas.microsoft.com/office/drawing/2014/main" id="{B5F3CA5C-0992-D00A-D76C-821831DE1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8C585-9DEC-79C2-FF09-826D1B16497F}"/>
              </a:ext>
            </a:extLst>
          </p:cNvPr>
          <p:cNvSpPr>
            <a:spLocks noGrp="1"/>
          </p:cNvSpPr>
          <p:nvPr>
            <p:ph type="sldNum" sz="quarter" idx="12"/>
          </p:nvPr>
        </p:nvSpPr>
        <p:spPr/>
        <p:txBody>
          <a:bodyPr/>
          <a:lstStyle/>
          <a:p>
            <a:fld id="{FC6AD2D7-1038-3E42-8F70-78A713AEE816}" type="slidenum">
              <a:rPr lang="en-US" smtClean="0"/>
              <a:t>‹#›</a:t>
            </a:fld>
            <a:endParaRPr lang="en-US"/>
          </a:p>
        </p:txBody>
      </p:sp>
    </p:spTree>
    <p:extLst>
      <p:ext uri="{BB962C8B-B14F-4D97-AF65-F5344CB8AC3E}">
        <p14:creationId xmlns:p14="http://schemas.microsoft.com/office/powerpoint/2010/main" val="382572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F57D0-4166-DC70-F7D2-617B5AF0C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EE07E7-B623-57E6-928C-A496C6D983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B6EB6-C526-25D5-1607-8B8A08996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82AE6-9A02-BD42-B598-BF51ADB4CE99}" type="datetimeFigureOut">
              <a:rPr lang="en-US" smtClean="0"/>
              <a:t>1/6/24</a:t>
            </a:fld>
            <a:endParaRPr lang="en-US"/>
          </a:p>
        </p:txBody>
      </p:sp>
      <p:sp>
        <p:nvSpPr>
          <p:cNvPr id="5" name="Footer Placeholder 4">
            <a:extLst>
              <a:ext uri="{FF2B5EF4-FFF2-40B4-BE49-F238E27FC236}">
                <a16:creationId xmlns:a16="http://schemas.microsoft.com/office/drawing/2014/main" id="{C30F64C6-733D-37D8-8AA5-7D1BE3F83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6CF5FA-3C94-2348-2737-A33ACBC61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AD2D7-1038-3E42-8F70-78A713AEE816}" type="slidenum">
              <a:rPr lang="en-US" smtClean="0"/>
              <a:t>‹#›</a:t>
            </a:fld>
            <a:endParaRPr lang="en-US"/>
          </a:p>
        </p:txBody>
      </p:sp>
    </p:spTree>
    <p:extLst>
      <p:ext uri="{BB962C8B-B14F-4D97-AF65-F5344CB8AC3E}">
        <p14:creationId xmlns:p14="http://schemas.microsoft.com/office/powerpoint/2010/main" val="292734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defined">
            <a:extLst>
              <a:ext uri="{FF2B5EF4-FFF2-40B4-BE49-F238E27FC236}">
                <a16:creationId xmlns:a16="http://schemas.microsoft.com/office/drawing/2014/main" id="{FADA0A25-B7FB-D520-C8A6-FFA8257E5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42" r="-1" b="1430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BBDA45-A989-5CAC-C1FB-3B3D1C107670}"/>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rPr>
              <a:t>Leading Through Obstacles</a:t>
            </a:r>
          </a:p>
        </p:txBody>
      </p:sp>
      <p:sp>
        <p:nvSpPr>
          <p:cNvPr id="3" name="Subtitle 2">
            <a:extLst>
              <a:ext uri="{FF2B5EF4-FFF2-40B4-BE49-F238E27FC236}">
                <a16:creationId xmlns:a16="http://schemas.microsoft.com/office/drawing/2014/main" id="{8354E76B-4280-D12E-A40F-15FFBB2B95CC}"/>
              </a:ext>
            </a:extLst>
          </p:cNvPr>
          <p:cNvSpPr>
            <a:spLocks noGrp="1"/>
          </p:cNvSpPr>
          <p:nvPr>
            <p:ph type="subTitle" idx="1"/>
          </p:nvPr>
        </p:nvSpPr>
        <p:spPr>
          <a:xfrm>
            <a:off x="477980" y="4872922"/>
            <a:ext cx="4023359" cy="1208141"/>
          </a:xfrm>
        </p:spPr>
        <p:txBody>
          <a:bodyPr>
            <a:normAutofit/>
          </a:bodyPr>
          <a:lstStyle/>
          <a:p>
            <a:pPr algn="l"/>
            <a:r>
              <a:rPr lang="en-US" sz="2000">
                <a:solidFill>
                  <a:schemeClr val="bg1"/>
                </a:solidFill>
              </a:rPr>
              <a:t>Numbers 13-14</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108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p:txBody>
          <a:bodyPr>
            <a:normAutofit/>
          </a:bodyPr>
          <a:lstStyle/>
          <a:p>
            <a:pPr marL="0" indent="0" algn="l">
              <a:buNone/>
            </a:pPr>
            <a:r>
              <a:rPr lang="en-US" b="1" i="0" u="none" strike="noStrike" baseline="30000" dirty="0">
                <a:solidFill>
                  <a:srgbClr val="000000"/>
                </a:solidFill>
                <a:effectLst/>
                <a:latin typeface="system-ui"/>
              </a:rPr>
              <a:t>26 </a:t>
            </a:r>
            <a:r>
              <a:rPr lang="en-US" b="0" i="0" u="none" strike="noStrike" dirty="0">
                <a:solidFill>
                  <a:srgbClr val="000000"/>
                </a:solidFill>
                <a:effectLst/>
                <a:latin typeface="system-ui"/>
              </a:rPr>
              <a:t>And they went and came to Moses, and to Aaron, and to all the congregation of the children of Israel, unto the wilderness of </a:t>
            </a:r>
            <a:r>
              <a:rPr lang="en-US" b="0" i="0" u="none" strike="noStrike" dirty="0" err="1">
                <a:solidFill>
                  <a:srgbClr val="000000"/>
                </a:solidFill>
                <a:effectLst/>
                <a:latin typeface="system-ui"/>
              </a:rPr>
              <a:t>Paran</a:t>
            </a:r>
            <a:r>
              <a:rPr lang="en-US" b="0" i="0" u="none" strike="noStrike" dirty="0">
                <a:solidFill>
                  <a:srgbClr val="000000"/>
                </a:solidFill>
                <a:effectLst/>
                <a:latin typeface="system-ui"/>
              </a:rPr>
              <a:t>, to Kadesh; and brought back word unto them, and unto all the congregation, and shewed them the fruit of the land.</a:t>
            </a:r>
          </a:p>
          <a:p>
            <a:pPr marL="0" indent="0" algn="l">
              <a:buNone/>
            </a:pPr>
            <a:r>
              <a:rPr lang="en-US" b="1" i="0" u="none" strike="noStrike" baseline="30000" dirty="0">
                <a:solidFill>
                  <a:srgbClr val="000000"/>
                </a:solidFill>
                <a:effectLst/>
                <a:latin typeface="system-ui"/>
              </a:rPr>
              <a:t>27 </a:t>
            </a:r>
            <a:r>
              <a:rPr lang="en-US" b="0" i="0" u="none" strike="noStrike" dirty="0">
                <a:solidFill>
                  <a:srgbClr val="000000"/>
                </a:solidFill>
                <a:effectLst/>
                <a:latin typeface="system-ui"/>
              </a:rPr>
              <a:t>And they told him, and said, We came unto the land whither thou </a:t>
            </a:r>
            <a:r>
              <a:rPr lang="en-US" b="0" i="0" u="none" strike="noStrike" dirty="0" err="1">
                <a:solidFill>
                  <a:srgbClr val="000000"/>
                </a:solidFill>
                <a:effectLst/>
                <a:latin typeface="system-ui"/>
              </a:rPr>
              <a:t>sentest</a:t>
            </a:r>
            <a:r>
              <a:rPr lang="en-US" b="0" i="0" u="none" strike="noStrike" dirty="0">
                <a:solidFill>
                  <a:srgbClr val="000000"/>
                </a:solidFill>
                <a:effectLst/>
                <a:latin typeface="system-ui"/>
              </a:rPr>
              <a:t> us, and surely it </a:t>
            </a:r>
            <a:r>
              <a:rPr lang="en-US" b="0" i="0" u="none" strike="noStrike" dirty="0" err="1">
                <a:solidFill>
                  <a:srgbClr val="000000"/>
                </a:solidFill>
                <a:effectLst/>
                <a:latin typeface="system-ui"/>
              </a:rPr>
              <a:t>floweth</a:t>
            </a:r>
            <a:r>
              <a:rPr lang="en-US" b="0" i="0" u="none" strike="noStrike" dirty="0">
                <a:solidFill>
                  <a:srgbClr val="000000"/>
                </a:solidFill>
                <a:effectLst/>
                <a:latin typeface="system-ui"/>
              </a:rPr>
              <a:t> with milk and honey; and this is the fruit of it.</a:t>
            </a:r>
          </a:p>
          <a:p>
            <a:pPr marL="0" indent="0" algn="l">
              <a:buNone/>
            </a:pPr>
            <a:r>
              <a:rPr lang="en-US" dirty="0">
                <a:solidFill>
                  <a:srgbClr val="000000"/>
                </a:solidFill>
                <a:latin typeface="system-ui"/>
              </a:rPr>
              <a:t>Numbers 13:26-27</a:t>
            </a:r>
            <a:endParaRPr lang="en-US" b="0" i="0" u="none" strike="noStrike" dirty="0">
              <a:solidFill>
                <a:srgbClr val="000000"/>
              </a:solidFill>
              <a:effectLst/>
              <a:latin typeface="system-ui"/>
            </a:endParaRPr>
          </a:p>
        </p:txBody>
      </p:sp>
    </p:spTree>
    <p:extLst>
      <p:ext uri="{BB962C8B-B14F-4D97-AF65-F5344CB8AC3E}">
        <p14:creationId xmlns:p14="http://schemas.microsoft.com/office/powerpoint/2010/main" val="232657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They got off track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b="1" i="0" u="none" strike="noStrike" baseline="30000" dirty="0">
                <a:effectLst/>
                <a:latin typeface="system-ui"/>
              </a:rPr>
              <a:t>28 </a:t>
            </a:r>
            <a:r>
              <a:rPr lang="en-US" b="1" i="0" u="none" strike="noStrike" dirty="0">
                <a:effectLst/>
                <a:latin typeface="system-ui"/>
              </a:rPr>
              <a:t>Nevertheless</a:t>
            </a:r>
            <a:r>
              <a:rPr lang="en-US" b="0" i="0" u="none" strike="noStrike" dirty="0">
                <a:effectLst/>
                <a:latin typeface="system-ui"/>
              </a:rPr>
              <a:t> the people be strong that dwell in the land, and the cities are walled, and very great: and moreover we saw the children of Anak there.</a:t>
            </a:r>
          </a:p>
          <a:p>
            <a:pPr marL="0" indent="0">
              <a:buNone/>
            </a:pPr>
            <a:r>
              <a:rPr lang="en-US" b="1" i="0" u="none" strike="noStrike" baseline="30000" dirty="0">
                <a:effectLst/>
                <a:latin typeface="system-ui"/>
              </a:rPr>
              <a:t>29 </a:t>
            </a:r>
            <a:r>
              <a:rPr lang="en-US" b="0" i="0" u="none" strike="noStrike" dirty="0">
                <a:effectLst/>
                <a:latin typeface="system-ui"/>
              </a:rPr>
              <a:t>The Amalekites dwell in the land of the south: and the Hittites, and the Jebusites, and the Amorites, dwell in the mountains: and the Canaanites dwell by the sea, and by the coast of Jordan.</a:t>
            </a:r>
          </a:p>
          <a:p>
            <a:pPr marL="0" indent="0">
              <a:buNone/>
            </a:pPr>
            <a:r>
              <a:rPr lang="en-US" dirty="0">
                <a:latin typeface="system-ui"/>
              </a:rPr>
              <a:t>Numbers 13:28-29</a:t>
            </a:r>
            <a:endParaRPr lang="en-US" b="0" i="0" u="none" strike="noStrike" dirty="0">
              <a:effectLst/>
              <a:latin typeface="system-ui"/>
            </a:endParaRPr>
          </a:p>
        </p:txBody>
      </p:sp>
    </p:spTree>
    <p:extLst>
      <p:ext uri="{BB962C8B-B14F-4D97-AF65-F5344CB8AC3E}">
        <p14:creationId xmlns:p14="http://schemas.microsoft.com/office/powerpoint/2010/main" val="194730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They got off track by focusing on the obstacles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b="1" i="0" u="none" strike="noStrike" baseline="30000" dirty="0">
                <a:effectLst/>
                <a:latin typeface="system-ui"/>
              </a:rPr>
              <a:t>28 </a:t>
            </a:r>
            <a:r>
              <a:rPr lang="en-US" i="0" u="none" strike="noStrike" dirty="0">
                <a:effectLst/>
                <a:latin typeface="system-ui"/>
              </a:rPr>
              <a:t>Nevertheless</a:t>
            </a:r>
            <a:r>
              <a:rPr lang="en-US" b="0" i="0" u="none" strike="noStrike" dirty="0">
                <a:effectLst/>
                <a:latin typeface="system-ui"/>
              </a:rPr>
              <a:t> </a:t>
            </a:r>
            <a:r>
              <a:rPr lang="en-US" b="1" i="0" u="none" strike="noStrike" dirty="0">
                <a:effectLst/>
                <a:latin typeface="system-ui"/>
              </a:rPr>
              <a:t>the people be strong </a:t>
            </a:r>
            <a:r>
              <a:rPr lang="en-US" b="0" i="0" u="none" strike="noStrike" dirty="0">
                <a:effectLst/>
                <a:latin typeface="system-ui"/>
              </a:rPr>
              <a:t>that dwell in the land, and the cities are walled, and </a:t>
            </a:r>
            <a:r>
              <a:rPr lang="en-US" b="1" i="0" u="none" strike="noStrike" dirty="0">
                <a:effectLst/>
                <a:latin typeface="system-ui"/>
              </a:rPr>
              <a:t>very great</a:t>
            </a:r>
            <a:r>
              <a:rPr lang="en-US" b="0" i="0" u="none" strike="noStrike" dirty="0">
                <a:effectLst/>
                <a:latin typeface="system-ui"/>
              </a:rPr>
              <a:t>: and moreover we saw the children of </a:t>
            </a:r>
            <a:r>
              <a:rPr lang="en-US" b="1" i="0" u="none" strike="noStrike" dirty="0">
                <a:effectLst/>
                <a:latin typeface="system-ui"/>
              </a:rPr>
              <a:t>Anak there</a:t>
            </a:r>
            <a:r>
              <a:rPr lang="en-US" b="0" i="0" u="none" strike="noStrike" dirty="0">
                <a:effectLst/>
                <a:latin typeface="system-ui"/>
              </a:rPr>
              <a:t>.</a:t>
            </a:r>
          </a:p>
          <a:p>
            <a:pPr marL="0" indent="0">
              <a:buNone/>
            </a:pPr>
            <a:r>
              <a:rPr lang="en-US" b="1" i="0" u="none" strike="noStrike" baseline="30000" dirty="0">
                <a:effectLst/>
                <a:latin typeface="system-ui"/>
              </a:rPr>
              <a:t>29 </a:t>
            </a:r>
            <a:r>
              <a:rPr lang="en-US" b="0" i="0" u="none" strike="noStrike" dirty="0">
                <a:effectLst/>
                <a:latin typeface="system-ui"/>
              </a:rPr>
              <a:t>The </a:t>
            </a:r>
            <a:r>
              <a:rPr lang="en-US" b="1" i="0" u="none" strike="noStrike" dirty="0">
                <a:effectLst/>
                <a:latin typeface="system-ui"/>
              </a:rPr>
              <a:t>Amalekites</a:t>
            </a:r>
            <a:r>
              <a:rPr lang="en-US" b="0" i="0" u="none" strike="noStrike" dirty="0">
                <a:effectLst/>
                <a:latin typeface="system-ui"/>
              </a:rPr>
              <a:t> dwell in the land of the south: and the </a:t>
            </a:r>
            <a:r>
              <a:rPr lang="en-US" b="1" i="0" u="none" strike="noStrike" dirty="0">
                <a:effectLst/>
                <a:latin typeface="system-ui"/>
              </a:rPr>
              <a:t>Hittites</a:t>
            </a:r>
            <a:r>
              <a:rPr lang="en-US" b="0" i="0" u="none" strike="noStrike" dirty="0">
                <a:effectLst/>
                <a:latin typeface="system-ui"/>
              </a:rPr>
              <a:t>, and the </a:t>
            </a:r>
            <a:r>
              <a:rPr lang="en-US" b="1" i="0" u="none" strike="noStrike" dirty="0">
                <a:effectLst/>
                <a:latin typeface="system-ui"/>
              </a:rPr>
              <a:t>Jebusites</a:t>
            </a:r>
            <a:r>
              <a:rPr lang="en-US" b="0" i="0" u="none" strike="noStrike" dirty="0">
                <a:effectLst/>
                <a:latin typeface="system-ui"/>
              </a:rPr>
              <a:t>, and the </a:t>
            </a:r>
            <a:r>
              <a:rPr lang="en-US" b="1" i="0" u="none" strike="noStrike" dirty="0">
                <a:effectLst/>
                <a:latin typeface="system-ui"/>
              </a:rPr>
              <a:t>Amorites</a:t>
            </a:r>
            <a:r>
              <a:rPr lang="en-US" b="0" i="0" u="none" strike="noStrike" dirty="0">
                <a:effectLst/>
                <a:latin typeface="system-ui"/>
              </a:rPr>
              <a:t>, dwell in the mountains: and the </a:t>
            </a:r>
            <a:r>
              <a:rPr lang="en-US" b="1" i="0" u="none" strike="noStrike" dirty="0">
                <a:effectLst/>
                <a:latin typeface="system-ui"/>
              </a:rPr>
              <a:t>Canaanites</a:t>
            </a:r>
            <a:r>
              <a:rPr lang="en-US" b="0" i="0" u="none" strike="noStrike" dirty="0">
                <a:effectLst/>
                <a:latin typeface="system-ui"/>
              </a:rPr>
              <a:t> dwell by the sea, and by the coast of Jordan.</a:t>
            </a:r>
          </a:p>
          <a:p>
            <a:pPr marL="0" indent="0">
              <a:buNone/>
            </a:pPr>
            <a:r>
              <a:rPr lang="en-US" dirty="0">
                <a:latin typeface="system-ui"/>
              </a:rPr>
              <a:t>Numbers 13:28-29</a:t>
            </a:r>
            <a:endParaRPr lang="en-US" b="0" i="0" u="none" strike="noStrike" dirty="0">
              <a:effectLst/>
              <a:latin typeface="system-ui"/>
            </a:endParaRPr>
          </a:p>
        </p:txBody>
      </p:sp>
    </p:spTree>
    <p:extLst>
      <p:ext uri="{BB962C8B-B14F-4D97-AF65-F5344CB8AC3E}">
        <p14:creationId xmlns:p14="http://schemas.microsoft.com/office/powerpoint/2010/main" val="385842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Caleb tried to redirect them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sz="3000" b="0" i="0" u="none" strike="noStrike" dirty="0">
                <a:effectLst/>
                <a:latin typeface="system-ui"/>
              </a:rPr>
              <a:t>And Caleb </a:t>
            </a:r>
            <a:r>
              <a:rPr lang="en-US" sz="3000" b="1" i="0" u="none" strike="noStrike" dirty="0">
                <a:effectLst/>
                <a:latin typeface="system-ui"/>
              </a:rPr>
              <a:t>stilled</a:t>
            </a:r>
            <a:r>
              <a:rPr lang="en-US" sz="3000" b="0" i="0" u="none" strike="noStrike" dirty="0">
                <a:effectLst/>
                <a:latin typeface="system-ui"/>
              </a:rPr>
              <a:t> the people before Moses, and said, Let us go up at once, and possess it; for we are well able to overcome it.</a:t>
            </a:r>
          </a:p>
          <a:p>
            <a:pPr marL="0" indent="0">
              <a:buNone/>
            </a:pPr>
            <a:r>
              <a:rPr lang="en-US" sz="3000" dirty="0">
                <a:latin typeface="system-ui"/>
              </a:rPr>
              <a:t>Numbers 13:30</a:t>
            </a:r>
            <a:endParaRPr lang="en-US" sz="3000" b="0" i="0" u="none" strike="noStrike" dirty="0">
              <a:effectLst/>
              <a:latin typeface="system-ui"/>
            </a:endParaRPr>
          </a:p>
        </p:txBody>
      </p:sp>
    </p:spTree>
    <p:extLst>
      <p:ext uri="{BB962C8B-B14F-4D97-AF65-F5344CB8AC3E}">
        <p14:creationId xmlns:p14="http://schemas.microsoft.com/office/powerpoint/2010/main" val="198869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a:solidFill>
                  <a:srgbClr val="FFFFFF"/>
                </a:solidFill>
              </a:rPr>
              <a:t>They refocused on the obstacles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sz="2600" b="1" i="0" u="none" strike="noStrike" baseline="30000" dirty="0">
                <a:effectLst/>
                <a:latin typeface="system-ui"/>
              </a:rPr>
              <a:t>31 </a:t>
            </a:r>
            <a:r>
              <a:rPr lang="en-US" sz="2600" b="0" i="0" u="none" strike="noStrike" dirty="0">
                <a:effectLst/>
                <a:latin typeface="system-ui"/>
              </a:rPr>
              <a:t>But the men that went up with him said, We be </a:t>
            </a:r>
            <a:r>
              <a:rPr lang="en-US" sz="2600" b="1" i="0" u="none" strike="noStrike" dirty="0">
                <a:effectLst/>
                <a:latin typeface="system-ui"/>
              </a:rPr>
              <a:t>not able </a:t>
            </a:r>
            <a:r>
              <a:rPr lang="en-US" sz="2600" b="0" i="0" u="none" strike="noStrike" dirty="0">
                <a:effectLst/>
                <a:latin typeface="system-ui"/>
              </a:rPr>
              <a:t>to go up against the people; for </a:t>
            </a:r>
            <a:r>
              <a:rPr lang="en-US" sz="2600" b="1" i="0" u="none" strike="noStrike" dirty="0">
                <a:effectLst/>
                <a:latin typeface="system-ui"/>
              </a:rPr>
              <a:t>they are stronger</a:t>
            </a:r>
            <a:r>
              <a:rPr lang="en-US" sz="2600" b="0" i="0" u="none" strike="noStrike" dirty="0">
                <a:effectLst/>
                <a:latin typeface="system-ui"/>
              </a:rPr>
              <a:t> than we.</a:t>
            </a:r>
          </a:p>
          <a:p>
            <a:pPr marL="0" indent="0">
              <a:buNone/>
            </a:pPr>
            <a:r>
              <a:rPr lang="en-US" sz="2600" b="1" i="0" u="none" strike="noStrike" baseline="30000" dirty="0">
                <a:effectLst/>
                <a:latin typeface="system-ui"/>
              </a:rPr>
              <a:t>32 </a:t>
            </a:r>
            <a:r>
              <a:rPr lang="en-US" sz="2600" b="0" i="0" u="none" strike="noStrike" dirty="0">
                <a:effectLst/>
                <a:latin typeface="system-ui"/>
              </a:rPr>
              <a:t>And they brought up an evil report of the land which they had searched unto the children of Israel, saying, The land, through which we have gone to search it, is a land that </a:t>
            </a:r>
            <a:r>
              <a:rPr lang="en-US" sz="2600" b="1" i="0" u="none" strike="noStrike" dirty="0" err="1">
                <a:effectLst/>
                <a:latin typeface="system-ui"/>
              </a:rPr>
              <a:t>eateth</a:t>
            </a:r>
            <a:r>
              <a:rPr lang="en-US" sz="2600" b="1" i="0" u="none" strike="noStrike" dirty="0">
                <a:effectLst/>
                <a:latin typeface="system-ui"/>
              </a:rPr>
              <a:t> up the inhabitants thereof</a:t>
            </a:r>
            <a:r>
              <a:rPr lang="en-US" sz="2600" b="0" i="0" u="none" strike="noStrike" dirty="0">
                <a:effectLst/>
                <a:latin typeface="system-ui"/>
              </a:rPr>
              <a:t>; and all the people that we saw in it are men of a great stature.</a:t>
            </a:r>
          </a:p>
          <a:p>
            <a:pPr marL="0" indent="0">
              <a:buNone/>
            </a:pPr>
            <a:r>
              <a:rPr lang="en-US" sz="2600" b="1" i="0" u="none" strike="noStrike" baseline="30000" dirty="0">
                <a:effectLst/>
                <a:latin typeface="system-ui"/>
              </a:rPr>
              <a:t>33 </a:t>
            </a:r>
            <a:r>
              <a:rPr lang="en-US" sz="2600" b="0" i="0" u="none" strike="noStrike" dirty="0">
                <a:effectLst/>
                <a:latin typeface="system-ui"/>
              </a:rPr>
              <a:t>And there we saw the giants, the sons of Anak, which come of the giants: and </a:t>
            </a:r>
            <a:r>
              <a:rPr lang="en-US" sz="2600" b="1" i="0" u="none" strike="noStrike" dirty="0">
                <a:effectLst/>
                <a:latin typeface="system-ui"/>
              </a:rPr>
              <a:t>we were in our own sight as grasshoppers</a:t>
            </a:r>
            <a:r>
              <a:rPr lang="en-US" sz="2600" b="0" i="0" u="none" strike="noStrike" dirty="0">
                <a:effectLst/>
                <a:latin typeface="system-ui"/>
              </a:rPr>
              <a:t>, and so we were in their sight.</a:t>
            </a:r>
          </a:p>
          <a:p>
            <a:pPr marL="0" indent="0">
              <a:buNone/>
            </a:pPr>
            <a:r>
              <a:rPr lang="en-US" sz="2600" dirty="0">
                <a:latin typeface="system-ui"/>
              </a:rPr>
              <a:t>Numbers 13:31-33</a:t>
            </a:r>
            <a:endParaRPr lang="en-US" sz="2600" b="0" i="0" u="none" strike="noStrike" dirty="0">
              <a:effectLst/>
              <a:latin typeface="system-ui"/>
            </a:endParaRPr>
          </a:p>
        </p:txBody>
      </p:sp>
    </p:spTree>
    <p:extLst>
      <p:ext uri="{BB962C8B-B14F-4D97-AF65-F5344CB8AC3E}">
        <p14:creationId xmlns:p14="http://schemas.microsoft.com/office/powerpoint/2010/main" val="199282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96BD-1671-1A9E-606D-780A27969609}"/>
              </a:ext>
            </a:extLst>
          </p:cNvPr>
          <p:cNvSpPr>
            <a:spLocks noGrp="1"/>
          </p:cNvSpPr>
          <p:nvPr>
            <p:ph type="title"/>
          </p:nvPr>
        </p:nvSpPr>
        <p:spPr/>
        <p:txBody>
          <a:bodyPr/>
          <a:lstStyle/>
          <a:p>
            <a:r>
              <a:rPr lang="en-US" dirty="0"/>
              <a:t>What is our task?</a:t>
            </a:r>
          </a:p>
        </p:txBody>
      </p:sp>
    </p:spTree>
    <p:extLst>
      <p:ext uri="{BB962C8B-B14F-4D97-AF65-F5344CB8AC3E}">
        <p14:creationId xmlns:p14="http://schemas.microsoft.com/office/powerpoint/2010/main" val="1055584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DF207-E978-E978-778E-52EFFDBA2EEC}"/>
              </a:ext>
            </a:extLst>
          </p:cNvPr>
          <p:cNvSpPr>
            <a:spLocks noGrp="1"/>
          </p:cNvSpPr>
          <p:nvPr>
            <p:ph type="title"/>
          </p:nvPr>
        </p:nvSpPr>
        <p:spPr>
          <a:xfrm>
            <a:off x="1043631" y="809898"/>
            <a:ext cx="10173010" cy="1554480"/>
          </a:xfrm>
        </p:spPr>
        <p:txBody>
          <a:bodyPr anchor="ctr">
            <a:normAutofit/>
          </a:bodyPr>
          <a:lstStyle/>
          <a:p>
            <a:r>
              <a:rPr lang="en-US" sz="4800" dirty="0"/>
              <a:t>What are the obstacles we face?</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DC05537-9F94-298B-AA4B-0F36D139E9C7}"/>
              </a:ext>
            </a:extLst>
          </p:cNvPr>
          <p:cNvGraphicFramePr>
            <a:graphicFrameLocks noGrp="1"/>
          </p:cNvGraphicFramePr>
          <p:nvPr>
            <p:ph idx="1"/>
            <p:extLst>
              <p:ext uri="{D42A27DB-BD31-4B8C-83A1-F6EECF244321}">
                <p14:modId xmlns:p14="http://schemas.microsoft.com/office/powerpoint/2010/main" val="199269364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00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2BC1B52-8EC9-3CD1-7CD3-133280D22201}"/>
              </a:ext>
            </a:extLst>
          </p:cNvPr>
          <p:cNvPicPr>
            <a:picLocks noChangeAspect="1"/>
          </p:cNvPicPr>
          <p:nvPr/>
        </p:nvPicPr>
        <p:blipFill>
          <a:blip r:embed="rId2"/>
          <a:stretch>
            <a:fillRect/>
          </a:stretch>
        </p:blipFill>
        <p:spPr>
          <a:xfrm>
            <a:off x="1760540" y="654618"/>
            <a:ext cx="8670920" cy="5571066"/>
          </a:xfrm>
          <a:prstGeom prst="rect">
            <a:avLst/>
          </a:prstGeom>
        </p:spPr>
      </p:pic>
    </p:spTree>
    <p:extLst>
      <p:ext uri="{BB962C8B-B14F-4D97-AF65-F5344CB8AC3E}">
        <p14:creationId xmlns:p14="http://schemas.microsoft.com/office/powerpoint/2010/main" val="122102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63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66BFA30-9EF6-032E-CE84-8A6C8094AC29}"/>
              </a:ext>
            </a:extLst>
          </p:cNvPr>
          <p:cNvPicPr>
            <a:picLocks noChangeAspect="1"/>
          </p:cNvPicPr>
          <p:nvPr/>
        </p:nvPicPr>
        <p:blipFill>
          <a:blip r:embed="rId2"/>
          <a:stretch>
            <a:fillRect/>
          </a:stretch>
        </p:blipFill>
        <p:spPr>
          <a:xfrm>
            <a:off x="3009537" y="643467"/>
            <a:ext cx="6172926" cy="5571066"/>
          </a:xfrm>
          <a:prstGeom prst="rect">
            <a:avLst/>
          </a:prstGeom>
        </p:spPr>
      </p:pic>
    </p:spTree>
    <p:extLst>
      <p:ext uri="{BB962C8B-B14F-4D97-AF65-F5344CB8AC3E}">
        <p14:creationId xmlns:p14="http://schemas.microsoft.com/office/powerpoint/2010/main" val="77477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3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E784C6-C3DF-E4AC-E1DF-95964A2251AE}"/>
              </a:ext>
            </a:extLst>
          </p:cNvPr>
          <p:cNvPicPr>
            <a:picLocks noChangeAspect="1"/>
          </p:cNvPicPr>
          <p:nvPr/>
        </p:nvPicPr>
        <p:blipFill>
          <a:blip r:embed="rId2"/>
          <a:stretch>
            <a:fillRect/>
          </a:stretch>
        </p:blipFill>
        <p:spPr>
          <a:xfrm>
            <a:off x="3194402" y="643467"/>
            <a:ext cx="5803195" cy="5571066"/>
          </a:xfrm>
          <a:prstGeom prst="rect">
            <a:avLst/>
          </a:prstGeom>
        </p:spPr>
      </p:pic>
    </p:spTree>
    <p:extLst>
      <p:ext uri="{BB962C8B-B14F-4D97-AF65-F5344CB8AC3E}">
        <p14:creationId xmlns:p14="http://schemas.microsoft.com/office/powerpoint/2010/main" val="69732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29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e Boys in the Boat: Nine Americans and Their Epic Quest for Gold at the  1936 Berlin Olympics: Brown, Daniel James: 9780670025817: Amazon.com: Books">
            <a:extLst>
              <a:ext uri="{FF2B5EF4-FFF2-40B4-BE49-F238E27FC236}">
                <a16:creationId xmlns:a16="http://schemas.microsoft.com/office/drawing/2014/main" id="{15F06600-EA31-6CC7-4D25-61430CCED3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0511" y="643467"/>
            <a:ext cx="3690831" cy="557106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Boys in the Boat (2023) - IMDb">
            <a:extLst>
              <a:ext uri="{FF2B5EF4-FFF2-40B4-BE49-F238E27FC236}">
                <a16:creationId xmlns:a16="http://schemas.microsoft.com/office/drawing/2014/main" id="{55BDB5D8-9645-2A81-716D-2E73C9840A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6729" y="643467"/>
            <a:ext cx="371868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1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5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A5D595-DD61-AB80-7091-2727FEBA69C2}"/>
              </a:ext>
            </a:extLst>
          </p:cNvPr>
          <p:cNvPicPr>
            <a:picLocks noChangeAspect="1"/>
          </p:cNvPicPr>
          <p:nvPr/>
        </p:nvPicPr>
        <p:blipFill>
          <a:blip r:embed="rId2"/>
          <a:stretch>
            <a:fillRect/>
          </a:stretch>
        </p:blipFill>
        <p:spPr>
          <a:xfrm>
            <a:off x="2158849" y="643467"/>
            <a:ext cx="7874301" cy="5571066"/>
          </a:xfrm>
          <a:prstGeom prst="rect">
            <a:avLst/>
          </a:prstGeom>
        </p:spPr>
      </p:pic>
    </p:spTree>
    <p:extLst>
      <p:ext uri="{BB962C8B-B14F-4D97-AF65-F5344CB8AC3E}">
        <p14:creationId xmlns:p14="http://schemas.microsoft.com/office/powerpoint/2010/main" val="3630755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dirty="0">
                <a:solidFill>
                  <a:schemeClr val="bg1"/>
                </a:solidFill>
              </a:rPr>
              <a:t>What Can We Do?</a:t>
            </a:r>
            <a:br>
              <a:rPr lang="en-US" dirty="0">
                <a:solidFill>
                  <a:schemeClr val="bg1"/>
                </a:solidFill>
              </a:rPr>
            </a:br>
            <a:br>
              <a:rPr lang="en-US" dirty="0">
                <a:solidFill>
                  <a:schemeClr val="bg1"/>
                </a:solidFill>
              </a:rPr>
            </a:br>
            <a:r>
              <a:rPr lang="en-US" dirty="0">
                <a:solidFill>
                  <a:schemeClr val="bg1"/>
                </a:solidFill>
              </a:rPr>
              <a:t>Get their </a:t>
            </a:r>
            <a:r>
              <a:rPr lang="en-US" b="1" i="1" u="sng" dirty="0">
                <a:solidFill>
                  <a:schemeClr val="bg1"/>
                </a:solidFill>
              </a:rPr>
              <a:t>attention</a:t>
            </a:r>
            <a:endParaRPr lang="en-US" dirty="0">
              <a:solidFill>
                <a:schemeClr val="bg1"/>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sz="3000" b="0" i="0" u="none" strike="noStrike" dirty="0">
                <a:effectLst/>
                <a:latin typeface="system-ui"/>
              </a:rPr>
              <a:t>And Caleb </a:t>
            </a:r>
            <a:r>
              <a:rPr lang="en-US" sz="3000" b="1" i="0" u="none" strike="noStrike" dirty="0">
                <a:effectLst/>
                <a:latin typeface="system-ui"/>
              </a:rPr>
              <a:t>stilled</a:t>
            </a:r>
            <a:r>
              <a:rPr lang="en-US" sz="3000" b="0" i="0" u="none" strike="noStrike" dirty="0">
                <a:effectLst/>
                <a:latin typeface="system-ui"/>
              </a:rPr>
              <a:t> the people before Moses, and said, Let us go up at once, and possess it; for we are well able to overcome it.</a:t>
            </a:r>
          </a:p>
          <a:p>
            <a:pPr marL="0" indent="0">
              <a:buNone/>
            </a:pPr>
            <a:r>
              <a:rPr lang="en-US" sz="3000" dirty="0">
                <a:latin typeface="system-ui"/>
              </a:rPr>
              <a:t>Numbers 13:30</a:t>
            </a:r>
            <a:endParaRPr lang="en-US" sz="3000" b="0" i="0" u="none" strike="noStrike" dirty="0">
              <a:effectLst/>
              <a:latin typeface="system-ui"/>
            </a:endParaRPr>
          </a:p>
        </p:txBody>
      </p:sp>
    </p:spTree>
    <p:extLst>
      <p:ext uri="{BB962C8B-B14F-4D97-AF65-F5344CB8AC3E}">
        <p14:creationId xmlns:p14="http://schemas.microsoft.com/office/powerpoint/2010/main" val="20401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dirty="0">
                <a:solidFill>
                  <a:schemeClr val="bg1"/>
                </a:solidFill>
              </a:rPr>
              <a:t>What Can We Do?</a:t>
            </a:r>
            <a:br>
              <a:rPr lang="en-US" dirty="0">
                <a:solidFill>
                  <a:schemeClr val="bg1"/>
                </a:solidFill>
              </a:rPr>
            </a:br>
            <a:br>
              <a:rPr lang="en-US" dirty="0">
                <a:solidFill>
                  <a:schemeClr val="bg1"/>
                </a:solidFill>
              </a:rPr>
            </a:br>
            <a:r>
              <a:rPr lang="en-US" dirty="0">
                <a:solidFill>
                  <a:schemeClr val="bg1"/>
                </a:solidFill>
              </a:rPr>
              <a:t>Get them </a:t>
            </a:r>
            <a:r>
              <a:rPr lang="en-US" b="1" i="1" u="sng" dirty="0">
                <a:solidFill>
                  <a:schemeClr val="bg1"/>
                </a:solidFill>
              </a:rPr>
              <a:t>focused on doing the right things</a:t>
            </a:r>
            <a:endParaRPr lang="en-US" dirty="0">
              <a:solidFill>
                <a:schemeClr val="bg1"/>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sz="4000" i="0" u="none" strike="noStrike" dirty="0">
                <a:effectLst/>
                <a:latin typeface="system-ui"/>
              </a:rPr>
              <a:t>And Caleb stilled the people before Moses, and said, Let us </a:t>
            </a:r>
            <a:r>
              <a:rPr lang="en-US" sz="4000" b="1" i="0" u="none" strike="noStrike" dirty="0">
                <a:effectLst/>
                <a:latin typeface="system-ui"/>
              </a:rPr>
              <a:t>go up at once</a:t>
            </a:r>
            <a:r>
              <a:rPr lang="en-US" sz="4000" i="0" u="none" strike="noStrike" dirty="0">
                <a:effectLst/>
                <a:latin typeface="system-ui"/>
              </a:rPr>
              <a:t>, and possess it; for we are well able to overcome it.</a:t>
            </a:r>
          </a:p>
          <a:p>
            <a:pPr marL="0" indent="0">
              <a:buNone/>
            </a:pPr>
            <a:r>
              <a:rPr lang="en-US" sz="4000" dirty="0">
                <a:latin typeface="system-ui"/>
              </a:rPr>
              <a:t>Numbers 13:30</a:t>
            </a:r>
            <a:endParaRPr lang="en-US" sz="4000" i="0" u="none" strike="noStrike" dirty="0">
              <a:effectLst/>
              <a:latin typeface="system-ui"/>
            </a:endParaRPr>
          </a:p>
        </p:txBody>
      </p:sp>
    </p:spTree>
    <p:extLst>
      <p:ext uri="{BB962C8B-B14F-4D97-AF65-F5344CB8AC3E}">
        <p14:creationId xmlns:p14="http://schemas.microsoft.com/office/powerpoint/2010/main" val="48087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7585EC-DCE0-2CBF-85F0-D77B1F7536C8}"/>
              </a:ext>
            </a:extLst>
          </p:cNvPr>
          <p:cNvPicPr>
            <a:picLocks noChangeAspect="1"/>
          </p:cNvPicPr>
          <p:nvPr/>
        </p:nvPicPr>
        <p:blipFill>
          <a:blip r:embed="rId3"/>
          <a:stretch>
            <a:fillRect/>
          </a:stretch>
        </p:blipFill>
        <p:spPr>
          <a:xfrm>
            <a:off x="3609912" y="643467"/>
            <a:ext cx="4972176" cy="5571066"/>
          </a:xfrm>
          <a:prstGeom prst="rect">
            <a:avLst/>
          </a:prstGeom>
        </p:spPr>
      </p:pic>
    </p:spTree>
    <p:extLst>
      <p:ext uri="{BB962C8B-B14F-4D97-AF65-F5344CB8AC3E}">
        <p14:creationId xmlns:p14="http://schemas.microsoft.com/office/powerpoint/2010/main" val="685664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47B44B3-DF4C-0FEF-BDE9-FAAEBE9205E9}"/>
              </a:ext>
            </a:extLst>
          </p:cNvPr>
          <p:cNvPicPr>
            <a:picLocks noChangeAspect="1"/>
          </p:cNvPicPr>
          <p:nvPr/>
        </p:nvPicPr>
        <p:blipFill>
          <a:blip r:embed="rId2"/>
          <a:stretch>
            <a:fillRect/>
          </a:stretch>
        </p:blipFill>
        <p:spPr>
          <a:xfrm>
            <a:off x="6421035" y="1165483"/>
            <a:ext cx="5129784" cy="4527033"/>
          </a:xfrm>
          <a:prstGeom prst="rect">
            <a:avLst/>
          </a:prstGeom>
        </p:spPr>
      </p:pic>
      <p:sp>
        <p:nvSpPr>
          <p:cNvPr id="12" name="Rectangle 1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15D370-D647-928E-D357-D17A1EB3E70B}"/>
              </a:ext>
            </a:extLst>
          </p:cNvPr>
          <p:cNvPicPr>
            <a:picLocks noChangeAspect="1"/>
          </p:cNvPicPr>
          <p:nvPr/>
        </p:nvPicPr>
        <p:blipFill>
          <a:blip r:embed="rId3"/>
          <a:stretch>
            <a:fillRect/>
          </a:stretch>
        </p:blipFill>
        <p:spPr>
          <a:xfrm>
            <a:off x="641180" y="2300448"/>
            <a:ext cx="5129784" cy="2257103"/>
          </a:xfrm>
          <a:prstGeom prst="rect">
            <a:avLst/>
          </a:prstGeom>
        </p:spPr>
      </p:pic>
    </p:spTree>
    <p:extLst>
      <p:ext uri="{BB962C8B-B14F-4D97-AF65-F5344CB8AC3E}">
        <p14:creationId xmlns:p14="http://schemas.microsoft.com/office/powerpoint/2010/main" val="3807644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190ADC-68AB-AA97-8B42-8BEE6AE38034}"/>
              </a:ext>
            </a:extLst>
          </p:cNvPr>
          <p:cNvPicPr>
            <a:picLocks noChangeAspect="1"/>
          </p:cNvPicPr>
          <p:nvPr/>
        </p:nvPicPr>
        <p:blipFill>
          <a:blip r:embed="rId2"/>
          <a:stretch>
            <a:fillRect/>
          </a:stretch>
        </p:blipFill>
        <p:spPr>
          <a:xfrm>
            <a:off x="643467" y="1067594"/>
            <a:ext cx="5291666" cy="4722812"/>
          </a:xfrm>
          <a:prstGeom prst="rect">
            <a:avLst/>
          </a:prstGeom>
        </p:spPr>
      </p:pic>
      <p:pic>
        <p:nvPicPr>
          <p:cNvPr id="3" name="Picture 2">
            <a:extLst>
              <a:ext uri="{FF2B5EF4-FFF2-40B4-BE49-F238E27FC236}">
                <a16:creationId xmlns:a16="http://schemas.microsoft.com/office/drawing/2014/main" id="{8AF66CF0-990D-4330-9091-24D4AE923F6F}"/>
              </a:ext>
            </a:extLst>
          </p:cNvPr>
          <p:cNvPicPr>
            <a:picLocks noChangeAspect="1"/>
          </p:cNvPicPr>
          <p:nvPr/>
        </p:nvPicPr>
        <p:blipFill>
          <a:blip r:embed="rId3"/>
          <a:stretch>
            <a:fillRect/>
          </a:stretch>
        </p:blipFill>
        <p:spPr>
          <a:xfrm>
            <a:off x="6256865" y="1477698"/>
            <a:ext cx="5291667" cy="3902603"/>
          </a:xfrm>
          <a:prstGeom prst="rect">
            <a:avLst/>
          </a:prstGeom>
        </p:spPr>
      </p:pic>
    </p:spTree>
    <p:extLst>
      <p:ext uri="{BB962C8B-B14F-4D97-AF65-F5344CB8AC3E}">
        <p14:creationId xmlns:p14="http://schemas.microsoft.com/office/powerpoint/2010/main" val="368696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Is there real hope?</a:t>
            </a:r>
          </a:p>
        </p:txBody>
      </p:sp>
    </p:spTree>
    <p:extLst>
      <p:ext uri="{BB962C8B-B14F-4D97-AF65-F5344CB8AC3E}">
        <p14:creationId xmlns:p14="http://schemas.microsoft.com/office/powerpoint/2010/main" val="82897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0115-51DA-5D4D-29BD-2BE28545B12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Our Sample</a:t>
            </a:r>
            <a:br>
              <a:rPr lang="en-US" sz="2600" dirty="0">
                <a:solidFill>
                  <a:srgbClr val="FFFFFF"/>
                </a:solidFill>
              </a:rPr>
            </a:br>
            <a:r>
              <a:rPr lang="en-US" sz="2600" dirty="0">
                <a:solidFill>
                  <a:srgbClr val="FFFFFF"/>
                </a:solidFill>
              </a:rPr>
              <a:t>160 alumni</a:t>
            </a:r>
          </a:p>
        </p:txBody>
      </p:sp>
      <p:pic>
        <p:nvPicPr>
          <p:cNvPr id="3" name="Picture 2">
            <a:extLst>
              <a:ext uri="{FF2B5EF4-FFF2-40B4-BE49-F238E27FC236}">
                <a16:creationId xmlns:a16="http://schemas.microsoft.com/office/drawing/2014/main" id="{392BB127-7BFB-C8DB-E34D-9E40EEAACF59}"/>
              </a:ext>
            </a:extLst>
          </p:cNvPr>
          <p:cNvPicPr>
            <a:picLocks noChangeAspect="1"/>
          </p:cNvPicPr>
          <p:nvPr/>
        </p:nvPicPr>
        <p:blipFill>
          <a:blip r:embed="rId2"/>
          <a:stretch>
            <a:fillRect/>
          </a:stretch>
        </p:blipFill>
        <p:spPr>
          <a:xfrm>
            <a:off x="4038600" y="1136068"/>
            <a:ext cx="7188199" cy="4582475"/>
          </a:xfrm>
          <a:prstGeom prst="rect">
            <a:avLst/>
          </a:prstGeom>
        </p:spPr>
      </p:pic>
    </p:spTree>
    <p:extLst>
      <p:ext uri="{BB962C8B-B14F-4D97-AF65-F5344CB8AC3E}">
        <p14:creationId xmlns:p14="http://schemas.microsoft.com/office/powerpoint/2010/main" val="3516921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DF207-E978-E978-778E-52EFFDBA2EE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Our Sample</a:t>
            </a:r>
          </a:p>
        </p:txBody>
      </p:sp>
      <p:graphicFrame>
        <p:nvGraphicFramePr>
          <p:cNvPr id="5" name="Content Placeholder 2">
            <a:extLst>
              <a:ext uri="{FF2B5EF4-FFF2-40B4-BE49-F238E27FC236}">
                <a16:creationId xmlns:a16="http://schemas.microsoft.com/office/drawing/2014/main" id="{9DC05537-9F94-298B-AA4B-0F36D139E9C7}"/>
              </a:ext>
            </a:extLst>
          </p:cNvPr>
          <p:cNvGraphicFramePr>
            <a:graphicFrameLocks noGrp="1"/>
          </p:cNvGraphicFramePr>
          <p:nvPr>
            <p:ph idx="1"/>
            <p:extLst>
              <p:ext uri="{D42A27DB-BD31-4B8C-83A1-F6EECF244321}">
                <p14:modId xmlns:p14="http://schemas.microsoft.com/office/powerpoint/2010/main" val="282428339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113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A63F6-69D2-CAF6-3B19-CF5113DA4B0F}"/>
              </a:ext>
            </a:extLst>
          </p:cNvPr>
          <p:cNvSpPr>
            <a:spLocks noGrp="1"/>
          </p:cNvSpPr>
          <p:nvPr>
            <p:ph type="title"/>
          </p:nvPr>
        </p:nvSpPr>
        <p:spPr>
          <a:xfrm>
            <a:off x="838200" y="557188"/>
            <a:ext cx="10515600" cy="1133499"/>
          </a:xfrm>
        </p:spPr>
        <p:txBody>
          <a:bodyPr>
            <a:normAutofit/>
          </a:bodyPr>
          <a:lstStyle/>
          <a:p>
            <a:pPr algn="ctr"/>
            <a:r>
              <a:rPr lang="en-US" sz="5200"/>
              <a:t>How did we keep them?</a:t>
            </a:r>
          </a:p>
        </p:txBody>
      </p:sp>
      <p:graphicFrame>
        <p:nvGraphicFramePr>
          <p:cNvPr id="5" name="Content Placeholder 2">
            <a:extLst>
              <a:ext uri="{FF2B5EF4-FFF2-40B4-BE49-F238E27FC236}">
                <a16:creationId xmlns:a16="http://schemas.microsoft.com/office/drawing/2014/main" id="{C4E906C0-43D3-7361-4417-1F79455F862F}"/>
              </a:ext>
            </a:extLst>
          </p:cNvPr>
          <p:cNvGraphicFramePr>
            <a:graphicFrameLocks noGrp="1"/>
          </p:cNvGraphicFramePr>
          <p:nvPr>
            <p:ph idx="1"/>
            <p:extLst>
              <p:ext uri="{D42A27DB-BD31-4B8C-83A1-F6EECF244321}">
                <p14:modId xmlns:p14="http://schemas.microsoft.com/office/powerpoint/2010/main" val="588425056"/>
              </p:ext>
            </p:extLst>
          </p:nvPr>
        </p:nvGraphicFramePr>
        <p:xfrm>
          <a:off x="838200" y="1828800"/>
          <a:ext cx="6619875"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4796D4E-CCC2-8979-4791-8FC46024AAAF}"/>
              </a:ext>
            </a:extLst>
          </p:cNvPr>
          <p:cNvSpPr txBox="1"/>
          <p:nvPr/>
        </p:nvSpPr>
        <p:spPr>
          <a:xfrm>
            <a:off x="7629525" y="2563050"/>
            <a:ext cx="3414712" cy="2862322"/>
          </a:xfrm>
          <a:prstGeom prst="rect">
            <a:avLst/>
          </a:prstGeom>
          <a:noFill/>
        </p:spPr>
        <p:txBody>
          <a:bodyPr wrap="square">
            <a:spAutoFit/>
          </a:bodyPr>
          <a:lstStyle/>
          <a:p>
            <a:pPr lvl="0"/>
            <a:r>
              <a:rPr lang="en-US" sz="3000" dirty="0"/>
              <a:t>“I have been to church my entire life. It’s always been a priority over everything else that may be going on.”</a:t>
            </a:r>
          </a:p>
        </p:txBody>
      </p:sp>
    </p:spTree>
    <p:extLst>
      <p:ext uri="{BB962C8B-B14F-4D97-AF65-F5344CB8AC3E}">
        <p14:creationId xmlns:p14="http://schemas.microsoft.com/office/powerpoint/2010/main" val="358991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in a suit and tie&#10;&#10;Description automatically generated">
            <a:extLst>
              <a:ext uri="{FF2B5EF4-FFF2-40B4-BE49-F238E27FC236}">
                <a16:creationId xmlns:a16="http://schemas.microsoft.com/office/drawing/2014/main" id="{A9111E3D-06E6-62BC-D9DF-C773CF125790}"/>
              </a:ext>
            </a:extLst>
          </p:cNvPr>
          <p:cNvPicPr>
            <a:picLocks noChangeAspect="1"/>
          </p:cNvPicPr>
          <p:nvPr/>
        </p:nvPicPr>
        <p:blipFill rotWithShape="1">
          <a:blip r:embed="rId3"/>
          <a:srcRect l="1093" r="-1"/>
          <a:stretch/>
        </p:blipFill>
        <p:spPr>
          <a:xfrm>
            <a:off x="1261932" y="1099800"/>
            <a:ext cx="4531743" cy="4604800"/>
          </a:xfrm>
          <a:prstGeom prst="rect">
            <a:avLst/>
          </a:prstGeom>
        </p:spPr>
      </p:pic>
      <p:pic>
        <p:nvPicPr>
          <p:cNvPr id="3" name="Picture 2" descr="A screenshot of a news article&#10;&#10;Description automatically generated">
            <a:extLst>
              <a:ext uri="{FF2B5EF4-FFF2-40B4-BE49-F238E27FC236}">
                <a16:creationId xmlns:a16="http://schemas.microsoft.com/office/drawing/2014/main" id="{F322E3EA-16E9-ACA5-A7AA-CD014D15B47C}"/>
              </a:ext>
            </a:extLst>
          </p:cNvPr>
          <p:cNvPicPr>
            <a:picLocks noChangeAspect="1"/>
          </p:cNvPicPr>
          <p:nvPr/>
        </p:nvPicPr>
        <p:blipFill>
          <a:blip r:embed="rId4"/>
          <a:stretch>
            <a:fillRect/>
          </a:stretch>
        </p:blipFill>
        <p:spPr>
          <a:xfrm>
            <a:off x="6256863" y="1421827"/>
            <a:ext cx="4814655" cy="4008200"/>
          </a:xfrm>
          <a:prstGeom prst="rect">
            <a:avLst/>
          </a:prstGeom>
        </p:spPr>
      </p:pic>
    </p:spTree>
    <p:extLst>
      <p:ext uri="{BB962C8B-B14F-4D97-AF65-F5344CB8AC3E}">
        <p14:creationId xmlns:p14="http://schemas.microsoft.com/office/powerpoint/2010/main" val="1103720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A63F6-69D2-CAF6-3B19-CF5113DA4B0F}"/>
              </a:ext>
            </a:extLst>
          </p:cNvPr>
          <p:cNvSpPr>
            <a:spLocks noGrp="1"/>
          </p:cNvSpPr>
          <p:nvPr>
            <p:ph type="title"/>
          </p:nvPr>
        </p:nvSpPr>
        <p:spPr>
          <a:xfrm>
            <a:off x="838200" y="557188"/>
            <a:ext cx="10515600" cy="1133499"/>
          </a:xfrm>
        </p:spPr>
        <p:txBody>
          <a:bodyPr>
            <a:normAutofit/>
          </a:bodyPr>
          <a:lstStyle/>
          <a:p>
            <a:pPr algn="ctr"/>
            <a:r>
              <a:rPr lang="en-US" sz="5200"/>
              <a:t>How did we keep them?</a:t>
            </a:r>
          </a:p>
        </p:txBody>
      </p:sp>
      <p:graphicFrame>
        <p:nvGraphicFramePr>
          <p:cNvPr id="5" name="Content Placeholder 2">
            <a:extLst>
              <a:ext uri="{FF2B5EF4-FFF2-40B4-BE49-F238E27FC236}">
                <a16:creationId xmlns:a16="http://schemas.microsoft.com/office/drawing/2014/main" id="{C4E906C0-43D3-7361-4417-1F79455F862F}"/>
              </a:ext>
            </a:extLst>
          </p:cNvPr>
          <p:cNvGraphicFramePr>
            <a:graphicFrameLocks noGrp="1"/>
          </p:cNvGraphicFramePr>
          <p:nvPr>
            <p:ph idx="1"/>
            <p:extLst>
              <p:ext uri="{D42A27DB-BD31-4B8C-83A1-F6EECF244321}">
                <p14:modId xmlns:p14="http://schemas.microsoft.com/office/powerpoint/2010/main" val="1747257885"/>
              </p:ext>
            </p:extLst>
          </p:nvPr>
        </p:nvGraphicFramePr>
        <p:xfrm>
          <a:off x="838200" y="1828800"/>
          <a:ext cx="60960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A4946AE-47B5-3224-1F32-7D40D105F259}"/>
              </a:ext>
            </a:extLst>
          </p:cNvPr>
          <p:cNvSpPr txBox="1"/>
          <p:nvPr/>
        </p:nvSpPr>
        <p:spPr>
          <a:xfrm>
            <a:off x="7108952" y="1828800"/>
            <a:ext cx="4028948" cy="4154984"/>
          </a:xfrm>
          <a:prstGeom prst="rect">
            <a:avLst/>
          </a:prstGeom>
          <a:noFill/>
        </p:spPr>
        <p:txBody>
          <a:bodyPr wrap="square">
            <a:spAutoFit/>
          </a:bodyPr>
          <a:lstStyle/>
          <a:p>
            <a:pPr lvl="0"/>
            <a:r>
              <a:rPr lang="en-US" sz="2200" dirty="0"/>
              <a:t>“CTS taught me the importance of memorizing Scripture as a very young age. Passages that I memorized in elementary school . . . I can still recite today! . . . Truth and Peace . . . Was a lot harder than I ever imagined! Lessons and words of wisdom . . . will always stick with me. . . it has taught me to be the leader I am today . . . it helped me more than I ever thought it would.”</a:t>
            </a:r>
          </a:p>
        </p:txBody>
      </p:sp>
    </p:spTree>
    <p:extLst>
      <p:ext uri="{BB962C8B-B14F-4D97-AF65-F5344CB8AC3E}">
        <p14:creationId xmlns:p14="http://schemas.microsoft.com/office/powerpoint/2010/main" val="148198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A63F6-69D2-CAF6-3B19-CF5113DA4B0F}"/>
              </a:ext>
            </a:extLst>
          </p:cNvPr>
          <p:cNvSpPr>
            <a:spLocks noGrp="1"/>
          </p:cNvSpPr>
          <p:nvPr>
            <p:ph type="title"/>
          </p:nvPr>
        </p:nvSpPr>
        <p:spPr>
          <a:xfrm>
            <a:off x="838200" y="557188"/>
            <a:ext cx="10515600" cy="1133499"/>
          </a:xfrm>
        </p:spPr>
        <p:txBody>
          <a:bodyPr>
            <a:normAutofit/>
          </a:bodyPr>
          <a:lstStyle/>
          <a:p>
            <a:pPr algn="ctr"/>
            <a:r>
              <a:rPr lang="en-US" sz="5200"/>
              <a:t>How did we keep them?</a:t>
            </a:r>
          </a:p>
        </p:txBody>
      </p:sp>
      <p:graphicFrame>
        <p:nvGraphicFramePr>
          <p:cNvPr id="5" name="Content Placeholder 2">
            <a:extLst>
              <a:ext uri="{FF2B5EF4-FFF2-40B4-BE49-F238E27FC236}">
                <a16:creationId xmlns:a16="http://schemas.microsoft.com/office/drawing/2014/main" id="{C4E906C0-43D3-7361-4417-1F79455F862F}"/>
              </a:ext>
            </a:extLst>
          </p:cNvPr>
          <p:cNvGraphicFramePr>
            <a:graphicFrameLocks noGrp="1"/>
          </p:cNvGraphicFramePr>
          <p:nvPr>
            <p:ph idx="1"/>
            <p:extLst>
              <p:ext uri="{D42A27DB-BD31-4B8C-83A1-F6EECF244321}">
                <p14:modId xmlns:p14="http://schemas.microsoft.com/office/powerpoint/2010/main" val="1526158752"/>
              </p:ext>
            </p:extLst>
          </p:nvPr>
        </p:nvGraphicFramePr>
        <p:xfrm>
          <a:off x="838200" y="1828800"/>
          <a:ext cx="55499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872FB02-82EA-D4E5-9076-4F7FE440C540}"/>
              </a:ext>
            </a:extLst>
          </p:cNvPr>
          <p:cNvSpPr txBox="1"/>
          <p:nvPr/>
        </p:nvSpPr>
        <p:spPr>
          <a:xfrm>
            <a:off x="6667500" y="1828800"/>
            <a:ext cx="4927600" cy="2862322"/>
          </a:xfrm>
          <a:prstGeom prst="rect">
            <a:avLst/>
          </a:prstGeom>
          <a:noFill/>
        </p:spPr>
        <p:txBody>
          <a:bodyPr wrap="square">
            <a:spAutoFit/>
          </a:bodyPr>
          <a:lstStyle/>
          <a:p>
            <a:pPr lvl="0"/>
            <a:r>
              <a:rPr lang="en-US" sz="3000" dirty="0"/>
              <a:t>“. . . we wanted to stay in the denomination, we have few friends going, and they instantly welcomed us and were excited about our desire to serve.”</a:t>
            </a:r>
          </a:p>
        </p:txBody>
      </p:sp>
    </p:spTree>
    <p:extLst>
      <p:ext uri="{BB962C8B-B14F-4D97-AF65-F5344CB8AC3E}">
        <p14:creationId xmlns:p14="http://schemas.microsoft.com/office/powerpoint/2010/main" val="32309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A63F6-69D2-CAF6-3B19-CF5113DA4B0F}"/>
              </a:ext>
            </a:extLst>
          </p:cNvPr>
          <p:cNvSpPr>
            <a:spLocks noGrp="1"/>
          </p:cNvSpPr>
          <p:nvPr>
            <p:ph type="title"/>
          </p:nvPr>
        </p:nvSpPr>
        <p:spPr>
          <a:xfrm>
            <a:off x="838200" y="557188"/>
            <a:ext cx="10515600" cy="1133499"/>
          </a:xfrm>
        </p:spPr>
        <p:txBody>
          <a:bodyPr>
            <a:normAutofit/>
          </a:bodyPr>
          <a:lstStyle/>
          <a:p>
            <a:pPr algn="ctr"/>
            <a:r>
              <a:rPr lang="en-US" sz="5200"/>
              <a:t>How did we keep them?</a:t>
            </a:r>
          </a:p>
        </p:txBody>
      </p:sp>
      <p:graphicFrame>
        <p:nvGraphicFramePr>
          <p:cNvPr id="5" name="Content Placeholder 2">
            <a:extLst>
              <a:ext uri="{FF2B5EF4-FFF2-40B4-BE49-F238E27FC236}">
                <a16:creationId xmlns:a16="http://schemas.microsoft.com/office/drawing/2014/main" id="{C4E906C0-43D3-7361-4417-1F79455F862F}"/>
              </a:ext>
            </a:extLst>
          </p:cNvPr>
          <p:cNvGraphicFramePr>
            <a:graphicFrameLocks noGrp="1"/>
          </p:cNvGraphicFramePr>
          <p:nvPr>
            <p:ph idx="1"/>
            <p:extLst>
              <p:ext uri="{D42A27DB-BD31-4B8C-83A1-F6EECF244321}">
                <p14:modId xmlns:p14="http://schemas.microsoft.com/office/powerpoint/2010/main" val="312889866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74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A63F6-69D2-CAF6-3B19-CF5113DA4B0F}"/>
              </a:ext>
            </a:extLst>
          </p:cNvPr>
          <p:cNvSpPr>
            <a:spLocks noGrp="1"/>
          </p:cNvSpPr>
          <p:nvPr>
            <p:ph type="title"/>
          </p:nvPr>
        </p:nvSpPr>
        <p:spPr>
          <a:xfrm>
            <a:off x="838200" y="557188"/>
            <a:ext cx="10515600" cy="1133499"/>
          </a:xfrm>
        </p:spPr>
        <p:txBody>
          <a:bodyPr>
            <a:normAutofit/>
          </a:bodyPr>
          <a:lstStyle/>
          <a:p>
            <a:pPr algn="ctr"/>
            <a:r>
              <a:rPr lang="en-US" sz="5200"/>
              <a:t>How did we keep them?</a:t>
            </a:r>
          </a:p>
        </p:txBody>
      </p:sp>
      <p:graphicFrame>
        <p:nvGraphicFramePr>
          <p:cNvPr id="5" name="Content Placeholder 2">
            <a:extLst>
              <a:ext uri="{FF2B5EF4-FFF2-40B4-BE49-F238E27FC236}">
                <a16:creationId xmlns:a16="http://schemas.microsoft.com/office/drawing/2014/main" id="{C4E906C0-43D3-7361-4417-1F79455F862F}"/>
              </a:ext>
            </a:extLst>
          </p:cNvPr>
          <p:cNvGraphicFramePr>
            <a:graphicFrameLocks noGrp="1"/>
          </p:cNvGraphicFramePr>
          <p:nvPr>
            <p:ph idx="1"/>
            <p:extLst>
              <p:ext uri="{D42A27DB-BD31-4B8C-83A1-F6EECF244321}">
                <p14:modId xmlns:p14="http://schemas.microsoft.com/office/powerpoint/2010/main" val="2139189234"/>
              </p:ext>
            </p:extLst>
          </p:nvPr>
        </p:nvGraphicFramePr>
        <p:xfrm>
          <a:off x="838200" y="1828800"/>
          <a:ext cx="63119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9E02970-C84F-1326-7049-D63410B7E6DF}"/>
              </a:ext>
            </a:extLst>
          </p:cNvPr>
          <p:cNvSpPr txBox="1"/>
          <p:nvPr/>
        </p:nvSpPr>
        <p:spPr>
          <a:xfrm>
            <a:off x="7316976" y="1870205"/>
            <a:ext cx="4354324" cy="1938992"/>
          </a:xfrm>
          <a:prstGeom prst="rect">
            <a:avLst/>
          </a:prstGeom>
          <a:noFill/>
        </p:spPr>
        <p:txBody>
          <a:bodyPr wrap="square">
            <a:spAutoFit/>
          </a:bodyPr>
          <a:lstStyle/>
          <a:p>
            <a:pPr lvl="0"/>
            <a:r>
              <a:rPr lang="en-US" sz="3000" dirty="0"/>
              <a:t>“. . . our church allowed us to easily plug in and get involved while forming new relationships.”</a:t>
            </a:r>
          </a:p>
        </p:txBody>
      </p:sp>
    </p:spTree>
    <p:extLst>
      <p:ext uri="{BB962C8B-B14F-4D97-AF65-F5344CB8AC3E}">
        <p14:creationId xmlns:p14="http://schemas.microsoft.com/office/powerpoint/2010/main" val="2447656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A63F6-69D2-CAF6-3B19-CF5113DA4B0F}"/>
              </a:ext>
            </a:extLst>
          </p:cNvPr>
          <p:cNvSpPr>
            <a:spLocks noGrp="1"/>
          </p:cNvSpPr>
          <p:nvPr>
            <p:ph type="title"/>
          </p:nvPr>
        </p:nvSpPr>
        <p:spPr>
          <a:xfrm>
            <a:off x="838200" y="557188"/>
            <a:ext cx="10515600" cy="1133499"/>
          </a:xfrm>
        </p:spPr>
        <p:txBody>
          <a:bodyPr>
            <a:normAutofit/>
          </a:bodyPr>
          <a:lstStyle/>
          <a:p>
            <a:pPr algn="ctr"/>
            <a:r>
              <a:rPr lang="en-US" sz="5200"/>
              <a:t>How did we keep them?</a:t>
            </a:r>
          </a:p>
        </p:txBody>
      </p:sp>
      <p:graphicFrame>
        <p:nvGraphicFramePr>
          <p:cNvPr id="5" name="Content Placeholder 2">
            <a:extLst>
              <a:ext uri="{FF2B5EF4-FFF2-40B4-BE49-F238E27FC236}">
                <a16:creationId xmlns:a16="http://schemas.microsoft.com/office/drawing/2014/main" id="{C4E906C0-43D3-7361-4417-1F79455F862F}"/>
              </a:ext>
            </a:extLst>
          </p:cNvPr>
          <p:cNvGraphicFramePr>
            <a:graphicFrameLocks noGrp="1"/>
          </p:cNvGraphicFramePr>
          <p:nvPr>
            <p:ph idx="1"/>
            <p:extLst>
              <p:ext uri="{D42A27DB-BD31-4B8C-83A1-F6EECF244321}">
                <p14:modId xmlns:p14="http://schemas.microsoft.com/office/powerpoint/2010/main" val="3039828338"/>
              </p:ext>
            </p:extLst>
          </p:nvPr>
        </p:nvGraphicFramePr>
        <p:xfrm>
          <a:off x="838200" y="1828800"/>
          <a:ext cx="61849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3EA8DF0-1D6B-4B5F-4FFB-1873CADE5C87}"/>
              </a:ext>
            </a:extLst>
          </p:cNvPr>
          <p:cNvSpPr txBox="1"/>
          <p:nvPr/>
        </p:nvSpPr>
        <p:spPr>
          <a:xfrm>
            <a:off x="7316976" y="1870205"/>
            <a:ext cx="4354324" cy="4247317"/>
          </a:xfrm>
          <a:prstGeom prst="rect">
            <a:avLst/>
          </a:prstGeom>
          <a:noFill/>
        </p:spPr>
        <p:txBody>
          <a:bodyPr wrap="square">
            <a:spAutoFit/>
          </a:bodyPr>
          <a:lstStyle/>
          <a:p>
            <a:pPr lvl="0"/>
            <a:r>
              <a:rPr lang="en-US" sz="3000" dirty="0"/>
              <a:t>“. . . I run my church social media, make the media for slides/announcements, teach kids class every week, and sing in our worship band every week. I am also part of a weekly discipleship group as well as a weekly Bible study.”</a:t>
            </a:r>
          </a:p>
        </p:txBody>
      </p:sp>
    </p:spTree>
    <p:extLst>
      <p:ext uri="{BB962C8B-B14F-4D97-AF65-F5344CB8AC3E}">
        <p14:creationId xmlns:p14="http://schemas.microsoft.com/office/powerpoint/2010/main" val="4061080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0430D09-193A-39AD-94E7-9D94A9B2FEF9}"/>
              </a:ext>
            </a:extLst>
          </p:cNvPr>
          <p:cNvPicPr>
            <a:picLocks noChangeAspect="1"/>
          </p:cNvPicPr>
          <p:nvPr/>
        </p:nvPicPr>
        <p:blipFill rotWithShape="1">
          <a:blip r:embed="rId2"/>
          <a:srcRect t="10355" r="1" b="204"/>
          <a:stretch/>
        </p:blipFill>
        <p:spPr>
          <a:xfrm>
            <a:off x="1882006" y="569843"/>
            <a:ext cx="8450714" cy="5649981"/>
          </a:xfrm>
          <a:prstGeom prst="rect">
            <a:avLst/>
          </a:prstGeom>
        </p:spPr>
      </p:pic>
    </p:spTree>
    <p:extLst>
      <p:ext uri="{BB962C8B-B14F-4D97-AF65-F5344CB8AC3E}">
        <p14:creationId xmlns:p14="http://schemas.microsoft.com/office/powerpoint/2010/main" val="1344617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defined">
            <a:extLst>
              <a:ext uri="{FF2B5EF4-FFF2-40B4-BE49-F238E27FC236}">
                <a16:creationId xmlns:a16="http://schemas.microsoft.com/office/drawing/2014/main" id="{FADA0A25-B7FB-D520-C8A6-FFA8257E5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42" r="-1" b="1430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BBDA45-A989-5CAC-C1FB-3B3D1C107670}"/>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rPr>
              <a:t>Leading Through Obstacles</a:t>
            </a:r>
          </a:p>
        </p:txBody>
      </p:sp>
      <p:sp>
        <p:nvSpPr>
          <p:cNvPr id="3" name="Subtitle 2">
            <a:extLst>
              <a:ext uri="{FF2B5EF4-FFF2-40B4-BE49-F238E27FC236}">
                <a16:creationId xmlns:a16="http://schemas.microsoft.com/office/drawing/2014/main" id="{8354E76B-4280-D12E-A40F-15FFBB2B95CC}"/>
              </a:ext>
            </a:extLst>
          </p:cNvPr>
          <p:cNvSpPr>
            <a:spLocks noGrp="1"/>
          </p:cNvSpPr>
          <p:nvPr>
            <p:ph type="subTitle" idx="1"/>
          </p:nvPr>
        </p:nvSpPr>
        <p:spPr>
          <a:xfrm>
            <a:off x="477980" y="4872922"/>
            <a:ext cx="4023359" cy="1208141"/>
          </a:xfrm>
        </p:spPr>
        <p:txBody>
          <a:bodyPr>
            <a:normAutofit/>
          </a:bodyPr>
          <a:lstStyle/>
          <a:p>
            <a:pPr algn="l"/>
            <a:r>
              <a:rPr lang="en-US" sz="2000">
                <a:solidFill>
                  <a:schemeClr val="bg1"/>
                </a:solidFill>
              </a:rPr>
              <a:t>Numbers 13-14</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31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e Boys of '36' documentary tells you more about 'The Boys in the Boat' |  The Seattle Times">
            <a:extLst>
              <a:ext uri="{FF2B5EF4-FFF2-40B4-BE49-F238E27FC236}">
                <a16:creationId xmlns:a16="http://schemas.microsoft.com/office/drawing/2014/main" id="{192F9103-4C63-3223-38ED-85C304DC34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537229"/>
            <a:ext cx="5291666" cy="37835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B4CEDFD-A84D-7808-BE8A-BDAD3255E5EE}"/>
              </a:ext>
            </a:extLst>
          </p:cNvPr>
          <p:cNvPicPr>
            <a:picLocks noChangeAspect="1"/>
          </p:cNvPicPr>
          <p:nvPr/>
        </p:nvPicPr>
        <p:blipFill>
          <a:blip r:embed="rId3"/>
          <a:stretch>
            <a:fillRect/>
          </a:stretch>
        </p:blipFill>
        <p:spPr>
          <a:xfrm>
            <a:off x="6256865" y="1927490"/>
            <a:ext cx="5291667" cy="3003020"/>
          </a:xfrm>
          <a:prstGeom prst="rect">
            <a:avLst/>
          </a:prstGeom>
        </p:spPr>
      </p:pic>
    </p:spTree>
    <p:extLst>
      <p:ext uri="{BB962C8B-B14F-4D97-AF65-F5344CB8AC3E}">
        <p14:creationId xmlns:p14="http://schemas.microsoft.com/office/powerpoint/2010/main" val="387173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28060B-FDEC-ECDB-7FFE-AF6096671CC6}"/>
              </a:ext>
            </a:extLst>
          </p:cNvPr>
          <p:cNvSpPr>
            <a:spLocks noGrp="1"/>
          </p:cNvSpPr>
          <p:nvPr>
            <p:ph type="ctrTitle"/>
          </p:nvPr>
        </p:nvSpPr>
        <p:spPr>
          <a:xfrm>
            <a:off x="4038600" y="1939159"/>
            <a:ext cx="7644627" cy="2751086"/>
          </a:xfrm>
        </p:spPr>
        <p:txBody>
          <a:bodyPr>
            <a:normAutofit/>
          </a:bodyPr>
          <a:lstStyle/>
          <a:p>
            <a:pPr algn="r"/>
            <a:r>
              <a:rPr lang="en-US" sz="3800" b="0" i="0" u="none" strike="noStrike">
                <a:effectLst/>
                <a:latin typeface="system-ui"/>
              </a:rPr>
              <a:t>Send thou men, that they may search the land of Canaan, which I give unto the children of Israel: of every tribe of their fathers shall ye send a man, every one </a:t>
            </a:r>
            <a:r>
              <a:rPr lang="en-US" sz="3800" b="1" i="0" u="sng" strike="noStrike">
                <a:effectLst/>
                <a:latin typeface="system-ui"/>
              </a:rPr>
              <a:t>a ruler</a:t>
            </a:r>
            <a:r>
              <a:rPr lang="en-US" sz="3800" b="1" i="0" strike="noStrike">
                <a:effectLst/>
                <a:latin typeface="system-ui"/>
              </a:rPr>
              <a:t> </a:t>
            </a:r>
            <a:r>
              <a:rPr lang="en-US" sz="3800" b="0" i="0" u="none" strike="noStrike">
                <a:effectLst/>
                <a:latin typeface="system-ui"/>
              </a:rPr>
              <a:t>among them.</a:t>
            </a:r>
            <a:endParaRPr lang="en-US" sz="3800"/>
          </a:p>
        </p:txBody>
      </p:sp>
      <p:sp>
        <p:nvSpPr>
          <p:cNvPr id="3" name="Subtitle 2">
            <a:extLst>
              <a:ext uri="{FF2B5EF4-FFF2-40B4-BE49-F238E27FC236}">
                <a16:creationId xmlns:a16="http://schemas.microsoft.com/office/drawing/2014/main" id="{FFC3AD65-7F2E-5694-F643-0BADBD62BDD5}"/>
              </a:ext>
            </a:extLst>
          </p:cNvPr>
          <p:cNvSpPr>
            <a:spLocks noGrp="1"/>
          </p:cNvSpPr>
          <p:nvPr>
            <p:ph type="subTitle" idx="1"/>
          </p:nvPr>
        </p:nvSpPr>
        <p:spPr>
          <a:xfrm>
            <a:off x="4038600" y="4782320"/>
            <a:ext cx="7644627" cy="1329443"/>
          </a:xfrm>
        </p:spPr>
        <p:txBody>
          <a:bodyPr>
            <a:normAutofit/>
          </a:bodyPr>
          <a:lstStyle/>
          <a:p>
            <a:pPr algn="r"/>
            <a:r>
              <a:rPr lang="en-US" dirty="0"/>
              <a:t>Numbers 13:2</a:t>
            </a:r>
            <a:endParaRPr lang="en-US"/>
          </a:p>
        </p:txBody>
      </p:sp>
    </p:spTree>
    <p:extLst>
      <p:ext uri="{BB962C8B-B14F-4D97-AF65-F5344CB8AC3E}">
        <p14:creationId xmlns:p14="http://schemas.microsoft.com/office/powerpoint/2010/main" val="402008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28060B-FDEC-ECDB-7FFE-AF6096671CC6}"/>
              </a:ext>
            </a:extLst>
          </p:cNvPr>
          <p:cNvSpPr>
            <a:spLocks noGrp="1"/>
          </p:cNvSpPr>
          <p:nvPr>
            <p:ph type="ctrTitle"/>
          </p:nvPr>
        </p:nvSpPr>
        <p:spPr>
          <a:xfrm>
            <a:off x="4038600" y="1939159"/>
            <a:ext cx="7644627" cy="2751086"/>
          </a:xfrm>
        </p:spPr>
        <p:txBody>
          <a:bodyPr>
            <a:normAutofit/>
          </a:bodyPr>
          <a:lstStyle/>
          <a:p>
            <a:pPr algn="r"/>
            <a:r>
              <a:rPr lang="en-US" sz="3800" b="0" i="0" u="none" strike="noStrike">
                <a:effectLst/>
                <a:latin typeface="system-ui"/>
              </a:rPr>
              <a:t>And Moses by the commandment of the Lord sent them from the wilderness of </a:t>
            </a:r>
            <a:r>
              <a:rPr lang="en-US" sz="3800" b="0" i="0" u="none" strike="noStrike" err="1">
                <a:effectLst/>
                <a:latin typeface="system-ui"/>
              </a:rPr>
              <a:t>Paran</a:t>
            </a:r>
            <a:r>
              <a:rPr lang="en-US" sz="3800" b="0" i="0" u="none" strike="noStrike">
                <a:effectLst/>
                <a:latin typeface="system-ui"/>
              </a:rPr>
              <a:t>: all those men were </a:t>
            </a:r>
            <a:r>
              <a:rPr lang="en-US" sz="3800" b="1" i="0" u="sng" strike="noStrike">
                <a:effectLst/>
                <a:latin typeface="system-ui"/>
              </a:rPr>
              <a:t>heads</a:t>
            </a:r>
            <a:r>
              <a:rPr lang="en-US" sz="3800" b="0" i="0" u="none" strike="noStrike">
                <a:effectLst/>
                <a:latin typeface="system-ui"/>
              </a:rPr>
              <a:t> of the children of Israel.</a:t>
            </a:r>
            <a:endParaRPr lang="en-US" sz="3800"/>
          </a:p>
        </p:txBody>
      </p:sp>
      <p:sp>
        <p:nvSpPr>
          <p:cNvPr id="3" name="Subtitle 2">
            <a:extLst>
              <a:ext uri="{FF2B5EF4-FFF2-40B4-BE49-F238E27FC236}">
                <a16:creationId xmlns:a16="http://schemas.microsoft.com/office/drawing/2014/main" id="{FFC3AD65-7F2E-5694-F643-0BADBD62BDD5}"/>
              </a:ext>
            </a:extLst>
          </p:cNvPr>
          <p:cNvSpPr>
            <a:spLocks noGrp="1"/>
          </p:cNvSpPr>
          <p:nvPr>
            <p:ph type="subTitle" idx="1"/>
          </p:nvPr>
        </p:nvSpPr>
        <p:spPr>
          <a:xfrm>
            <a:off x="4038600" y="4782320"/>
            <a:ext cx="7644627" cy="1329443"/>
          </a:xfrm>
        </p:spPr>
        <p:txBody>
          <a:bodyPr>
            <a:normAutofit/>
          </a:bodyPr>
          <a:lstStyle/>
          <a:p>
            <a:pPr algn="r"/>
            <a:r>
              <a:rPr lang="en-US" dirty="0"/>
              <a:t>Numbers 13:3</a:t>
            </a:r>
            <a:endParaRPr lang="en-US"/>
          </a:p>
        </p:txBody>
      </p:sp>
    </p:spTree>
    <p:extLst>
      <p:ext uri="{BB962C8B-B14F-4D97-AF65-F5344CB8AC3E}">
        <p14:creationId xmlns:p14="http://schemas.microsoft.com/office/powerpoint/2010/main" val="269587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We only remember two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sz="2600" b="1" i="0" u="none" strike="noStrike" baseline="30000">
                <a:effectLst/>
                <a:latin typeface="system-ui"/>
              </a:rPr>
              <a:t>5 </a:t>
            </a:r>
            <a:r>
              <a:rPr lang="en-US" sz="2600" b="0" i="0" u="none" strike="noStrike">
                <a:effectLst/>
                <a:latin typeface="system-ui"/>
              </a:rPr>
              <a:t>Of the tribe of Simeon, </a:t>
            </a:r>
            <a:r>
              <a:rPr lang="en-US" sz="2600" b="0" i="0" u="none" strike="noStrike" err="1">
                <a:effectLst/>
                <a:latin typeface="system-ui"/>
              </a:rPr>
              <a:t>Shaphat</a:t>
            </a:r>
            <a:r>
              <a:rPr lang="en-US" sz="2600" b="0" i="0" u="none" strike="noStrike">
                <a:effectLst/>
                <a:latin typeface="system-ui"/>
              </a:rPr>
              <a:t> the son of Hori.</a:t>
            </a:r>
          </a:p>
          <a:p>
            <a:pPr marL="0" indent="0">
              <a:buNone/>
            </a:pPr>
            <a:r>
              <a:rPr lang="en-US" sz="2600" b="1" i="0" u="none" strike="noStrike" baseline="30000">
                <a:effectLst/>
                <a:latin typeface="system-ui"/>
              </a:rPr>
              <a:t>6 </a:t>
            </a:r>
            <a:r>
              <a:rPr lang="en-US" sz="2600" b="0" i="0" u="none" strike="noStrike">
                <a:effectLst/>
                <a:latin typeface="system-ui"/>
              </a:rPr>
              <a:t>Of the tribe of Judah, </a:t>
            </a:r>
            <a:r>
              <a:rPr lang="en-US" sz="2600" b="1" i="0" u="sng" strike="noStrike">
                <a:effectLst/>
                <a:latin typeface="system-ui"/>
              </a:rPr>
              <a:t>Caleb</a:t>
            </a:r>
            <a:r>
              <a:rPr lang="en-US" sz="2600" b="0" i="0" u="none" strike="noStrike">
                <a:effectLst/>
                <a:latin typeface="system-ui"/>
              </a:rPr>
              <a:t> the son of </a:t>
            </a:r>
            <a:r>
              <a:rPr lang="en-US" sz="2600" b="0" i="0" u="none" strike="noStrike" err="1">
                <a:effectLst/>
                <a:latin typeface="system-ui"/>
              </a:rPr>
              <a:t>Jephunneh</a:t>
            </a:r>
            <a:r>
              <a:rPr lang="en-US" sz="2600" b="0" i="0" u="none" strike="noStrike">
                <a:effectLst/>
                <a:latin typeface="system-ui"/>
              </a:rPr>
              <a:t>.</a:t>
            </a:r>
          </a:p>
          <a:p>
            <a:pPr marL="0" indent="0">
              <a:buNone/>
            </a:pPr>
            <a:r>
              <a:rPr lang="en-US" sz="2600" b="1" i="0" u="none" strike="noStrike" baseline="30000">
                <a:effectLst/>
                <a:latin typeface="system-ui"/>
              </a:rPr>
              <a:t>7 </a:t>
            </a:r>
            <a:r>
              <a:rPr lang="en-US" sz="2600" b="0" i="0" u="none" strike="noStrike">
                <a:effectLst/>
                <a:latin typeface="system-ui"/>
              </a:rPr>
              <a:t>Of the tribe of Issachar, </a:t>
            </a:r>
            <a:r>
              <a:rPr lang="en-US" sz="2600" b="0" i="0" u="none" strike="noStrike" err="1">
                <a:effectLst/>
                <a:latin typeface="system-ui"/>
              </a:rPr>
              <a:t>Igal</a:t>
            </a:r>
            <a:r>
              <a:rPr lang="en-US" sz="2600" b="0" i="0" u="none" strike="noStrike">
                <a:effectLst/>
                <a:latin typeface="system-ui"/>
              </a:rPr>
              <a:t> the son of Joseph.</a:t>
            </a:r>
          </a:p>
          <a:p>
            <a:pPr marL="0" indent="0">
              <a:buNone/>
            </a:pPr>
            <a:r>
              <a:rPr lang="en-US" sz="2600" b="1" i="0" u="none" strike="noStrike" baseline="30000">
                <a:effectLst/>
                <a:latin typeface="system-ui"/>
              </a:rPr>
              <a:t>8 </a:t>
            </a:r>
            <a:r>
              <a:rPr lang="en-US" sz="2600" b="0" i="0" u="none" strike="noStrike">
                <a:effectLst/>
                <a:latin typeface="system-ui"/>
              </a:rPr>
              <a:t>Of the tribe of Ephraim, </a:t>
            </a:r>
            <a:r>
              <a:rPr lang="en-US" sz="2600" b="1" i="0" u="sng" strike="noStrike" err="1">
                <a:effectLst/>
                <a:latin typeface="system-ui"/>
              </a:rPr>
              <a:t>Oshea</a:t>
            </a:r>
            <a:r>
              <a:rPr lang="en-US" sz="2600" b="0" i="0" u="none" strike="noStrike">
                <a:effectLst/>
                <a:latin typeface="system-ui"/>
              </a:rPr>
              <a:t> the son of Nun.</a:t>
            </a:r>
          </a:p>
          <a:p>
            <a:pPr marL="0" indent="0">
              <a:buNone/>
            </a:pPr>
            <a:r>
              <a:rPr lang="en-US" sz="2600" b="1" i="0" u="none" strike="noStrike" baseline="30000">
                <a:effectLst/>
                <a:latin typeface="system-ui"/>
              </a:rPr>
              <a:t>9 </a:t>
            </a:r>
            <a:r>
              <a:rPr lang="en-US" sz="2600" b="0" i="0" u="none" strike="noStrike">
                <a:effectLst/>
                <a:latin typeface="system-ui"/>
              </a:rPr>
              <a:t>Of the tribe of Benjamin, </a:t>
            </a:r>
            <a:r>
              <a:rPr lang="en-US" sz="2600" b="0" i="0" u="none" strike="noStrike" err="1">
                <a:effectLst/>
                <a:latin typeface="system-ui"/>
              </a:rPr>
              <a:t>Palti</a:t>
            </a:r>
            <a:r>
              <a:rPr lang="en-US" sz="2600" b="0" i="0" u="none" strike="noStrike">
                <a:effectLst/>
                <a:latin typeface="system-ui"/>
              </a:rPr>
              <a:t> the son of </a:t>
            </a:r>
            <a:r>
              <a:rPr lang="en-US" sz="2600" b="0" i="0" u="none" strike="noStrike" err="1">
                <a:effectLst/>
                <a:latin typeface="system-ui"/>
              </a:rPr>
              <a:t>Raphu</a:t>
            </a:r>
            <a:r>
              <a:rPr lang="en-US" sz="2600" b="0" i="0" u="none" strike="noStrike">
                <a:effectLst/>
                <a:latin typeface="system-ui"/>
              </a:rPr>
              <a:t>.</a:t>
            </a:r>
          </a:p>
          <a:p>
            <a:pPr marL="0" indent="0">
              <a:buNone/>
            </a:pPr>
            <a:r>
              <a:rPr lang="en-US" sz="2600" b="1" i="0" u="none" strike="noStrike" baseline="30000">
                <a:effectLst/>
                <a:latin typeface="system-ui"/>
              </a:rPr>
              <a:t>10 </a:t>
            </a:r>
            <a:r>
              <a:rPr lang="en-US" sz="2600" b="0" i="0" u="none" strike="noStrike">
                <a:effectLst/>
                <a:latin typeface="system-ui"/>
              </a:rPr>
              <a:t>Of the tribe of Zebulun, Gaddiel the son of </a:t>
            </a:r>
            <a:r>
              <a:rPr lang="en-US" sz="2600" b="0" i="0" u="none" strike="noStrike" err="1">
                <a:effectLst/>
                <a:latin typeface="system-ui"/>
              </a:rPr>
              <a:t>Sodi</a:t>
            </a:r>
            <a:r>
              <a:rPr lang="en-US" sz="2600" b="0" i="0" u="none" strike="noStrike">
                <a:effectLst/>
                <a:latin typeface="system-ui"/>
              </a:rPr>
              <a:t>.</a:t>
            </a:r>
          </a:p>
          <a:p>
            <a:pPr marL="0" indent="0">
              <a:buNone/>
            </a:pPr>
            <a:r>
              <a:rPr lang="en-US" sz="2600" b="1" i="0" u="none" strike="noStrike" baseline="30000">
                <a:effectLst/>
                <a:latin typeface="system-ui"/>
              </a:rPr>
              <a:t>11 </a:t>
            </a:r>
            <a:r>
              <a:rPr lang="en-US" sz="2600" b="0" i="0" u="none" strike="noStrike">
                <a:effectLst/>
                <a:latin typeface="system-ui"/>
              </a:rPr>
              <a:t>Of the tribe of Joseph, namely, of the tribe of Manasseh, Gaddi the son of Susi.</a:t>
            </a:r>
          </a:p>
          <a:p>
            <a:pPr marL="0" indent="0">
              <a:buNone/>
            </a:pPr>
            <a:r>
              <a:rPr lang="en-US" sz="2600" b="1" i="0" u="none" strike="noStrike" baseline="30000">
                <a:effectLst/>
                <a:latin typeface="system-ui"/>
              </a:rPr>
              <a:t>12 </a:t>
            </a:r>
            <a:r>
              <a:rPr lang="en-US" sz="2600" b="0" i="0" u="none" strike="noStrike">
                <a:effectLst/>
                <a:latin typeface="system-ui"/>
              </a:rPr>
              <a:t>Of the tribe of Dan, </a:t>
            </a:r>
            <a:r>
              <a:rPr lang="en-US" sz="2600" b="0" i="0" u="none" strike="noStrike" err="1">
                <a:effectLst/>
                <a:latin typeface="system-ui"/>
              </a:rPr>
              <a:t>Ammiel</a:t>
            </a:r>
            <a:r>
              <a:rPr lang="en-US" sz="2600" b="0" i="0" u="none" strike="noStrike">
                <a:effectLst/>
                <a:latin typeface="system-ui"/>
              </a:rPr>
              <a:t> the son of </a:t>
            </a:r>
            <a:r>
              <a:rPr lang="en-US" sz="2600" b="0" i="0" u="none" strike="noStrike" err="1">
                <a:effectLst/>
                <a:latin typeface="system-ui"/>
              </a:rPr>
              <a:t>Gemalli</a:t>
            </a:r>
            <a:r>
              <a:rPr lang="en-US" sz="2600" b="0" i="0" u="none" strike="noStrike">
                <a:effectLst/>
                <a:latin typeface="system-ui"/>
              </a:rPr>
              <a:t>.</a:t>
            </a:r>
          </a:p>
          <a:p>
            <a:pPr marL="0" indent="0">
              <a:buNone/>
            </a:pPr>
            <a:r>
              <a:rPr lang="en-US" sz="2600" b="1" i="0" u="none" strike="noStrike" baseline="30000">
                <a:effectLst/>
                <a:latin typeface="system-ui"/>
              </a:rPr>
              <a:t>13 </a:t>
            </a:r>
            <a:r>
              <a:rPr lang="en-US" sz="2600" b="0" i="0" u="none" strike="noStrike">
                <a:effectLst/>
                <a:latin typeface="system-ui"/>
              </a:rPr>
              <a:t>Of the tribe of Asher, </a:t>
            </a:r>
            <a:r>
              <a:rPr lang="en-US" sz="2600" b="0" i="0" u="none" strike="noStrike" err="1">
                <a:effectLst/>
                <a:latin typeface="system-ui"/>
              </a:rPr>
              <a:t>Sethur</a:t>
            </a:r>
            <a:r>
              <a:rPr lang="en-US" sz="2600" b="0" i="0" u="none" strike="noStrike">
                <a:effectLst/>
                <a:latin typeface="system-ui"/>
              </a:rPr>
              <a:t> the son of Michael.</a:t>
            </a:r>
          </a:p>
          <a:p>
            <a:pPr marL="0" indent="0">
              <a:buNone/>
            </a:pPr>
            <a:r>
              <a:rPr lang="en-US" sz="2600"/>
              <a:t>Numbers 13:5-13</a:t>
            </a:r>
          </a:p>
        </p:txBody>
      </p:sp>
    </p:spTree>
    <p:extLst>
      <p:ext uri="{BB962C8B-B14F-4D97-AF65-F5344CB8AC3E}">
        <p14:creationId xmlns:p14="http://schemas.microsoft.com/office/powerpoint/2010/main" val="347747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a:solidFill>
                  <a:srgbClr val="FFFFFF"/>
                </a:solidFill>
              </a:rPr>
              <a:t>The task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sz="2400" b="1" i="0" u="none" strike="noStrike" baseline="30000" dirty="0">
                <a:effectLst/>
                <a:latin typeface="system-ui"/>
              </a:rPr>
              <a:t>17 </a:t>
            </a:r>
            <a:r>
              <a:rPr lang="en-US" sz="2400" b="0" i="0" u="none" strike="noStrike" dirty="0">
                <a:effectLst/>
                <a:latin typeface="system-ui"/>
              </a:rPr>
              <a:t>And Moses sent them to </a:t>
            </a:r>
            <a:r>
              <a:rPr lang="en-US" sz="2400" b="1" i="0" u="none" strike="noStrike" dirty="0">
                <a:effectLst/>
                <a:latin typeface="system-ui"/>
              </a:rPr>
              <a:t>spy</a:t>
            </a:r>
            <a:r>
              <a:rPr lang="en-US" sz="2400" b="0" i="0" u="none" strike="noStrike" dirty="0">
                <a:effectLst/>
                <a:latin typeface="system-ui"/>
              </a:rPr>
              <a:t> out the land of Canaan, and said unto them, Get you up this way southward, and go up into the mountain:</a:t>
            </a:r>
          </a:p>
          <a:p>
            <a:pPr marL="0" indent="0">
              <a:buNone/>
            </a:pPr>
            <a:r>
              <a:rPr lang="en-US" sz="2400" b="1" i="0" u="none" strike="noStrike" baseline="30000" dirty="0">
                <a:effectLst/>
                <a:latin typeface="system-ui"/>
              </a:rPr>
              <a:t>18 </a:t>
            </a:r>
            <a:r>
              <a:rPr lang="en-US" sz="2400" b="0" i="0" u="none" strike="noStrike" dirty="0">
                <a:effectLst/>
                <a:latin typeface="system-ui"/>
              </a:rPr>
              <a:t>And </a:t>
            </a:r>
            <a:r>
              <a:rPr lang="en-US" sz="2400" b="1" i="0" u="none" strike="noStrike" dirty="0">
                <a:effectLst/>
                <a:latin typeface="system-ui"/>
              </a:rPr>
              <a:t>see the land</a:t>
            </a:r>
            <a:r>
              <a:rPr lang="en-US" sz="2400" b="0" i="0" u="none" strike="noStrike" dirty="0">
                <a:effectLst/>
                <a:latin typeface="system-ui"/>
              </a:rPr>
              <a:t>, what it is, </a:t>
            </a:r>
            <a:r>
              <a:rPr lang="en-US" sz="2400" b="1" i="0" u="none" strike="noStrike" dirty="0">
                <a:effectLst/>
                <a:latin typeface="system-ui"/>
              </a:rPr>
              <a:t>and the people </a:t>
            </a:r>
            <a:r>
              <a:rPr lang="en-US" sz="2400" b="0" i="0" u="none" strike="noStrike" dirty="0">
                <a:effectLst/>
                <a:latin typeface="system-ui"/>
              </a:rPr>
              <a:t>that dwelleth therein, whether they be strong or weak, few or many;</a:t>
            </a:r>
          </a:p>
          <a:p>
            <a:pPr marL="0" indent="0">
              <a:buNone/>
            </a:pPr>
            <a:r>
              <a:rPr lang="en-US" sz="2400" b="1" i="0" u="none" strike="noStrike" baseline="30000" dirty="0">
                <a:effectLst/>
                <a:latin typeface="system-ui"/>
              </a:rPr>
              <a:t>19 </a:t>
            </a:r>
            <a:r>
              <a:rPr lang="en-US" sz="2400" b="0" i="0" u="none" strike="noStrike" dirty="0">
                <a:effectLst/>
                <a:latin typeface="system-ui"/>
              </a:rPr>
              <a:t>And what the land is that they dwell in, whether it be good or bad; and </a:t>
            </a:r>
            <a:r>
              <a:rPr lang="en-US" sz="2400" b="1" i="0" u="none" strike="noStrike" dirty="0">
                <a:effectLst/>
                <a:latin typeface="system-ui"/>
              </a:rPr>
              <a:t>what</a:t>
            </a:r>
            <a:r>
              <a:rPr lang="en-US" sz="2400" b="0" i="0" u="none" strike="noStrike" dirty="0">
                <a:effectLst/>
                <a:latin typeface="system-ui"/>
              </a:rPr>
              <a:t> cities they be that they dwell in, whether in tents, or in strong holds;</a:t>
            </a:r>
          </a:p>
          <a:p>
            <a:pPr marL="0" indent="0">
              <a:buNone/>
            </a:pPr>
            <a:r>
              <a:rPr lang="en-US" sz="2400" b="1" i="0" u="none" strike="noStrike" baseline="30000" dirty="0">
                <a:effectLst/>
                <a:latin typeface="system-ui"/>
              </a:rPr>
              <a:t>20 </a:t>
            </a:r>
            <a:r>
              <a:rPr lang="en-US" sz="2400" b="0" i="0" u="none" strike="noStrike" dirty="0">
                <a:effectLst/>
                <a:latin typeface="system-ui"/>
              </a:rPr>
              <a:t>And what the land is, whether it be fat or lean, whether there be wood therein, or not. And be ye of good courage, and bring of the fruit of the land. Now the time was the time of the </a:t>
            </a:r>
            <a:r>
              <a:rPr lang="en-US" sz="2400" b="0" i="0" u="none" strike="noStrike" dirty="0" err="1">
                <a:effectLst/>
                <a:latin typeface="system-ui"/>
              </a:rPr>
              <a:t>firstripe</a:t>
            </a:r>
            <a:r>
              <a:rPr lang="en-US" sz="2400" b="0" i="0" u="none" strike="noStrike" dirty="0">
                <a:effectLst/>
                <a:latin typeface="system-ui"/>
              </a:rPr>
              <a:t> grapes.</a:t>
            </a:r>
          </a:p>
          <a:p>
            <a:pPr marL="0" indent="0">
              <a:buNone/>
            </a:pPr>
            <a:r>
              <a:rPr lang="en-US" sz="2400" dirty="0">
                <a:latin typeface="system-ui"/>
              </a:rPr>
              <a:t>Numbers 13:17-20</a:t>
            </a:r>
            <a:endParaRPr lang="en-US" sz="2400" b="0" i="0" u="none" strike="noStrike" dirty="0">
              <a:effectLst/>
              <a:latin typeface="system-ui"/>
            </a:endParaRPr>
          </a:p>
        </p:txBody>
      </p:sp>
    </p:spTree>
    <p:extLst>
      <p:ext uri="{BB962C8B-B14F-4D97-AF65-F5344CB8AC3E}">
        <p14:creationId xmlns:p14="http://schemas.microsoft.com/office/powerpoint/2010/main" val="242953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B5AA-904C-CC3A-E0BC-CB9029DA719A}"/>
              </a:ext>
            </a:extLst>
          </p:cNvPr>
          <p:cNvSpPr>
            <a:spLocks noGrp="1"/>
          </p:cNvSpPr>
          <p:nvPr>
            <p:ph type="title"/>
          </p:nvPr>
        </p:nvSpPr>
        <p:spPr>
          <a:xfrm>
            <a:off x="686834" y="1153572"/>
            <a:ext cx="3200400" cy="4461163"/>
          </a:xfrm>
        </p:spPr>
        <p:txBody>
          <a:bodyPr>
            <a:normAutofit/>
          </a:bodyPr>
          <a:lstStyle/>
          <a:p>
            <a:r>
              <a:rPr lang="en-US">
                <a:solidFill>
                  <a:srgbClr val="FFFFFF"/>
                </a:solidFill>
              </a:rPr>
              <a:t>They fulfilled their task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037CA-3E2F-369A-E975-48155C74A072}"/>
              </a:ext>
            </a:extLst>
          </p:cNvPr>
          <p:cNvSpPr>
            <a:spLocks noGrp="1"/>
          </p:cNvSpPr>
          <p:nvPr>
            <p:ph idx="1"/>
          </p:nvPr>
        </p:nvSpPr>
        <p:spPr>
          <a:xfrm>
            <a:off x="4447308" y="591344"/>
            <a:ext cx="6906491" cy="5585619"/>
          </a:xfrm>
        </p:spPr>
        <p:txBody>
          <a:bodyPr anchor="ctr">
            <a:normAutofit/>
          </a:bodyPr>
          <a:lstStyle/>
          <a:p>
            <a:pPr marL="0" indent="0">
              <a:buNone/>
            </a:pPr>
            <a:r>
              <a:rPr lang="en-US" sz="2200" b="1" i="0" u="none" strike="noStrike" baseline="30000">
                <a:effectLst/>
                <a:latin typeface="system-ui"/>
              </a:rPr>
              <a:t>21 </a:t>
            </a:r>
            <a:r>
              <a:rPr lang="en-US" sz="2200" b="0" i="0" u="none" strike="noStrike">
                <a:effectLst/>
                <a:latin typeface="system-ui"/>
              </a:rPr>
              <a:t>So </a:t>
            </a:r>
            <a:r>
              <a:rPr lang="en-US" sz="2200" b="1" i="0" u="none" strike="noStrike">
                <a:effectLst/>
                <a:latin typeface="system-ui"/>
              </a:rPr>
              <a:t>they went up, and searched the land </a:t>
            </a:r>
            <a:r>
              <a:rPr lang="en-US" sz="2200" b="0" i="0" u="none" strike="noStrike">
                <a:effectLst/>
                <a:latin typeface="system-ui"/>
              </a:rPr>
              <a:t>from the wilderness of Zin unto </a:t>
            </a:r>
            <a:r>
              <a:rPr lang="en-US" sz="2200" b="0" i="0" u="none" strike="noStrike" err="1">
                <a:effectLst/>
                <a:latin typeface="system-ui"/>
              </a:rPr>
              <a:t>Rehob</a:t>
            </a:r>
            <a:r>
              <a:rPr lang="en-US" sz="2200" b="0" i="0" u="none" strike="noStrike">
                <a:effectLst/>
                <a:latin typeface="system-ui"/>
              </a:rPr>
              <a:t>, as men come to Hamath.</a:t>
            </a:r>
          </a:p>
          <a:p>
            <a:pPr marL="0" indent="0">
              <a:buNone/>
            </a:pPr>
            <a:r>
              <a:rPr lang="en-US" sz="2200" b="1" i="0" u="none" strike="noStrike" baseline="30000">
                <a:effectLst/>
                <a:latin typeface="system-ui"/>
              </a:rPr>
              <a:t>22 </a:t>
            </a:r>
            <a:r>
              <a:rPr lang="en-US" sz="2200" b="0" i="0" u="none" strike="noStrike">
                <a:effectLst/>
                <a:latin typeface="system-ui"/>
              </a:rPr>
              <a:t>And they ascended by the south, and came unto Hebron; where </a:t>
            </a:r>
            <a:r>
              <a:rPr lang="en-US" sz="2200" b="0" i="0" u="none" strike="noStrike" err="1">
                <a:effectLst/>
                <a:latin typeface="system-ui"/>
              </a:rPr>
              <a:t>Ahiman</a:t>
            </a:r>
            <a:r>
              <a:rPr lang="en-US" sz="2200" b="0" i="0" u="none" strike="noStrike">
                <a:effectLst/>
                <a:latin typeface="system-ui"/>
              </a:rPr>
              <a:t>, </a:t>
            </a:r>
            <a:r>
              <a:rPr lang="en-US" sz="2200" b="0" i="0" u="none" strike="noStrike" err="1">
                <a:effectLst/>
                <a:latin typeface="system-ui"/>
              </a:rPr>
              <a:t>Sheshai</a:t>
            </a:r>
            <a:r>
              <a:rPr lang="en-US" sz="2200" b="0" i="0" u="none" strike="noStrike">
                <a:effectLst/>
                <a:latin typeface="system-ui"/>
              </a:rPr>
              <a:t>, and </a:t>
            </a:r>
            <a:r>
              <a:rPr lang="en-US" sz="2200" b="0" i="0" u="none" strike="noStrike" err="1">
                <a:effectLst/>
                <a:latin typeface="system-ui"/>
              </a:rPr>
              <a:t>Talmai</a:t>
            </a:r>
            <a:r>
              <a:rPr lang="en-US" sz="2200" b="0" i="0" u="none" strike="noStrike">
                <a:effectLst/>
                <a:latin typeface="system-ui"/>
              </a:rPr>
              <a:t>, the children of Anak, were. (Now Hebron was built seven years before </a:t>
            </a:r>
            <a:r>
              <a:rPr lang="en-US" sz="2200" b="0" i="0" u="none" strike="noStrike" err="1">
                <a:effectLst/>
                <a:latin typeface="system-ui"/>
              </a:rPr>
              <a:t>Zoan</a:t>
            </a:r>
            <a:r>
              <a:rPr lang="en-US" sz="2200" b="0" i="0" u="none" strike="noStrike">
                <a:effectLst/>
                <a:latin typeface="system-ui"/>
              </a:rPr>
              <a:t> in Egypt.)</a:t>
            </a:r>
          </a:p>
          <a:p>
            <a:pPr marL="0" indent="0">
              <a:buNone/>
            </a:pPr>
            <a:r>
              <a:rPr lang="en-US" sz="2200" b="1" i="0" u="none" strike="noStrike" baseline="30000">
                <a:effectLst/>
                <a:latin typeface="system-ui"/>
              </a:rPr>
              <a:t>23 </a:t>
            </a:r>
            <a:r>
              <a:rPr lang="en-US" sz="2200" b="0" i="0" u="none" strike="noStrike">
                <a:effectLst/>
                <a:latin typeface="system-ui"/>
              </a:rPr>
              <a:t>And they came unto the brook of </a:t>
            </a:r>
            <a:r>
              <a:rPr lang="en-US" sz="2200" b="0" i="0" u="none" strike="noStrike" err="1">
                <a:effectLst/>
                <a:latin typeface="system-ui"/>
              </a:rPr>
              <a:t>Eshcol</a:t>
            </a:r>
            <a:r>
              <a:rPr lang="en-US" sz="2200" b="0" i="0" u="none" strike="noStrike">
                <a:effectLst/>
                <a:latin typeface="system-ui"/>
              </a:rPr>
              <a:t>, and cut down from thence a branch with one cluster of grapes, and they bare it between two upon a staff; and they brought of the pomegranates, and of the figs.</a:t>
            </a:r>
          </a:p>
          <a:p>
            <a:pPr marL="0" indent="0">
              <a:buNone/>
            </a:pPr>
            <a:r>
              <a:rPr lang="en-US" sz="2200" b="1" i="0" u="none" strike="noStrike" baseline="30000">
                <a:effectLst/>
                <a:latin typeface="system-ui"/>
              </a:rPr>
              <a:t>24 </a:t>
            </a:r>
            <a:r>
              <a:rPr lang="en-US" sz="2200" b="0" i="0" u="none" strike="noStrike">
                <a:effectLst/>
                <a:latin typeface="system-ui"/>
              </a:rPr>
              <a:t>The place was called the brook </a:t>
            </a:r>
            <a:r>
              <a:rPr lang="en-US" sz="2200" b="0" i="0" u="none" strike="noStrike" err="1">
                <a:effectLst/>
                <a:latin typeface="system-ui"/>
              </a:rPr>
              <a:t>Eshcol</a:t>
            </a:r>
            <a:r>
              <a:rPr lang="en-US" sz="2200" b="0" i="0" u="none" strike="noStrike">
                <a:effectLst/>
                <a:latin typeface="system-ui"/>
              </a:rPr>
              <a:t>, because of the cluster of grapes which the children of Israel cut down from thence.</a:t>
            </a:r>
          </a:p>
          <a:p>
            <a:pPr marL="0" indent="0">
              <a:buNone/>
            </a:pPr>
            <a:r>
              <a:rPr lang="en-US" sz="2200" b="1" i="0" u="none" strike="noStrike" baseline="30000">
                <a:effectLst/>
                <a:latin typeface="system-ui"/>
              </a:rPr>
              <a:t>25 </a:t>
            </a:r>
            <a:r>
              <a:rPr lang="en-US" sz="2200" b="0" i="0" u="none" strike="noStrike">
                <a:effectLst/>
                <a:latin typeface="system-ui"/>
              </a:rPr>
              <a:t>And they returned </a:t>
            </a:r>
            <a:r>
              <a:rPr lang="en-US" sz="2200" b="1" i="0" u="none" strike="noStrike">
                <a:effectLst/>
                <a:latin typeface="system-ui"/>
              </a:rPr>
              <a:t>from searching of the land </a:t>
            </a:r>
            <a:r>
              <a:rPr lang="en-US" sz="2200" b="0" i="0" u="none" strike="noStrike">
                <a:effectLst/>
                <a:latin typeface="system-ui"/>
              </a:rPr>
              <a:t>after forty days.</a:t>
            </a:r>
          </a:p>
          <a:p>
            <a:pPr marL="0" indent="0">
              <a:buNone/>
            </a:pPr>
            <a:r>
              <a:rPr lang="en-US" sz="2200">
                <a:latin typeface="system-ui"/>
              </a:rPr>
              <a:t>Numbers 13:21-25</a:t>
            </a:r>
            <a:endParaRPr lang="en-US" sz="2200" b="0" i="0" u="none" strike="noStrike">
              <a:effectLst/>
              <a:latin typeface="system-ui"/>
            </a:endParaRPr>
          </a:p>
        </p:txBody>
      </p:sp>
    </p:spTree>
    <p:extLst>
      <p:ext uri="{BB962C8B-B14F-4D97-AF65-F5344CB8AC3E}">
        <p14:creationId xmlns:p14="http://schemas.microsoft.com/office/powerpoint/2010/main" val="2503942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2977</Words>
  <Application>Microsoft Macintosh PowerPoint</Application>
  <PresentationFormat>Widescreen</PresentationFormat>
  <Paragraphs>149</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cnn_sans_display</vt:lpstr>
      <vt:lpstr>Helvetica</vt:lpstr>
      <vt:lpstr>system-ui</vt:lpstr>
      <vt:lpstr>Office Theme</vt:lpstr>
      <vt:lpstr>Leading Through Obstacles</vt:lpstr>
      <vt:lpstr>PowerPoint Presentation</vt:lpstr>
      <vt:lpstr>PowerPoint Presentation</vt:lpstr>
      <vt:lpstr>PowerPoint Presentation</vt:lpstr>
      <vt:lpstr>Send thou men, that they may search the land of Canaan, which I give unto the children of Israel: of every tribe of their fathers shall ye send a man, every one a ruler among them.</vt:lpstr>
      <vt:lpstr>And Moses by the commandment of the Lord sent them from the wilderness of Paran: all those men were heads of the children of Israel.</vt:lpstr>
      <vt:lpstr>We only remember two</vt:lpstr>
      <vt:lpstr>The task</vt:lpstr>
      <vt:lpstr>They fulfilled their task</vt:lpstr>
      <vt:lpstr>PowerPoint Presentation</vt:lpstr>
      <vt:lpstr>They got off track</vt:lpstr>
      <vt:lpstr>They got off track by focusing on the obstacles</vt:lpstr>
      <vt:lpstr>Caleb tried to redirect them</vt:lpstr>
      <vt:lpstr>They refocused on the obstacles</vt:lpstr>
      <vt:lpstr>What is our task?</vt:lpstr>
      <vt:lpstr>What are the obstacles we face?</vt:lpstr>
      <vt:lpstr>PowerPoint Presentation</vt:lpstr>
      <vt:lpstr>PowerPoint Presentation</vt:lpstr>
      <vt:lpstr>PowerPoint Presentation</vt:lpstr>
      <vt:lpstr>PowerPoint Presentation</vt:lpstr>
      <vt:lpstr>What Can We Do?  Get their attention</vt:lpstr>
      <vt:lpstr>What Can We Do?  Get them focused on doing the right things</vt:lpstr>
      <vt:lpstr>PowerPoint Presentation</vt:lpstr>
      <vt:lpstr>PowerPoint Presentation</vt:lpstr>
      <vt:lpstr>PowerPoint Presentation</vt:lpstr>
      <vt:lpstr>Is there real hope?</vt:lpstr>
      <vt:lpstr>Our Sample 160 alumni</vt:lpstr>
      <vt:lpstr>Our Sample</vt:lpstr>
      <vt:lpstr>How did we keep them?</vt:lpstr>
      <vt:lpstr>How did we keep them?</vt:lpstr>
      <vt:lpstr>How did we keep them?</vt:lpstr>
      <vt:lpstr>How did we keep them?</vt:lpstr>
      <vt:lpstr>How did we keep them?</vt:lpstr>
      <vt:lpstr>How did we keep them?</vt:lpstr>
      <vt:lpstr>PowerPoint Presentation</vt:lpstr>
      <vt:lpstr>Leading Through Obstacles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Edward</dc:creator>
  <cp:lastModifiedBy>Moody, Edward</cp:lastModifiedBy>
  <cp:revision>23</cp:revision>
  <dcterms:created xsi:type="dcterms:W3CDTF">2023-12-28T17:49:06Z</dcterms:created>
  <dcterms:modified xsi:type="dcterms:W3CDTF">2024-01-06T23:12:13Z</dcterms:modified>
</cp:coreProperties>
</file>