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96" r:id="rId3"/>
    <p:sldId id="298" r:id="rId4"/>
    <p:sldId id="299" r:id="rId5"/>
    <p:sldId id="294" r:id="rId6"/>
    <p:sldId id="265" r:id="rId7"/>
    <p:sldId id="266" r:id="rId8"/>
    <p:sldId id="267" r:id="rId9"/>
    <p:sldId id="268" r:id="rId10"/>
    <p:sldId id="293" r:id="rId11"/>
    <p:sldId id="272" r:id="rId12"/>
    <p:sldId id="281" r:id="rId13"/>
    <p:sldId id="308" r:id="rId14"/>
    <p:sldId id="309" r:id="rId15"/>
    <p:sldId id="273" r:id="rId16"/>
    <p:sldId id="323" r:id="rId17"/>
    <p:sldId id="282" r:id="rId18"/>
    <p:sldId id="283" r:id="rId19"/>
    <p:sldId id="311" r:id="rId20"/>
    <p:sldId id="284" r:id="rId21"/>
    <p:sldId id="277" r:id="rId22"/>
    <p:sldId id="312" r:id="rId23"/>
    <p:sldId id="275" r:id="rId24"/>
    <p:sldId id="276" r:id="rId25"/>
    <p:sldId id="285" r:id="rId26"/>
    <p:sldId id="313" r:id="rId27"/>
    <p:sldId id="286" r:id="rId28"/>
    <p:sldId id="316" r:id="rId29"/>
    <p:sldId id="315" r:id="rId30"/>
    <p:sldId id="278" r:id="rId31"/>
    <p:sldId id="287" r:id="rId32"/>
    <p:sldId id="306" r:id="rId33"/>
    <p:sldId id="279" r:id="rId34"/>
    <p:sldId id="318" r:id="rId35"/>
    <p:sldId id="320" r:id="rId36"/>
    <p:sldId id="317" r:id="rId37"/>
    <p:sldId id="319" r:id="rId38"/>
    <p:sldId id="310" r:id="rId39"/>
    <p:sldId id="280" r:id="rId40"/>
    <p:sldId id="32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p:cViewPr varScale="1">
        <p:scale>
          <a:sx n="121" d="100"/>
          <a:sy n="121" d="100"/>
        </p:scale>
        <p:origin x="744" y="1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6BFE3-DD40-4C12-80E1-A18FFE210160}"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94CE676B-90C8-4D24-A174-688AA6B5D82C}">
      <dgm:prSet/>
      <dgm:spPr/>
      <dgm:t>
        <a:bodyPr/>
        <a:lstStyle/>
        <a:p>
          <a:r>
            <a:rPr lang="en-US" b="1" i="0" baseline="0" dirty="0"/>
            <a:t>What did this passage mean to the original hearers?</a:t>
          </a:r>
          <a:endParaRPr lang="en-US" dirty="0"/>
        </a:p>
      </dgm:t>
    </dgm:pt>
    <dgm:pt modelId="{A9440DB4-D7E5-4FA6-BEA6-23AFE69D2415}" type="parTrans" cxnId="{F1111563-03AF-4D9A-8A76-058CB05BB994}">
      <dgm:prSet/>
      <dgm:spPr/>
      <dgm:t>
        <a:bodyPr/>
        <a:lstStyle/>
        <a:p>
          <a:endParaRPr lang="en-US"/>
        </a:p>
      </dgm:t>
    </dgm:pt>
    <dgm:pt modelId="{671EE9D7-DA91-41EE-83F5-2AE2D1D47E5A}" type="sibTrans" cxnId="{F1111563-03AF-4D9A-8A76-058CB05BB994}">
      <dgm:prSet/>
      <dgm:spPr/>
      <dgm:t>
        <a:bodyPr/>
        <a:lstStyle/>
        <a:p>
          <a:endParaRPr lang="en-US"/>
        </a:p>
      </dgm:t>
    </dgm:pt>
    <dgm:pt modelId="{1D8EDCC5-9A7E-4AE6-87C7-25D8E5C7A62D}">
      <dgm:prSet/>
      <dgm:spPr/>
      <dgm:t>
        <a:bodyPr/>
        <a:lstStyle/>
        <a:p>
          <a:r>
            <a:rPr lang="en-US" b="1" i="0" baseline="0" dirty="0"/>
            <a:t>What is the timeless principle?</a:t>
          </a:r>
          <a:endParaRPr lang="en-US" dirty="0"/>
        </a:p>
      </dgm:t>
    </dgm:pt>
    <dgm:pt modelId="{9BDD59ED-B2AB-4613-A0BF-384BF7A5799C}" type="parTrans" cxnId="{C92F48AF-8044-408B-9F2D-41175C348602}">
      <dgm:prSet/>
      <dgm:spPr/>
      <dgm:t>
        <a:bodyPr/>
        <a:lstStyle/>
        <a:p>
          <a:endParaRPr lang="en-US"/>
        </a:p>
      </dgm:t>
    </dgm:pt>
    <dgm:pt modelId="{893D8D05-B33B-43BF-BA74-FBFA96FF3029}" type="sibTrans" cxnId="{C92F48AF-8044-408B-9F2D-41175C348602}">
      <dgm:prSet/>
      <dgm:spPr/>
      <dgm:t>
        <a:bodyPr/>
        <a:lstStyle/>
        <a:p>
          <a:endParaRPr lang="en-US"/>
        </a:p>
      </dgm:t>
    </dgm:pt>
    <dgm:pt modelId="{8DBFAB5A-834A-49EF-8A19-99F4FD473C09}">
      <dgm:prSet/>
      <dgm:spPr/>
      <dgm:t>
        <a:bodyPr/>
        <a:lstStyle/>
        <a:p>
          <a:r>
            <a:rPr lang="en-US" b="1" i="0" baseline="0"/>
            <a:t>What does it teach me about God?</a:t>
          </a:r>
          <a:endParaRPr lang="en-US"/>
        </a:p>
      </dgm:t>
    </dgm:pt>
    <dgm:pt modelId="{877673E0-F953-4555-BBCB-E36F59C43564}" type="parTrans" cxnId="{92E92D9A-7EAF-4015-AD95-00E02676E62C}">
      <dgm:prSet/>
      <dgm:spPr/>
      <dgm:t>
        <a:bodyPr/>
        <a:lstStyle/>
        <a:p>
          <a:endParaRPr lang="en-US"/>
        </a:p>
      </dgm:t>
    </dgm:pt>
    <dgm:pt modelId="{9587A4B9-D290-4EB9-8BAD-295A043D4800}" type="sibTrans" cxnId="{92E92D9A-7EAF-4015-AD95-00E02676E62C}">
      <dgm:prSet/>
      <dgm:spPr/>
      <dgm:t>
        <a:bodyPr/>
        <a:lstStyle/>
        <a:p>
          <a:endParaRPr lang="en-US"/>
        </a:p>
      </dgm:t>
    </dgm:pt>
    <dgm:pt modelId="{3D5B1613-D43B-4F85-832E-4446DD568D53}">
      <dgm:prSet/>
      <dgm:spPr/>
      <dgm:t>
        <a:bodyPr/>
        <a:lstStyle/>
        <a:p>
          <a:r>
            <a:rPr lang="en-US" b="1" i="0" baseline="0"/>
            <a:t>Based on this passage, how can I apply it? </a:t>
          </a:r>
          <a:endParaRPr lang="en-US"/>
        </a:p>
      </dgm:t>
    </dgm:pt>
    <dgm:pt modelId="{B5D15DF0-81CC-4806-BDD8-C490FF7EE9E7}" type="parTrans" cxnId="{8A01AFC3-6FB0-45CD-A289-8F34EB3C6479}">
      <dgm:prSet/>
      <dgm:spPr/>
      <dgm:t>
        <a:bodyPr/>
        <a:lstStyle/>
        <a:p>
          <a:endParaRPr lang="en-US"/>
        </a:p>
      </dgm:t>
    </dgm:pt>
    <dgm:pt modelId="{7B33F0DF-ACE3-45E1-8A96-7C6240393017}" type="sibTrans" cxnId="{8A01AFC3-6FB0-45CD-A289-8F34EB3C6479}">
      <dgm:prSet/>
      <dgm:spPr/>
      <dgm:t>
        <a:bodyPr/>
        <a:lstStyle/>
        <a:p>
          <a:endParaRPr lang="en-US"/>
        </a:p>
      </dgm:t>
    </dgm:pt>
    <dgm:pt modelId="{AFC2E3B6-BE93-CF44-B48C-6F83F9871CB8}" type="pres">
      <dgm:prSet presAssocID="{63C6BFE3-DD40-4C12-80E1-A18FFE210160}" presName="diagram" presStyleCnt="0">
        <dgm:presLayoutVars>
          <dgm:dir/>
          <dgm:resizeHandles val="exact"/>
        </dgm:presLayoutVars>
      </dgm:prSet>
      <dgm:spPr/>
    </dgm:pt>
    <dgm:pt modelId="{CBBD3177-B350-9C41-ACAF-33B3A7F6A4A1}" type="pres">
      <dgm:prSet presAssocID="{94CE676B-90C8-4D24-A174-688AA6B5D82C}" presName="node" presStyleLbl="node1" presStyleIdx="0" presStyleCnt="4">
        <dgm:presLayoutVars>
          <dgm:bulletEnabled val="1"/>
        </dgm:presLayoutVars>
      </dgm:prSet>
      <dgm:spPr/>
    </dgm:pt>
    <dgm:pt modelId="{077CF878-8E14-3748-948E-37E57814FEB4}" type="pres">
      <dgm:prSet presAssocID="{671EE9D7-DA91-41EE-83F5-2AE2D1D47E5A}" presName="sibTrans" presStyleCnt="0"/>
      <dgm:spPr/>
    </dgm:pt>
    <dgm:pt modelId="{85DD6354-E970-7840-9712-A84A28FB19AA}" type="pres">
      <dgm:prSet presAssocID="{1D8EDCC5-9A7E-4AE6-87C7-25D8E5C7A62D}" presName="node" presStyleLbl="node1" presStyleIdx="1" presStyleCnt="4">
        <dgm:presLayoutVars>
          <dgm:bulletEnabled val="1"/>
        </dgm:presLayoutVars>
      </dgm:prSet>
      <dgm:spPr/>
    </dgm:pt>
    <dgm:pt modelId="{83C8A4A7-F1D9-4A4C-BFBF-BCC5E57C66D2}" type="pres">
      <dgm:prSet presAssocID="{893D8D05-B33B-43BF-BA74-FBFA96FF3029}" presName="sibTrans" presStyleCnt="0"/>
      <dgm:spPr/>
    </dgm:pt>
    <dgm:pt modelId="{0A6930EE-681D-B94E-A57C-2B4BD9D7F9B4}" type="pres">
      <dgm:prSet presAssocID="{8DBFAB5A-834A-49EF-8A19-99F4FD473C09}" presName="node" presStyleLbl="node1" presStyleIdx="2" presStyleCnt="4">
        <dgm:presLayoutVars>
          <dgm:bulletEnabled val="1"/>
        </dgm:presLayoutVars>
      </dgm:prSet>
      <dgm:spPr/>
    </dgm:pt>
    <dgm:pt modelId="{9C9608B3-FFCD-D14B-BF7E-8B60C591269A}" type="pres">
      <dgm:prSet presAssocID="{9587A4B9-D290-4EB9-8BAD-295A043D4800}" presName="sibTrans" presStyleCnt="0"/>
      <dgm:spPr/>
    </dgm:pt>
    <dgm:pt modelId="{9B26BB31-42DA-B74D-8A25-217B5A691E2D}" type="pres">
      <dgm:prSet presAssocID="{3D5B1613-D43B-4F85-832E-4446DD568D53}" presName="node" presStyleLbl="node1" presStyleIdx="3" presStyleCnt="4">
        <dgm:presLayoutVars>
          <dgm:bulletEnabled val="1"/>
        </dgm:presLayoutVars>
      </dgm:prSet>
      <dgm:spPr/>
    </dgm:pt>
  </dgm:ptLst>
  <dgm:cxnLst>
    <dgm:cxn modelId="{F1111563-03AF-4D9A-8A76-058CB05BB994}" srcId="{63C6BFE3-DD40-4C12-80E1-A18FFE210160}" destId="{94CE676B-90C8-4D24-A174-688AA6B5D82C}" srcOrd="0" destOrd="0" parTransId="{A9440DB4-D7E5-4FA6-BEA6-23AFE69D2415}" sibTransId="{671EE9D7-DA91-41EE-83F5-2AE2D1D47E5A}"/>
    <dgm:cxn modelId="{7253666C-6F31-194B-AC5E-799E5FC5C60D}" type="presOf" srcId="{3D5B1613-D43B-4F85-832E-4446DD568D53}" destId="{9B26BB31-42DA-B74D-8A25-217B5A691E2D}" srcOrd="0" destOrd="0" presId="urn:microsoft.com/office/officeart/2005/8/layout/default"/>
    <dgm:cxn modelId="{92E92D9A-7EAF-4015-AD95-00E02676E62C}" srcId="{63C6BFE3-DD40-4C12-80E1-A18FFE210160}" destId="{8DBFAB5A-834A-49EF-8A19-99F4FD473C09}" srcOrd="2" destOrd="0" parTransId="{877673E0-F953-4555-BBCB-E36F59C43564}" sibTransId="{9587A4B9-D290-4EB9-8BAD-295A043D4800}"/>
    <dgm:cxn modelId="{C92F48AF-8044-408B-9F2D-41175C348602}" srcId="{63C6BFE3-DD40-4C12-80E1-A18FFE210160}" destId="{1D8EDCC5-9A7E-4AE6-87C7-25D8E5C7A62D}" srcOrd="1" destOrd="0" parTransId="{9BDD59ED-B2AB-4613-A0BF-384BF7A5799C}" sibTransId="{893D8D05-B33B-43BF-BA74-FBFA96FF3029}"/>
    <dgm:cxn modelId="{C2D0ACC3-98C1-684F-82D0-C615529E3F5E}" type="presOf" srcId="{63C6BFE3-DD40-4C12-80E1-A18FFE210160}" destId="{AFC2E3B6-BE93-CF44-B48C-6F83F9871CB8}" srcOrd="0" destOrd="0" presId="urn:microsoft.com/office/officeart/2005/8/layout/default"/>
    <dgm:cxn modelId="{8A01AFC3-6FB0-45CD-A289-8F34EB3C6479}" srcId="{63C6BFE3-DD40-4C12-80E1-A18FFE210160}" destId="{3D5B1613-D43B-4F85-832E-4446DD568D53}" srcOrd="3" destOrd="0" parTransId="{B5D15DF0-81CC-4806-BDD8-C490FF7EE9E7}" sibTransId="{7B33F0DF-ACE3-45E1-8A96-7C6240393017}"/>
    <dgm:cxn modelId="{9FC73DD1-613D-5847-B87E-F1BF50CBFCD8}" type="presOf" srcId="{1D8EDCC5-9A7E-4AE6-87C7-25D8E5C7A62D}" destId="{85DD6354-E970-7840-9712-A84A28FB19AA}" srcOrd="0" destOrd="0" presId="urn:microsoft.com/office/officeart/2005/8/layout/default"/>
    <dgm:cxn modelId="{994950F0-4187-C943-909D-7968212995B1}" type="presOf" srcId="{94CE676B-90C8-4D24-A174-688AA6B5D82C}" destId="{CBBD3177-B350-9C41-ACAF-33B3A7F6A4A1}" srcOrd="0" destOrd="0" presId="urn:microsoft.com/office/officeart/2005/8/layout/default"/>
    <dgm:cxn modelId="{FB4304FD-06D2-7547-AF12-851CB4610E88}" type="presOf" srcId="{8DBFAB5A-834A-49EF-8A19-99F4FD473C09}" destId="{0A6930EE-681D-B94E-A57C-2B4BD9D7F9B4}" srcOrd="0" destOrd="0" presId="urn:microsoft.com/office/officeart/2005/8/layout/default"/>
    <dgm:cxn modelId="{AECA3B26-2298-8146-B596-36545EBB06B8}" type="presParOf" srcId="{AFC2E3B6-BE93-CF44-B48C-6F83F9871CB8}" destId="{CBBD3177-B350-9C41-ACAF-33B3A7F6A4A1}" srcOrd="0" destOrd="0" presId="urn:microsoft.com/office/officeart/2005/8/layout/default"/>
    <dgm:cxn modelId="{02BC5B47-D659-9C4C-BF67-8FA6EE2E31BA}" type="presParOf" srcId="{AFC2E3B6-BE93-CF44-B48C-6F83F9871CB8}" destId="{077CF878-8E14-3748-948E-37E57814FEB4}" srcOrd="1" destOrd="0" presId="urn:microsoft.com/office/officeart/2005/8/layout/default"/>
    <dgm:cxn modelId="{A53DAE6A-C515-1B4B-A2BD-ADA30881A917}" type="presParOf" srcId="{AFC2E3B6-BE93-CF44-B48C-6F83F9871CB8}" destId="{85DD6354-E970-7840-9712-A84A28FB19AA}" srcOrd="2" destOrd="0" presId="urn:microsoft.com/office/officeart/2005/8/layout/default"/>
    <dgm:cxn modelId="{610333A1-6396-A941-A0E5-609BF69921E8}" type="presParOf" srcId="{AFC2E3B6-BE93-CF44-B48C-6F83F9871CB8}" destId="{83C8A4A7-F1D9-4A4C-BFBF-BCC5E57C66D2}" srcOrd="3" destOrd="0" presId="urn:microsoft.com/office/officeart/2005/8/layout/default"/>
    <dgm:cxn modelId="{0BFF75A6-3440-FB48-BAB1-41AD1A3556F2}" type="presParOf" srcId="{AFC2E3B6-BE93-CF44-B48C-6F83F9871CB8}" destId="{0A6930EE-681D-B94E-A57C-2B4BD9D7F9B4}" srcOrd="4" destOrd="0" presId="urn:microsoft.com/office/officeart/2005/8/layout/default"/>
    <dgm:cxn modelId="{C1B58E08-DA32-A24F-A3E9-4508C2C3840D}" type="presParOf" srcId="{AFC2E3B6-BE93-CF44-B48C-6F83F9871CB8}" destId="{9C9608B3-FFCD-D14B-BF7E-8B60C591269A}" srcOrd="5" destOrd="0" presId="urn:microsoft.com/office/officeart/2005/8/layout/default"/>
    <dgm:cxn modelId="{E924DB98-8376-E34C-AC4E-37DB1983C642}" type="presParOf" srcId="{AFC2E3B6-BE93-CF44-B48C-6F83F9871CB8}" destId="{9B26BB31-42DA-B74D-8A25-217B5A691E2D}"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D3177-B350-9C41-ACAF-33B3A7F6A4A1}">
      <dsp:nvSpPr>
        <dsp:cNvPr id="0" name=""/>
        <dsp:cNvSpPr/>
      </dsp:nvSpPr>
      <dsp:spPr>
        <a:xfrm>
          <a:off x="1748064" y="2975"/>
          <a:ext cx="3342605" cy="20055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baseline="0" dirty="0"/>
            <a:t>What did this passage mean to the original hearers?</a:t>
          </a:r>
          <a:endParaRPr lang="en-US" sz="3100" kern="1200" dirty="0"/>
        </a:p>
      </dsp:txBody>
      <dsp:txXfrm>
        <a:off x="1748064" y="2975"/>
        <a:ext cx="3342605" cy="2005563"/>
      </dsp:txXfrm>
    </dsp:sp>
    <dsp:sp modelId="{85DD6354-E970-7840-9712-A84A28FB19AA}">
      <dsp:nvSpPr>
        <dsp:cNvPr id="0" name=""/>
        <dsp:cNvSpPr/>
      </dsp:nvSpPr>
      <dsp:spPr>
        <a:xfrm>
          <a:off x="5424930" y="2975"/>
          <a:ext cx="3342605" cy="200556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baseline="0" dirty="0"/>
            <a:t>What is the timeless principle?</a:t>
          </a:r>
          <a:endParaRPr lang="en-US" sz="3100" kern="1200" dirty="0"/>
        </a:p>
      </dsp:txBody>
      <dsp:txXfrm>
        <a:off x="5424930" y="2975"/>
        <a:ext cx="3342605" cy="2005563"/>
      </dsp:txXfrm>
    </dsp:sp>
    <dsp:sp modelId="{0A6930EE-681D-B94E-A57C-2B4BD9D7F9B4}">
      <dsp:nvSpPr>
        <dsp:cNvPr id="0" name=""/>
        <dsp:cNvSpPr/>
      </dsp:nvSpPr>
      <dsp:spPr>
        <a:xfrm>
          <a:off x="1748064" y="2342799"/>
          <a:ext cx="3342605" cy="200556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baseline="0"/>
            <a:t>What does it teach me about God?</a:t>
          </a:r>
          <a:endParaRPr lang="en-US" sz="3100" kern="1200"/>
        </a:p>
      </dsp:txBody>
      <dsp:txXfrm>
        <a:off x="1748064" y="2342799"/>
        <a:ext cx="3342605" cy="2005563"/>
      </dsp:txXfrm>
    </dsp:sp>
    <dsp:sp modelId="{9B26BB31-42DA-B74D-8A25-217B5A691E2D}">
      <dsp:nvSpPr>
        <dsp:cNvPr id="0" name=""/>
        <dsp:cNvSpPr/>
      </dsp:nvSpPr>
      <dsp:spPr>
        <a:xfrm>
          <a:off x="5424930" y="2342799"/>
          <a:ext cx="3342605" cy="200556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baseline="0"/>
            <a:t>Based on this passage, how can I apply it? </a:t>
          </a:r>
          <a:endParaRPr lang="en-US" sz="3100" kern="1200"/>
        </a:p>
      </dsp:txBody>
      <dsp:txXfrm>
        <a:off x="5424930" y="2342799"/>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F95D5-1F4D-0341-83D3-A6B86BBED879}" type="datetimeFigureOut">
              <a:rPr lang="en-US" smtClean="0"/>
              <a:t>11/17/23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94761-0FBA-634B-BBDE-B6398AD5F01E}" type="slidenum">
              <a:rPr lang="en-US" smtClean="0"/>
              <a:t>‹#›</a:t>
            </a:fld>
            <a:endParaRPr lang="en-US"/>
          </a:p>
        </p:txBody>
      </p:sp>
    </p:spTree>
    <p:extLst>
      <p:ext uri="{BB962C8B-B14F-4D97-AF65-F5344CB8AC3E}">
        <p14:creationId xmlns:p14="http://schemas.microsoft.com/office/powerpoint/2010/main" val="1820418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Judith Butler</a:t>
            </a:r>
          </a:p>
          <a:p>
            <a:r>
              <a:rPr lang="en-US" dirty="0"/>
              <a:t>Gayle Rubin</a:t>
            </a:r>
          </a:p>
          <a:p>
            <a:r>
              <a:rPr lang="en-US" dirty="0"/>
              <a:t>Sandy Stone</a:t>
            </a:r>
          </a:p>
          <a:p>
            <a:r>
              <a:rPr lang="en-US" dirty="0"/>
              <a:t>Susan Stryker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C494761-0FBA-634B-BBDE-B6398AD5F01E}" type="slidenum">
              <a:rPr lang="en-US" smtClean="0"/>
              <a:t>2</a:t>
            </a:fld>
            <a:endParaRPr lang="en-US"/>
          </a:p>
        </p:txBody>
      </p:sp>
    </p:spTree>
    <p:extLst>
      <p:ext uri="{BB962C8B-B14F-4D97-AF65-F5344CB8AC3E}">
        <p14:creationId xmlns:p14="http://schemas.microsoft.com/office/powerpoint/2010/main" val="2299970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02122"/>
                </a:solidFill>
                <a:effectLst/>
                <a:latin typeface="Arial" panose="020B0604020202020204" pitchFamily="34" charset="0"/>
              </a:rPr>
              <a:t>Bernardo </a:t>
            </a:r>
            <a:r>
              <a:rPr lang="en-US" b="0" i="0" u="none" strike="noStrike" dirty="0" err="1">
                <a:solidFill>
                  <a:srgbClr val="202122"/>
                </a:solidFill>
                <a:effectLst/>
                <a:latin typeface="Arial" panose="020B0604020202020204" pitchFamily="34" charset="0"/>
              </a:rPr>
              <a:t>Cavallino</a:t>
            </a:r>
            <a:r>
              <a:rPr lang="en-US" b="0" i="0" u="none" strike="noStrike" dirty="0">
                <a:solidFill>
                  <a:srgbClr val="202122"/>
                </a:solidFill>
                <a:effectLst/>
                <a:latin typeface="Arial" panose="020B0604020202020204" pitchFamily="34" charset="0"/>
              </a:rPr>
              <a:t> - David </a:t>
            </a:r>
            <a:r>
              <a:rPr lang="en-US" b="0" i="0" u="none" strike="noStrike" dirty="0" err="1">
                <a:solidFill>
                  <a:srgbClr val="202122"/>
                </a:solidFill>
                <a:effectLst/>
                <a:latin typeface="Arial" panose="020B0604020202020204" pitchFamily="34" charset="0"/>
              </a:rPr>
              <a:t>harpspelend</a:t>
            </a:r>
            <a:r>
              <a:rPr lang="en-US" b="0" i="0" u="none" strike="noStrike" dirty="0">
                <a:solidFill>
                  <a:srgbClr val="202122"/>
                </a:solidFill>
                <a:effectLst/>
                <a:latin typeface="Arial" panose="020B0604020202020204" pitchFamily="34" charset="0"/>
              </a:rPr>
              <a:t> </a:t>
            </a:r>
            <a:r>
              <a:rPr lang="en-US" b="0" i="0" u="none" strike="noStrike" dirty="0" err="1">
                <a:solidFill>
                  <a:srgbClr val="202122"/>
                </a:solidFill>
                <a:effectLst/>
                <a:latin typeface="Arial" panose="020B0604020202020204" pitchFamily="34" charset="0"/>
              </a:rPr>
              <a:t>voor</a:t>
            </a:r>
            <a:r>
              <a:rPr lang="en-US" b="0" i="0" u="none" strike="noStrike" dirty="0">
                <a:solidFill>
                  <a:srgbClr val="202122"/>
                </a:solidFill>
                <a:effectLst/>
                <a:latin typeface="Arial" panose="020B0604020202020204" pitchFamily="34" charset="0"/>
              </a:rPr>
              <a:t> Saul - St 115 - Museum </a:t>
            </a:r>
            <a:r>
              <a:rPr lang="en-US" b="0" i="0" u="none" strike="noStrike" dirty="0" err="1">
                <a:solidFill>
                  <a:srgbClr val="202122"/>
                </a:solidFill>
                <a:effectLst/>
                <a:latin typeface="Arial" panose="020B0604020202020204" pitchFamily="34" charset="0"/>
              </a:rPr>
              <a:t>Boijmans</a:t>
            </a:r>
            <a:r>
              <a:rPr lang="en-US" b="0" i="0" u="none" strike="noStrike" dirty="0">
                <a:solidFill>
                  <a:srgbClr val="202122"/>
                </a:solidFill>
                <a:effectLst/>
                <a:latin typeface="Arial" panose="020B0604020202020204" pitchFamily="34" charset="0"/>
              </a:rPr>
              <a:t> Van </a:t>
            </a:r>
            <a:r>
              <a:rPr lang="en-US" b="0" i="0" u="none" strike="noStrike" dirty="0" err="1">
                <a:solidFill>
                  <a:srgbClr val="202122"/>
                </a:solidFill>
                <a:effectLst/>
                <a:latin typeface="Arial" panose="020B0604020202020204" pitchFamily="34" charset="0"/>
              </a:rPr>
              <a:t>Beuningen</a:t>
            </a:r>
            <a:endParaRPr lang="en-US" dirty="0"/>
          </a:p>
          <a:p>
            <a:endParaRPr lang="en-US" dirty="0"/>
          </a:p>
        </p:txBody>
      </p:sp>
      <p:sp>
        <p:nvSpPr>
          <p:cNvPr id="4" name="Slide Number Placeholder 3"/>
          <p:cNvSpPr>
            <a:spLocks noGrp="1"/>
          </p:cNvSpPr>
          <p:nvPr>
            <p:ph type="sldNum" sz="quarter" idx="5"/>
          </p:nvPr>
        </p:nvSpPr>
        <p:spPr/>
        <p:txBody>
          <a:bodyPr/>
          <a:lstStyle/>
          <a:p>
            <a:fld id="{0C494761-0FBA-634B-BBDE-B6398AD5F01E}" type="slidenum">
              <a:rPr lang="en-US" smtClean="0"/>
              <a:t>23</a:t>
            </a:fld>
            <a:endParaRPr lang="en-US"/>
          </a:p>
        </p:txBody>
      </p:sp>
    </p:spTree>
    <p:extLst>
      <p:ext uri="{BB962C8B-B14F-4D97-AF65-F5344CB8AC3E}">
        <p14:creationId xmlns:p14="http://schemas.microsoft.com/office/powerpoint/2010/main" val="88656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lvl1pPr>
              <a:buClr>
                <a:srgbClr val="FFFFFF"/>
              </a:buClr>
              <a:defRPr>
                <a:solidFill>
                  <a:srgbClr val="000000"/>
                </a:solidFill>
                <a:uFill>
                  <a:solidFill>
                    <a:srgbClr val="000000"/>
                  </a:solidFill>
                </a:uFill>
              </a:defRPr>
            </a:lvl1pPr>
          </a:lstStyle>
          <a:p>
            <a:r>
              <a:t>Land of Shinar&gt;</a:t>
            </a:r>
          </a:p>
        </p:txBody>
      </p:sp>
    </p:spTree>
    <p:extLst>
      <p:ext uri="{BB962C8B-B14F-4D97-AF65-F5344CB8AC3E}">
        <p14:creationId xmlns:p14="http://schemas.microsoft.com/office/powerpoint/2010/main" val="239866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lvl1pPr>
              <a:buClr>
                <a:srgbClr val="FFFFFF"/>
              </a:buClr>
              <a:defRPr>
                <a:solidFill>
                  <a:srgbClr val="000000"/>
                </a:solidFill>
                <a:uFill>
                  <a:solidFill>
                    <a:srgbClr val="000000"/>
                  </a:solidFill>
                </a:uFill>
              </a:defRPr>
            </a:lvl1pPr>
          </a:lstStyle>
          <a:p>
            <a:r>
              <a:t>Hananiah&gt;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lvl1pPr>
              <a:buClr>
                <a:srgbClr val="FFFFFF"/>
              </a:buClr>
              <a:defRPr>
                <a:solidFill>
                  <a:srgbClr val="000000"/>
                </a:solidFill>
                <a:uFill>
                  <a:solidFill>
                    <a:srgbClr val="000000"/>
                  </a:solidFill>
                </a:uFill>
              </a:defRPr>
            </a:lvl1pPr>
          </a:lstStyle>
          <a:p>
            <a:r>
              <a:t>Mishael&gt;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buClr>
                <a:srgbClr val="FFFFFF"/>
              </a:buClr>
              <a:defRPr>
                <a:solidFill>
                  <a:srgbClr val="000000"/>
                </a:solidFill>
                <a:uFill>
                  <a:solidFill>
                    <a:srgbClr val="000000"/>
                  </a:solidFill>
                </a:uFill>
              </a:defRPr>
            </a:lvl1pPr>
          </a:lstStyle>
          <a:p>
            <a:r>
              <a:t>Azariah&gt;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lvl1pPr>
              <a:buClr>
                <a:srgbClr val="FFFFFF"/>
              </a:buClr>
              <a:defRPr>
                <a:solidFill>
                  <a:srgbClr val="000000"/>
                </a:solidFill>
                <a:uFill>
                  <a:solidFill>
                    <a:srgbClr val="000000"/>
                  </a:solidFill>
                </a:uFill>
              </a:defRPr>
            </a:lvl1pPr>
          </a:lstStyle>
          <a:p>
            <a:r>
              <a:t>Land of Shinar&gt;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381000" y="685800"/>
            <a:ext cx="6096000" cy="3429000"/>
          </a:xfrm>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pPr>
              <a:lnSpc>
                <a:spcPct val="125000"/>
              </a:lnSpc>
              <a:defRPr sz="1600">
                <a:solidFill>
                  <a:srgbClr val="000000"/>
                </a:solidFill>
                <a:uFillTx/>
                <a:latin typeface="Avenir"/>
                <a:ea typeface="Avenir"/>
                <a:cs typeface="Avenir"/>
                <a:sym typeface="Avenir Roman"/>
              </a:defRPr>
            </a:pPr>
            <a:r>
              <a:t>Be solid, Certain in resolve&gt;</a:t>
            </a:r>
          </a:p>
          <a:p>
            <a:pPr>
              <a:lnSpc>
                <a:spcPct val="125000"/>
              </a:lnSpc>
              <a:defRPr sz="1600">
                <a:solidFill>
                  <a:srgbClr val="000000"/>
                </a:solidFill>
                <a:uFillTx/>
                <a:latin typeface="Avenir"/>
                <a:ea typeface="Avenir"/>
                <a:cs typeface="Avenir"/>
                <a:sym typeface="Avenir Roman"/>
              </a:defRPr>
            </a:pPr>
            <a:r>
              <a:t>When you read a portion of Scripture, consider these questions:</a:t>
            </a:r>
          </a:p>
          <a:p>
            <a:pPr>
              <a:lnSpc>
                <a:spcPct val="125000"/>
              </a:lnSpc>
              <a:defRPr sz="1600">
                <a:solidFill>
                  <a:srgbClr val="000000"/>
                </a:solidFill>
                <a:uFillTx/>
                <a:latin typeface="Avenir"/>
                <a:ea typeface="Avenir"/>
                <a:cs typeface="Avenir"/>
                <a:sym typeface="Avenir Roman"/>
              </a:defRPr>
            </a:pPr>
            <a:r>
              <a:t>What did this passage mean to the original hearers?</a:t>
            </a:r>
          </a:p>
          <a:p>
            <a:pPr>
              <a:lnSpc>
                <a:spcPct val="125000"/>
              </a:lnSpc>
              <a:defRPr sz="1600">
                <a:solidFill>
                  <a:srgbClr val="000000"/>
                </a:solidFill>
                <a:uFillTx/>
                <a:latin typeface="Avenir"/>
                <a:ea typeface="Avenir"/>
                <a:cs typeface="Avenir"/>
                <a:sym typeface="Avenir Roman"/>
              </a:defRPr>
            </a:pPr>
            <a:r>
              <a:t>What is the timeless principle?</a:t>
            </a:r>
          </a:p>
          <a:p>
            <a:pPr>
              <a:lnSpc>
                <a:spcPct val="125000"/>
              </a:lnSpc>
              <a:defRPr sz="1600">
                <a:solidFill>
                  <a:srgbClr val="000000"/>
                </a:solidFill>
                <a:uFillTx/>
                <a:latin typeface="Avenir"/>
                <a:ea typeface="Avenir"/>
                <a:cs typeface="Avenir"/>
                <a:sym typeface="Avenir Roman"/>
              </a:defRPr>
            </a:pPr>
            <a:r>
              <a:t>What does it teach me about God?</a:t>
            </a:r>
          </a:p>
          <a:p>
            <a:pPr>
              <a:lnSpc>
                <a:spcPct val="125000"/>
              </a:lnSpc>
              <a:defRPr sz="1600">
                <a:solidFill>
                  <a:srgbClr val="000000"/>
                </a:solidFill>
                <a:uFillTx/>
                <a:latin typeface="Avenir"/>
                <a:ea typeface="Avenir"/>
                <a:cs typeface="Avenir"/>
                <a:sym typeface="Avenir Roman"/>
              </a:defRPr>
            </a:pPr>
            <a:r>
              <a:t>Based on this passage, how can I apply it?</a:t>
            </a:r>
          </a:p>
          <a:p>
            <a:pPr>
              <a:lnSpc>
                <a:spcPct val="125000"/>
              </a:lnSpc>
              <a:defRPr sz="1600">
                <a:solidFill>
                  <a:srgbClr val="000000"/>
                </a:solidFill>
                <a:uFillTx/>
                <a:latin typeface="Avenir"/>
                <a:ea typeface="Avenir"/>
                <a:cs typeface="Avenir"/>
                <a:sym typeface="Avenir Roman"/>
              </a:defRPr>
            </a:pPr>
            <a:r>
              <a:t>God will guide you through this world with His Word and help you stay pure.  Say, what is the timeless principle of Daniel 1?</a:t>
            </a:r>
          </a:p>
          <a:p>
            <a:pPr>
              <a:lnSpc>
                <a:spcPct val="125000"/>
              </a:lnSpc>
              <a:defRPr sz="1600">
                <a:solidFill>
                  <a:srgbClr val="000000"/>
                </a:solidFill>
                <a:uFillTx/>
                <a:latin typeface="Avenir"/>
                <a:ea typeface="Avenir"/>
                <a:cs typeface="Avenir"/>
                <a:sym typeface="Avenir Roman"/>
              </a:defRPr>
            </a:pPr>
            <a:r>
              <a:t>2 Timothy 2:21&gt;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lvl1pPr>
              <a:buClr>
                <a:srgbClr val="FFFFFF"/>
              </a:buClr>
              <a:defRPr>
                <a:solidFill>
                  <a:srgbClr val="000000"/>
                </a:solidFill>
                <a:uFill>
                  <a:solidFill>
                    <a:srgbClr val="000000"/>
                  </a:solidFill>
                </a:uFill>
              </a:defRPr>
            </a:lvl1pPr>
          </a:lstStyle>
          <a:p>
            <a:r>
              <a:t>Azariah&gt;</a:t>
            </a:r>
          </a:p>
        </p:txBody>
      </p:sp>
    </p:spTree>
    <p:extLst>
      <p:ext uri="{BB962C8B-B14F-4D97-AF65-F5344CB8AC3E}">
        <p14:creationId xmlns:p14="http://schemas.microsoft.com/office/powerpoint/2010/main" val="100738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lvl1pPr>
              <a:buClr>
                <a:srgbClr val="FFFFFF"/>
              </a:buClr>
              <a:defRPr>
                <a:solidFill>
                  <a:srgbClr val="000000"/>
                </a:solidFill>
                <a:uFill>
                  <a:solidFill>
                    <a:srgbClr val="000000"/>
                  </a:solidFill>
                </a:uFill>
              </a:defRPr>
            </a:lvl1pPr>
          </a:lstStyle>
          <a:p>
            <a:r>
              <a:t>Land of Shinar&gt;</a:t>
            </a:r>
          </a:p>
        </p:txBody>
      </p:sp>
    </p:spTree>
    <p:extLst>
      <p:ext uri="{BB962C8B-B14F-4D97-AF65-F5344CB8AC3E}">
        <p14:creationId xmlns:p14="http://schemas.microsoft.com/office/powerpoint/2010/main" val="2704141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lvl1pPr>
              <a:buClr>
                <a:srgbClr val="FFFFFF"/>
              </a:buClr>
              <a:defRPr>
                <a:solidFill>
                  <a:srgbClr val="000000"/>
                </a:solidFill>
                <a:uFill>
                  <a:solidFill>
                    <a:srgbClr val="000000"/>
                  </a:solidFill>
                </a:uFill>
              </a:defRPr>
            </a:lvl1pPr>
          </a:lstStyle>
          <a:p>
            <a:r>
              <a:t>Hananiah&gt;</a:t>
            </a:r>
          </a:p>
        </p:txBody>
      </p:sp>
    </p:spTree>
    <p:extLst>
      <p:ext uri="{BB962C8B-B14F-4D97-AF65-F5344CB8AC3E}">
        <p14:creationId xmlns:p14="http://schemas.microsoft.com/office/powerpoint/2010/main" val="295928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0C81-64AB-437E-7CDE-B99C82E86C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C4767E-7F4F-1B1F-675A-E458AA6FA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932C9D-7487-FC44-2C1C-807B14A67719}"/>
              </a:ext>
            </a:extLst>
          </p:cNvPr>
          <p:cNvSpPr>
            <a:spLocks noGrp="1"/>
          </p:cNvSpPr>
          <p:nvPr>
            <p:ph type="dt" sz="half" idx="10"/>
          </p:nvPr>
        </p:nvSpPr>
        <p:spPr/>
        <p:txBody>
          <a:bodyPr/>
          <a:lstStyle/>
          <a:p>
            <a:fld id="{F4681CD9-8772-DD4E-BD14-887F46B1EFBF}" type="datetimeFigureOut">
              <a:rPr lang="en-US" smtClean="0"/>
              <a:t>11/17/23</a:t>
            </a:fld>
            <a:endParaRPr lang="en-US"/>
          </a:p>
        </p:txBody>
      </p:sp>
      <p:sp>
        <p:nvSpPr>
          <p:cNvPr id="5" name="Footer Placeholder 4">
            <a:extLst>
              <a:ext uri="{FF2B5EF4-FFF2-40B4-BE49-F238E27FC236}">
                <a16:creationId xmlns:a16="http://schemas.microsoft.com/office/drawing/2014/main" id="{7619A29B-855D-AF35-41BB-E5002C7AB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8B578-575E-45FC-40BA-D72B2BAED98F}"/>
              </a:ext>
            </a:extLst>
          </p:cNvPr>
          <p:cNvSpPr>
            <a:spLocks noGrp="1"/>
          </p:cNvSpPr>
          <p:nvPr>
            <p:ph type="sldNum" sz="quarter" idx="12"/>
          </p:nvPr>
        </p:nvSpPr>
        <p:spPr/>
        <p:txBody>
          <a:bodyPr/>
          <a:lstStyle/>
          <a:p>
            <a:fld id="{6105E71A-4513-134C-A9D5-097A03BAF65D}" type="slidenum">
              <a:rPr lang="en-US" smtClean="0"/>
              <a:t>‹#›</a:t>
            </a:fld>
            <a:endParaRPr lang="en-US"/>
          </a:p>
        </p:txBody>
      </p:sp>
    </p:spTree>
    <p:extLst>
      <p:ext uri="{BB962C8B-B14F-4D97-AF65-F5344CB8AC3E}">
        <p14:creationId xmlns:p14="http://schemas.microsoft.com/office/powerpoint/2010/main" val="284956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EC2D-52DC-80E1-8559-775DFE637B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BF138B-7B68-DF8C-A861-42F22617E1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37307-4735-836D-CBD5-63B5FFDEB0B1}"/>
              </a:ext>
            </a:extLst>
          </p:cNvPr>
          <p:cNvSpPr>
            <a:spLocks noGrp="1"/>
          </p:cNvSpPr>
          <p:nvPr>
            <p:ph type="dt" sz="half" idx="10"/>
          </p:nvPr>
        </p:nvSpPr>
        <p:spPr/>
        <p:txBody>
          <a:bodyPr/>
          <a:lstStyle/>
          <a:p>
            <a:fld id="{F4681CD9-8772-DD4E-BD14-887F46B1EFBF}" type="datetimeFigureOut">
              <a:rPr lang="en-US" smtClean="0"/>
              <a:t>11/17/23</a:t>
            </a:fld>
            <a:endParaRPr lang="en-US"/>
          </a:p>
        </p:txBody>
      </p:sp>
      <p:sp>
        <p:nvSpPr>
          <p:cNvPr id="5" name="Footer Placeholder 4">
            <a:extLst>
              <a:ext uri="{FF2B5EF4-FFF2-40B4-BE49-F238E27FC236}">
                <a16:creationId xmlns:a16="http://schemas.microsoft.com/office/drawing/2014/main" id="{D38E201D-F9C2-725F-569A-CCEC45E04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6E7FD-94E8-6A12-188C-1EDD25A8A214}"/>
              </a:ext>
            </a:extLst>
          </p:cNvPr>
          <p:cNvSpPr>
            <a:spLocks noGrp="1"/>
          </p:cNvSpPr>
          <p:nvPr>
            <p:ph type="sldNum" sz="quarter" idx="12"/>
          </p:nvPr>
        </p:nvSpPr>
        <p:spPr/>
        <p:txBody>
          <a:bodyPr/>
          <a:lstStyle/>
          <a:p>
            <a:fld id="{6105E71A-4513-134C-A9D5-097A03BAF65D}" type="slidenum">
              <a:rPr lang="en-US" smtClean="0"/>
              <a:t>‹#›</a:t>
            </a:fld>
            <a:endParaRPr lang="en-US"/>
          </a:p>
        </p:txBody>
      </p:sp>
    </p:spTree>
    <p:extLst>
      <p:ext uri="{BB962C8B-B14F-4D97-AF65-F5344CB8AC3E}">
        <p14:creationId xmlns:p14="http://schemas.microsoft.com/office/powerpoint/2010/main" val="373642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D9B1DB-9493-018D-7B7D-DA7B446655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EEDA57-6A00-0CFA-99AE-30790A6AEA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0875C-ABE8-E24F-E7AB-3BE8B85B7889}"/>
              </a:ext>
            </a:extLst>
          </p:cNvPr>
          <p:cNvSpPr>
            <a:spLocks noGrp="1"/>
          </p:cNvSpPr>
          <p:nvPr>
            <p:ph type="dt" sz="half" idx="10"/>
          </p:nvPr>
        </p:nvSpPr>
        <p:spPr/>
        <p:txBody>
          <a:bodyPr/>
          <a:lstStyle/>
          <a:p>
            <a:fld id="{F4681CD9-8772-DD4E-BD14-887F46B1EFBF}" type="datetimeFigureOut">
              <a:rPr lang="en-US" smtClean="0"/>
              <a:t>11/17/23</a:t>
            </a:fld>
            <a:endParaRPr lang="en-US"/>
          </a:p>
        </p:txBody>
      </p:sp>
      <p:sp>
        <p:nvSpPr>
          <p:cNvPr id="5" name="Footer Placeholder 4">
            <a:extLst>
              <a:ext uri="{FF2B5EF4-FFF2-40B4-BE49-F238E27FC236}">
                <a16:creationId xmlns:a16="http://schemas.microsoft.com/office/drawing/2014/main" id="{55256D55-2339-E5F5-32B0-387491AFD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E6322-FFA0-A513-46DD-353CF874BC31}"/>
              </a:ext>
            </a:extLst>
          </p:cNvPr>
          <p:cNvSpPr>
            <a:spLocks noGrp="1"/>
          </p:cNvSpPr>
          <p:nvPr>
            <p:ph type="sldNum" sz="quarter" idx="12"/>
          </p:nvPr>
        </p:nvSpPr>
        <p:spPr/>
        <p:txBody>
          <a:bodyPr/>
          <a:lstStyle/>
          <a:p>
            <a:fld id="{6105E71A-4513-134C-A9D5-097A03BAF65D}" type="slidenum">
              <a:rPr lang="en-US" smtClean="0"/>
              <a:t>‹#›</a:t>
            </a:fld>
            <a:endParaRPr lang="en-US"/>
          </a:p>
        </p:txBody>
      </p:sp>
    </p:spTree>
    <p:extLst>
      <p:ext uri="{BB962C8B-B14F-4D97-AF65-F5344CB8AC3E}">
        <p14:creationId xmlns:p14="http://schemas.microsoft.com/office/powerpoint/2010/main" val="2438104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29739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3A69-9423-798D-CFC6-63BD5378C3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BAC8A-9172-531A-69C2-0758379C5A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3AC8B-FE46-EC96-5A9F-00696FB1D892}"/>
              </a:ext>
            </a:extLst>
          </p:cNvPr>
          <p:cNvSpPr>
            <a:spLocks noGrp="1"/>
          </p:cNvSpPr>
          <p:nvPr>
            <p:ph type="dt" sz="half" idx="10"/>
          </p:nvPr>
        </p:nvSpPr>
        <p:spPr/>
        <p:txBody>
          <a:bodyPr/>
          <a:lstStyle/>
          <a:p>
            <a:fld id="{F4681CD9-8772-DD4E-BD14-887F46B1EFBF}" type="datetimeFigureOut">
              <a:rPr lang="en-US" smtClean="0"/>
              <a:t>11/17/23</a:t>
            </a:fld>
            <a:endParaRPr lang="en-US"/>
          </a:p>
        </p:txBody>
      </p:sp>
      <p:sp>
        <p:nvSpPr>
          <p:cNvPr id="5" name="Footer Placeholder 4">
            <a:extLst>
              <a:ext uri="{FF2B5EF4-FFF2-40B4-BE49-F238E27FC236}">
                <a16:creationId xmlns:a16="http://schemas.microsoft.com/office/drawing/2014/main" id="{A69FB5FB-0BC3-1D03-B0F1-E4902D848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B96AE-F13E-1194-1F1E-824BC317D31B}"/>
              </a:ext>
            </a:extLst>
          </p:cNvPr>
          <p:cNvSpPr>
            <a:spLocks noGrp="1"/>
          </p:cNvSpPr>
          <p:nvPr>
            <p:ph type="sldNum" sz="quarter" idx="12"/>
          </p:nvPr>
        </p:nvSpPr>
        <p:spPr/>
        <p:txBody>
          <a:bodyPr/>
          <a:lstStyle/>
          <a:p>
            <a:fld id="{6105E71A-4513-134C-A9D5-097A03BAF65D}" type="slidenum">
              <a:rPr lang="en-US" smtClean="0"/>
              <a:t>‹#›</a:t>
            </a:fld>
            <a:endParaRPr lang="en-US"/>
          </a:p>
        </p:txBody>
      </p:sp>
    </p:spTree>
    <p:extLst>
      <p:ext uri="{BB962C8B-B14F-4D97-AF65-F5344CB8AC3E}">
        <p14:creationId xmlns:p14="http://schemas.microsoft.com/office/powerpoint/2010/main" val="153573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66E9-6FC7-EAFC-D3B0-814C97C57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D423DC-8E4B-95D6-316D-6AEC6FCF0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DDC712-76EB-E06A-F2BB-E1D000670E72}"/>
              </a:ext>
            </a:extLst>
          </p:cNvPr>
          <p:cNvSpPr>
            <a:spLocks noGrp="1"/>
          </p:cNvSpPr>
          <p:nvPr>
            <p:ph type="dt" sz="half" idx="10"/>
          </p:nvPr>
        </p:nvSpPr>
        <p:spPr/>
        <p:txBody>
          <a:bodyPr/>
          <a:lstStyle/>
          <a:p>
            <a:fld id="{F4681CD9-8772-DD4E-BD14-887F46B1EFBF}" type="datetimeFigureOut">
              <a:rPr lang="en-US" smtClean="0"/>
              <a:t>11/17/23</a:t>
            </a:fld>
            <a:endParaRPr lang="en-US"/>
          </a:p>
        </p:txBody>
      </p:sp>
      <p:sp>
        <p:nvSpPr>
          <p:cNvPr id="5" name="Footer Placeholder 4">
            <a:extLst>
              <a:ext uri="{FF2B5EF4-FFF2-40B4-BE49-F238E27FC236}">
                <a16:creationId xmlns:a16="http://schemas.microsoft.com/office/drawing/2014/main" id="{AB9EFB96-ED12-9120-F985-1EB69CEF9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07222-A41A-F0AB-3018-579F0339350F}"/>
              </a:ext>
            </a:extLst>
          </p:cNvPr>
          <p:cNvSpPr>
            <a:spLocks noGrp="1"/>
          </p:cNvSpPr>
          <p:nvPr>
            <p:ph type="sldNum" sz="quarter" idx="12"/>
          </p:nvPr>
        </p:nvSpPr>
        <p:spPr/>
        <p:txBody>
          <a:bodyPr/>
          <a:lstStyle/>
          <a:p>
            <a:fld id="{6105E71A-4513-134C-A9D5-097A03BAF65D}" type="slidenum">
              <a:rPr lang="en-US" smtClean="0"/>
              <a:t>‹#›</a:t>
            </a:fld>
            <a:endParaRPr lang="en-US"/>
          </a:p>
        </p:txBody>
      </p:sp>
    </p:spTree>
    <p:extLst>
      <p:ext uri="{BB962C8B-B14F-4D97-AF65-F5344CB8AC3E}">
        <p14:creationId xmlns:p14="http://schemas.microsoft.com/office/powerpoint/2010/main" val="372225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A5F0-1560-155C-187D-F71BDE58F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860DF-97D4-3908-2C9E-5623E03E9C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B980BF-48F2-BCE0-48BA-6CCF66200D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E93C36-743B-C3EA-17F4-7104B91DA711}"/>
              </a:ext>
            </a:extLst>
          </p:cNvPr>
          <p:cNvSpPr>
            <a:spLocks noGrp="1"/>
          </p:cNvSpPr>
          <p:nvPr>
            <p:ph type="dt" sz="half" idx="10"/>
          </p:nvPr>
        </p:nvSpPr>
        <p:spPr/>
        <p:txBody>
          <a:bodyPr/>
          <a:lstStyle/>
          <a:p>
            <a:fld id="{F4681CD9-8772-DD4E-BD14-887F46B1EFBF}" type="datetimeFigureOut">
              <a:rPr lang="en-US" smtClean="0"/>
              <a:t>11/17/23</a:t>
            </a:fld>
            <a:endParaRPr lang="en-US"/>
          </a:p>
        </p:txBody>
      </p:sp>
      <p:sp>
        <p:nvSpPr>
          <p:cNvPr id="6" name="Footer Placeholder 5">
            <a:extLst>
              <a:ext uri="{FF2B5EF4-FFF2-40B4-BE49-F238E27FC236}">
                <a16:creationId xmlns:a16="http://schemas.microsoft.com/office/drawing/2014/main" id="{1407AD80-B61F-503C-8343-C3B20668E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02D510-5A2C-C306-055A-14A84E980424}"/>
              </a:ext>
            </a:extLst>
          </p:cNvPr>
          <p:cNvSpPr>
            <a:spLocks noGrp="1"/>
          </p:cNvSpPr>
          <p:nvPr>
            <p:ph type="sldNum" sz="quarter" idx="12"/>
          </p:nvPr>
        </p:nvSpPr>
        <p:spPr/>
        <p:txBody>
          <a:bodyPr/>
          <a:lstStyle/>
          <a:p>
            <a:fld id="{6105E71A-4513-134C-A9D5-097A03BAF65D}" type="slidenum">
              <a:rPr lang="en-US" smtClean="0"/>
              <a:t>‹#›</a:t>
            </a:fld>
            <a:endParaRPr lang="en-US"/>
          </a:p>
        </p:txBody>
      </p:sp>
    </p:spTree>
    <p:extLst>
      <p:ext uri="{BB962C8B-B14F-4D97-AF65-F5344CB8AC3E}">
        <p14:creationId xmlns:p14="http://schemas.microsoft.com/office/powerpoint/2010/main" val="220515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9F8B-80D0-11B4-619F-D9947C4BAB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4CA809-2E9A-AD22-9AEE-C1F9183FD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173E42-FEDB-DF8B-4AD8-09A4053DDE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268D92-BD98-FD8A-6FCD-7D8D98F54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2274BF-F803-2214-3BDD-F640A25CBC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9C7EC-DFDA-9350-560F-C86055A35841}"/>
              </a:ext>
            </a:extLst>
          </p:cNvPr>
          <p:cNvSpPr>
            <a:spLocks noGrp="1"/>
          </p:cNvSpPr>
          <p:nvPr>
            <p:ph type="dt" sz="half" idx="10"/>
          </p:nvPr>
        </p:nvSpPr>
        <p:spPr/>
        <p:txBody>
          <a:bodyPr/>
          <a:lstStyle/>
          <a:p>
            <a:fld id="{F4681CD9-8772-DD4E-BD14-887F46B1EFBF}" type="datetimeFigureOut">
              <a:rPr lang="en-US" smtClean="0"/>
              <a:t>11/17/23</a:t>
            </a:fld>
            <a:endParaRPr lang="en-US"/>
          </a:p>
        </p:txBody>
      </p:sp>
      <p:sp>
        <p:nvSpPr>
          <p:cNvPr id="8" name="Footer Placeholder 7">
            <a:extLst>
              <a:ext uri="{FF2B5EF4-FFF2-40B4-BE49-F238E27FC236}">
                <a16:creationId xmlns:a16="http://schemas.microsoft.com/office/drawing/2014/main" id="{949DE14E-38C9-E455-E568-58FB7755E5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B40B11-49AE-4C63-CE89-1ED121107C6D}"/>
              </a:ext>
            </a:extLst>
          </p:cNvPr>
          <p:cNvSpPr>
            <a:spLocks noGrp="1"/>
          </p:cNvSpPr>
          <p:nvPr>
            <p:ph type="sldNum" sz="quarter" idx="12"/>
          </p:nvPr>
        </p:nvSpPr>
        <p:spPr/>
        <p:txBody>
          <a:bodyPr/>
          <a:lstStyle/>
          <a:p>
            <a:fld id="{6105E71A-4513-134C-A9D5-097A03BAF65D}" type="slidenum">
              <a:rPr lang="en-US" smtClean="0"/>
              <a:t>‹#›</a:t>
            </a:fld>
            <a:endParaRPr lang="en-US"/>
          </a:p>
        </p:txBody>
      </p:sp>
    </p:spTree>
    <p:extLst>
      <p:ext uri="{BB962C8B-B14F-4D97-AF65-F5344CB8AC3E}">
        <p14:creationId xmlns:p14="http://schemas.microsoft.com/office/powerpoint/2010/main" val="112836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F5F6-C4D5-A680-C3A1-88752ADFD6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00626D-82FA-6D0E-8351-64B9B0E2E25E}"/>
              </a:ext>
            </a:extLst>
          </p:cNvPr>
          <p:cNvSpPr>
            <a:spLocks noGrp="1"/>
          </p:cNvSpPr>
          <p:nvPr>
            <p:ph type="dt" sz="half" idx="10"/>
          </p:nvPr>
        </p:nvSpPr>
        <p:spPr/>
        <p:txBody>
          <a:bodyPr/>
          <a:lstStyle/>
          <a:p>
            <a:fld id="{F4681CD9-8772-DD4E-BD14-887F46B1EFBF}" type="datetimeFigureOut">
              <a:rPr lang="en-US" smtClean="0"/>
              <a:t>11/17/23</a:t>
            </a:fld>
            <a:endParaRPr lang="en-US"/>
          </a:p>
        </p:txBody>
      </p:sp>
      <p:sp>
        <p:nvSpPr>
          <p:cNvPr id="4" name="Footer Placeholder 3">
            <a:extLst>
              <a:ext uri="{FF2B5EF4-FFF2-40B4-BE49-F238E27FC236}">
                <a16:creationId xmlns:a16="http://schemas.microsoft.com/office/drawing/2014/main" id="{D3B3B926-4D45-4F5C-6042-A1663723D3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C49BC-8828-9B1D-7143-5D0378442189}"/>
              </a:ext>
            </a:extLst>
          </p:cNvPr>
          <p:cNvSpPr>
            <a:spLocks noGrp="1"/>
          </p:cNvSpPr>
          <p:nvPr>
            <p:ph type="sldNum" sz="quarter" idx="12"/>
          </p:nvPr>
        </p:nvSpPr>
        <p:spPr/>
        <p:txBody>
          <a:bodyPr/>
          <a:lstStyle/>
          <a:p>
            <a:fld id="{6105E71A-4513-134C-A9D5-097A03BAF65D}" type="slidenum">
              <a:rPr lang="en-US" smtClean="0"/>
              <a:t>‹#›</a:t>
            </a:fld>
            <a:endParaRPr lang="en-US"/>
          </a:p>
        </p:txBody>
      </p:sp>
    </p:spTree>
    <p:extLst>
      <p:ext uri="{BB962C8B-B14F-4D97-AF65-F5344CB8AC3E}">
        <p14:creationId xmlns:p14="http://schemas.microsoft.com/office/powerpoint/2010/main" val="160437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5E8020-77EF-867A-A070-A7D5A57118D2}"/>
              </a:ext>
            </a:extLst>
          </p:cNvPr>
          <p:cNvSpPr>
            <a:spLocks noGrp="1"/>
          </p:cNvSpPr>
          <p:nvPr>
            <p:ph type="dt" sz="half" idx="10"/>
          </p:nvPr>
        </p:nvSpPr>
        <p:spPr/>
        <p:txBody>
          <a:bodyPr/>
          <a:lstStyle/>
          <a:p>
            <a:fld id="{F4681CD9-8772-DD4E-BD14-887F46B1EFBF}" type="datetimeFigureOut">
              <a:rPr lang="en-US" smtClean="0"/>
              <a:t>11/17/23</a:t>
            </a:fld>
            <a:endParaRPr lang="en-US"/>
          </a:p>
        </p:txBody>
      </p:sp>
      <p:sp>
        <p:nvSpPr>
          <p:cNvPr id="3" name="Footer Placeholder 2">
            <a:extLst>
              <a:ext uri="{FF2B5EF4-FFF2-40B4-BE49-F238E27FC236}">
                <a16:creationId xmlns:a16="http://schemas.microsoft.com/office/drawing/2014/main" id="{6207874E-AE83-EDB9-E5DF-B973302C64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DDECB3-D008-C3F1-45FC-29BE78754988}"/>
              </a:ext>
            </a:extLst>
          </p:cNvPr>
          <p:cNvSpPr>
            <a:spLocks noGrp="1"/>
          </p:cNvSpPr>
          <p:nvPr>
            <p:ph type="sldNum" sz="quarter" idx="12"/>
          </p:nvPr>
        </p:nvSpPr>
        <p:spPr/>
        <p:txBody>
          <a:bodyPr/>
          <a:lstStyle/>
          <a:p>
            <a:fld id="{6105E71A-4513-134C-A9D5-097A03BAF65D}" type="slidenum">
              <a:rPr lang="en-US" smtClean="0"/>
              <a:t>‹#›</a:t>
            </a:fld>
            <a:endParaRPr lang="en-US"/>
          </a:p>
        </p:txBody>
      </p:sp>
    </p:spTree>
    <p:extLst>
      <p:ext uri="{BB962C8B-B14F-4D97-AF65-F5344CB8AC3E}">
        <p14:creationId xmlns:p14="http://schemas.microsoft.com/office/powerpoint/2010/main" val="30647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AE12-7E3B-1754-B75A-C82C173AA2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B5BC6E-17FC-2A56-7515-A1E5FEFDD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FD4A0B-EEA1-F8C2-DDEB-3D94E91DC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16411-B1F5-0A4C-3A8D-CB7DCF4928CB}"/>
              </a:ext>
            </a:extLst>
          </p:cNvPr>
          <p:cNvSpPr>
            <a:spLocks noGrp="1"/>
          </p:cNvSpPr>
          <p:nvPr>
            <p:ph type="dt" sz="half" idx="10"/>
          </p:nvPr>
        </p:nvSpPr>
        <p:spPr/>
        <p:txBody>
          <a:bodyPr/>
          <a:lstStyle/>
          <a:p>
            <a:fld id="{F4681CD9-8772-DD4E-BD14-887F46B1EFBF}" type="datetimeFigureOut">
              <a:rPr lang="en-US" smtClean="0"/>
              <a:t>11/17/23</a:t>
            </a:fld>
            <a:endParaRPr lang="en-US"/>
          </a:p>
        </p:txBody>
      </p:sp>
      <p:sp>
        <p:nvSpPr>
          <p:cNvPr id="6" name="Footer Placeholder 5">
            <a:extLst>
              <a:ext uri="{FF2B5EF4-FFF2-40B4-BE49-F238E27FC236}">
                <a16:creationId xmlns:a16="http://schemas.microsoft.com/office/drawing/2014/main" id="{3EA47A68-15A3-6323-0B09-EEE0660A38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B80E73-9720-61C5-B77E-ACCF4641AEE5}"/>
              </a:ext>
            </a:extLst>
          </p:cNvPr>
          <p:cNvSpPr>
            <a:spLocks noGrp="1"/>
          </p:cNvSpPr>
          <p:nvPr>
            <p:ph type="sldNum" sz="quarter" idx="12"/>
          </p:nvPr>
        </p:nvSpPr>
        <p:spPr/>
        <p:txBody>
          <a:bodyPr/>
          <a:lstStyle/>
          <a:p>
            <a:fld id="{6105E71A-4513-134C-A9D5-097A03BAF65D}" type="slidenum">
              <a:rPr lang="en-US" smtClean="0"/>
              <a:t>‹#›</a:t>
            </a:fld>
            <a:endParaRPr lang="en-US"/>
          </a:p>
        </p:txBody>
      </p:sp>
    </p:spTree>
    <p:extLst>
      <p:ext uri="{BB962C8B-B14F-4D97-AF65-F5344CB8AC3E}">
        <p14:creationId xmlns:p14="http://schemas.microsoft.com/office/powerpoint/2010/main" val="390854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581C-3375-0BC1-98E4-0069518C4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3419C5-F82C-6255-B1C6-5305B92358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E6A47D-41FA-1224-FA50-BC4DFDDE0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0ED0F5-E135-39EF-4BC9-242AF36141C6}"/>
              </a:ext>
            </a:extLst>
          </p:cNvPr>
          <p:cNvSpPr>
            <a:spLocks noGrp="1"/>
          </p:cNvSpPr>
          <p:nvPr>
            <p:ph type="dt" sz="half" idx="10"/>
          </p:nvPr>
        </p:nvSpPr>
        <p:spPr/>
        <p:txBody>
          <a:bodyPr/>
          <a:lstStyle/>
          <a:p>
            <a:fld id="{F4681CD9-8772-DD4E-BD14-887F46B1EFBF}" type="datetimeFigureOut">
              <a:rPr lang="en-US" smtClean="0"/>
              <a:t>11/17/23</a:t>
            </a:fld>
            <a:endParaRPr lang="en-US"/>
          </a:p>
        </p:txBody>
      </p:sp>
      <p:sp>
        <p:nvSpPr>
          <p:cNvPr id="6" name="Footer Placeholder 5">
            <a:extLst>
              <a:ext uri="{FF2B5EF4-FFF2-40B4-BE49-F238E27FC236}">
                <a16:creationId xmlns:a16="http://schemas.microsoft.com/office/drawing/2014/main" id="{76FE428A-5FB0-9A7B-E7A5-21C1F07F4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09651-0A96-6910-A9AA-5C532981972B}"/>
              </a:ext>
            </a:extLst>
          </p:cNvPr>
          <p:cNvSpPr>
            <a:spLocks noGrp="1"/>
          </p:cNvSpPr>
          <p:nvPr>
            <p:ph type="sldNum" sz="quarter" idx="12"/>
          </p:nvPr>
        </p:nvSpPr>
        <p:spPr/>
        <p:txBody>
          <a:bodyPr/>
          <a:lstStyle/>
          <a:p>
            <a:fld id="{6105E71A-4513-134C-A9D5-097A03BAF65D}" type="slidenum">
              <a:rPr lang="en-US" smtClean="0"/>
              <a:t>‹#›</a:t>
            </a:fld>
            <a:endParaRPr lang="en-US"/>
          </a:p>
        </p:txBody>
      </p:sp>
    </p:spTree>
    <p:extLst>
      <p:ext uri="{BB962C8B-B14F-4D97-AF65-F5344CB8AC3E}">
        <p14:creationId xmlns:p14="http://schemas.microsoft.com/office/powerpoint/2010/main" val="131916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7C568-E6F5-E0E5-286F-FCE55CC2FC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B097AD-8713-0D18-9707-D7ADFB7415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6CCA6-17B3-31A3-7F73-91C0673DB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81CD9-8772-DD4E-BD14-887F46B1EFBF}" type="datetimeFigureOut">
              <a:rPr lang="en-US" smtClean="0"/>
              <a:t>11/17/23</a:t>
            </a:fld>
            <a:endParaRPr lang="en-US"/>
          </a:p>
        </p:txBody>
      </p:sp>
      <p:sp>
        <p:nvSpPr>
          <p:cNvPr id="5" name="Footer Placeholder 4">
            <a:extLst>
              <a:ext uri="{FF2B5EF4-FFF2-40B4-BE49-F238E27FC236}">
                <a16:creationId xmlns:a16="http://schemas.microsoft.com/office/drawing/2014/main" id="{38317268-28C4-DA09-C627-5054C8980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C7D695-27E9-C1E1-A168-20B4CBF674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5E71A-4513-134C-A9D5-097A03BAF65D}" type="slidenum">
              <a:rPr lang="en-US" smtClean="0"/>
              <a:t>‹#›</a:t>
            </a:fld>
            <a:endParaRPr lang="en-US"/>
          </a:p>
        </p:txBody>
      </p:sp>
    </p:spTree>
    <p:extLst>
      <p:ext uri="{BB962C8B-B14F-4D97-AF65-F5344CB8AC3E}">
        <p14:creationId xmlns:p14="http://schemas.microsoft.com/office/powerpoint/2010/main" val="3721784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wikiart.org/en/ivan-tvorozhnikov/david-playing-the-harp-before-sau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Gustave_Dor%C3%A9%27s_illustrations_for_La_Grande_Bible_de_Tours"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file:///art/collection/search%3fq=Philips%20Galle&amp;perPage=20&amp;sortBy=Relevance&amp;offset=0&amp;pageSize=0"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hyperlink" Target="file:///art/collection/search%3fq=Maarten%20van%20Heemskerck&amp;perPage=20&amp;sortBy=Relevance&amp;offset=0&amp;pageSize=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999B1-965B-75FB-F18F-35F34F37009E}"/>
              </a:ext>
            </a:extLst>
          </p:cNvPr>
          <p:cNvSpPr>
            <a:spLocks noGrp="1"/>
          </p:cNvSpPr>
          <p:nvPr>
            <p:ph type="ctrTitle"/>
          </p:nvPr>
        </p:nvSpPr>
        <p:spPr>
          <a:xfrm>
            <a:off x="638882" y="639193"/>
            <a:ext cx="3571810" cy="3573516"/>
          </a:xfrm>
        </p:spPr>
        <p:txBody>
          <a:bodyPr>
            <a:normAutofit/>
          </a:bodyPr>
          <a:lstStyle/>
          <a:p>
            <a:pPr algn="l"/>
            <a:r>
              <a:rPr lang="en-US" sz="6600" dirty="0"/>
              <a:t>Surviving Culture</a:t>
            </a:r>
            <a:br>
              <a:rPr lang="en-US" sz="6600" dirty="0"/>
            </a:br>
            <a:r>
              <a:rPr lang="en-US" sz="4400" dirty="0"/>
              <a:t>Psalm 139</a:t>
            </a:r>
          </a:p>
        </p:txBody>
      </p:sp>
      <p:sp>
        <p:nvSpPr>
          <p:cNvPr id="3" name="Subtitle 2">
            <a:extLst>
              <a:ext uri="{FF2B5EF4-FFF2-40B4-BE49-F238E27FC236}">
                <a16:creationId xmlns:a16="http://schemas.microsoft.com/office/drawing/2014/main" id="{191564D4-DBE9-3556-B849-BFACEAFFFC99}"/>
              </a:ext>
            </a:extLst>
          </p:cNvPr>
          <p:cNvSpPr>
            <a:spLocks noGrp="1"/>
          </p:cNvSpPr>
          <p:nvPr>
            <p:ph type="subTitle" idx="1"/>
          </p:nvPr>
        </p:nvSpPr>
        <p:spPr>
          <a:xfrm>
            <a:off x="638882" y="4631161"/>
            <a:ext cx="3571810" cy="1559327"/>
          </a:xfrm>
        </p:spPr>
        <p:txBody>
          <a:bodyPr>
            <a:normAutofit/>
          </a:bodyPr>
          <a:lstStyle/>
          <a:p>
            <a:pPr algn="l"/>
            <a:r>
              <a:rPr lang="en-US" dirty="0"/>
              <a:t>Eddie Moody</a:t>
            </a:r>
          </a:p>
          <a:p>
            <a:pPr algn="l"/>
            <a:r>
              <a:rPr lang="en-US" dirty="0" err="1"/>
              <a:t>emoody@nafwb.org</a:t>
            </a:r>
            <a:endParaRPr lang="en-US" dirty="0"/>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AEC608-57FB-9AF1-AE5D-D5EE14614365}"/>
              </a:ext>
            </a:extLst>
          </p:cNvPr>
          <p:cNvPicPr>
            <a:picLocks noChangeAspect="1"/>
          </p:cNvPicPr>
          <p:nvPr/>
        </p:nvPicPr>
        <p:blipFill rotWithShape="1">
          <a:blip r:embed="rId2"/>
          <a:srcRect b="2926"/>
          <a:stretch/>
        </p:blipFill>
        <p:spPr>
          <a:xfrm>
            <a:off x="5244343" y="640080"/>
            <a:ext cx="6034522" cy="5550408"/>
          </a:xfrm>
          <a:prstGeom prst="rect">
            <a:avLst/>
          </a:prstGeom>
        </p:spPr>
      </p:pic>
    </p:spTree>
    <p:extLst>
      <p:ext uri="{BB962C8B-B14F-4D97-AF65-F5344CB8AC3E}">
        <p14:creationId xmlns:p14="http://schemas.microsoft.com/office/powerpoint/2010/main" val="717304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F94237-0536-4DB1-8C95-39E355CE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D61DDDD-A1ED-6D74-4F89-32BC3569B29C}"/>
              </a:ext>
            </a:extLst>
          </p:cNvPr>
          <p:cNvPicPr>
            <a:picLocks noChangeAspect="1"/>
          </p:cNvPicPr>
          <p:nvPr/>
        </p:nvPicPr>
        <p:blipFill rotWithShape="1">
          <a:blip r:embed="rId2">
            <a:duotone>
              <a:schemeClr val="accent1">
                <a:shade val="45000"/>
                <a:satMod val="135000"/>
              </a:schemeClr>
              <a:prstClr val="white"/>
            </a:duotone>
            <a:alphaModFix amt="35000"/>
          </a:blip>
          <a:srcRect t="13010" b="28548"/>
          <a:stretch/>
        </p:blipFill>
        <p:spPr>
          <a:xfrm>
            <a:off x="20" y="10"/>
            <a:ext cx="12191981" cy="6857989"/>
          </a:xfrm>
          <a:prstGeom prst="rect">
            <a:avLst/>
          </a:prstGeom>
        </p:spPr>
      </p:pic>
      <p:sp>
        <p:nvSpPr>
          <p:cNvPr id="2" name="Title 1">
            <a:extLst>
              <a:ext uri="{FF2B5EF4-FFF2-40B4-BE49-F238E27FC236}">
                <a16:creationId xmlns:a16="http://schemas.microsoft.com/office/drawing/2014/main" id="{D45A1369-0B8C-1BE7-4EBB-A37B10734FF6}"/>
              </a:ext>
            </a:extLst>
          </p:cNvPr>
          <p:cNvSpPr>
            <a:spLocks noGrp="1"/>
          </p:cNvSpPr>
          <p:nvPr>
            <p:ph type="ctrTitle"/>
          </p:nvPr>
        </p:nvSpPr>
        <p:spPr>
          <a:xfrm>
            <a:off x="3880430" y="583345"/>
            <a:ext cx="7160357" cy="4164820"/>
          </a:xfrm>
        </p:spPr>
        <p:txBody>
          <a:bodyPr anchor="t">
            <a:normAutofit/>
          </a:bodyPr>
          <a:lstStyle/>
          <a:p>
            <a:pPr algn="r"/>
            <a:r>
              <a:rPr lang="en-US" sz="4400" b="0" i="0" u="none" strike="noStrike" dirty="0">
                <a:solidFill>
                  <a:srgbClr val="FFFFFF"/>
                </a:solidFill>
                <a:effectLst/>
                <a:latin typeface="+mn-lt"/>
              </a:rPr>
              <a:t>To them the chief of the eunuchs gave names: he gave Daniel </a:t>
            </a:r>
            <a:r>
              <a:rPr lang="en-US" sz="4400" b="0" i="1" u="none" strike="noStrike" dirty="0">
                <a:solidFill>
                  <a:srgbClr val="FFFFFF"/>
                </a:solidFill>
                <a:effectLst/>
                <a:latin typeface="+mn-lt"/>
              </a:rPr>
              <a:t>the name</a:t>
            </a:r>
            <a:r>
              <a:rPr lang="en-US" sz="4400" b="0" i="0" u="none" strike="noStrike" dirty="0">
                <a:solidFill>
                  <a:srgbClr val="FFFFFF"/>
                </a:solidFill>
                <a:effectLst/>
                <a:latin typeface="+mn-lt"/>
              </a:rPr>
              <a:t> Belteshazzar; to Hananiah, Shadrach; to </a:t>
            </a:r>
            <a:r>
              <a:rPr lang="en-US" sz="4400" b="0" i="0" u="none" strike="noStrike" dirty="0" err="1">
                <a:solidFill>
                  <a:srgbClr val="FFFFFF"/>
                </a:solidFill>
                <a:effectLst/>
                <a:latin typeface="+mn-lt"/>
              </a:rPr>
              <a:t>Mishael</a:t>
            </a:r>
            <a:r>
              <a:rPr lang="en-US" sz="4400" b="0" i="0" u="none" strike="noStrike" dirty="0">
                <a:solidFill>
                  <a:srgbClr val="FFFFFF"/>
                </a:solidFill>
                <a:effectLst/>
                <a:latin typeface="+mn-lt"/>
              </a:rPr>
              <a:t>, Meshach; and to Azariah, Abed-Nego.</a:t>
            </a:r>
            <a:endParaRPr lang="en-US" sz="4400" dirty="0">
              <a:solidFill>
                <a:srgbClr val="FFFFFF"/>
              </a:solidFill>
              <a:latin typeface="+mn-lt"/>
            </a:endParaRPr>
          </a:p>
        </p:txBody>
      </p:sp>
      <p:sp>
        <p:nvSpPr>
          <p:cNvPr id="3" name="Subtitle 2">
            <a:extLst>
              <a:ext uri="{FF2B5EF4-FFF2-40B4-BE49-F238E27FC236}">
                <a16:creationId xmlns:a16="http://schemas.microsoft.com/office/drawing/2014/main" id="{B5B9030E-173E-A689-11CF-55E8EAD1D13B}"/>
              </a:ext>
            </a:extLst>
          </p:cNvPr>
          <p:cNvSpPr>
            <a:spLocks noGrp="1"/>
          </p:cNvSpPr>
          <p:nvPr>
            <p:ph type="subTitle" idx="1"/>
          </p:nvPr>
        </p:nvSpPr>
        <p:spPr>
          <a:xfrm>
            <a:off x="1208228" y="5972174"/>
            <a:ext cx="8578699" cy="504825"/>
          </a:xfrm>
        </p:spPr>
        <p:txBody>
          <a:bodyPr>
            <a:normAutofit/>
          </a:bodyPr>
          <a:lstStyle/>
          <a:p>
            <a:pPr algn="l"/>
            <a:r>
              <a:rPr lang="en-US" sz="2000">
                <a:solidFill>
                  <a:srgbClr val="FFFFFF"/>
                </a:solidFill>
              </a:rPr>
              <a:t>Daniel 1:7</a:t>
            </a: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461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7B54B-4E75-06C2-1181-D5D4BF38D19C}"/>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Get to know God, He </a:t>
            </a:r>
            <a:r>
              <a:rPr lang="en-US" sz="5600" b="1" i="1" u="sng" dirty="0">
                <a:solidFill>
                  <a:srgbClr val="FFFFFF"/>
                </a:solidFill>
              </a:rPr>
              <a:t>knows</a:t>
            </a:r>
            <a:r>
              <a:rPr lang="en-US" sz="5600" dirty="0">
                <a:solidFill>
                  <a:srgbClr val="FFFFFF"/>
                </a:solidFill>
              </a:rPr>
              <a:t> you</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32BCAEC9-D0E7-D522-D975-E125D66D5A62}"/>
              </a:ext>
            </a:extLst>
          </p:cNvPr>
          <p:cNvSpPr>
            <a:spLocks noGrp="1"/>
          </p:cNvSpPr>
          <p:nvPr>
            <p:ph idx="1"/>
          </p:nvPr>
        </p:nvSpPr>
        <p:spPr>
          <a:xfrm>
            <a:off x="6297233" y="518400"/>
            <a:ext cx="5288920" cy="5837949"/>
          </a:xfrm>
        </p:spPr>
        <p:txBody>
          <a:bodyPr anchor="ctr">
            <a:noAutofit/>
          </a:bodyPr>
          <a:lstStyle/>
          <a:p>
            <a:pPr marL="0" indent="0">
              <a:buNone/>
            </a:pPr>
            <a:r>
              <a:rPr lang="en-US" sz="3200" b="1" u="none" strike="noStrike" baseline="30000" dirty="0">
                <a:solidFill>
                  <a:schemeClr val="tx1">
                    <a:alpha val="80000"/>
                  </a:schemeClr>
                </a:solidFill>
                <a:effectLst/>
              </a:rPr>
              <a:t>1 </a:t>
            </a:r>
            <a:r>
              <a:rPr lang="en-US" sz="3200" b="0" u="none" strike="noStrike" dirty="0">
                <a:solidFill>
                  <a:schemeClr val="tx1">
                    <a:alpha val="80000"/>
                  </a:schemeClr>
                </a:solidFill>
                <a:effectLst/>
              </a:rPr>
              <a:t>O Lord, You have searched me and </a:t>
            </a:r>
            <a:r>
              <a:rPr lang="en-US" sz="3200" b="1" u="none" strike="noStrike" dirty="0">
                <a:solidFill>
                  <a:schemeClr val="tx1">
                    <a:alpha val="80000"/>
                  </a:schemeClr>
                </a:solidFill>
                <a:effectLst/>
              </a:rPr>
              <a:t>known</a:t>
            </a:r>
            <a:r>
              <a:rPr lang="en-US" sz="3200" b="0" u="none" strike="noStrike" dirty="0">
                <a:solidFill>
                  <a:schemeClr val="tx1">
                    <a:alpha val="80000"/>
                  </a:schemeClr>
                </a:solidFill>
                <a:effectLst/>
              </a:rPr>
              <a:t> me. </a:t>
            </a:r>
            <a:r>
              <a:rPr lang="en-US" sz="3200" b="1" u="none" strike="noStrike" baseline="30000" dirty="0">
                <a:solidFill>
                  <a:schemeClr val="tx1">
                    <a:alpha val="80000"/>
                  </a:schemeClr>
                </a:solidFill>
                <a:effectLst/>
              </a:rPr>
              <a:t>2 </a:t>
            </a:r>
            <a:r>
              <a:rPr lang="en-US" sz="3200" b="0" u="none" strike="noStrike" dirty="0">
                <a:solidFill>
                  <a:schemeClr val="tx1">
                    <a:alpha val="80000"/>
                  </a:schemeClr>
                </a:solidFill>
                <a:effectLst/>
              </a:rPr>
              <a:t>You </a:t>
            </a:r>
            <a:r>
              <a:rPr lang="en-US" sz="3200" b="1" u="none" strike="noStrike" dirty="0">
                <a:solidFill>
                  <a:schemeClr val="tx1">
                    <a:alpha val="80000"/>
                  </a:schemeClr>
                </a:solidFill>
                <a:effectLst/>
              </a:rPr>
              <a:t>know</a:t>
            </a:r>
            <a:r>
              <a:rPr lang="en-US" sz="3200" b="0" u="none" strike="noStrike" dirty="0">
                <a:solidFill>
                  <a:schemeClr val="tx1">
                    <a:alpha val="80000"/>
                  </a:schemeClr>
                </a:solidFill>
                <a:effectLst/>
              </a:rPr>
              <a:t> my sitting down and my rising up; You understand my thought afar off.</a:t>
            </a:r>
            <a:r>
              <a:rPr lang="en-US" sz="3200" dirty="0">
                <a:solidFill>
                  <a:schemeClr val="tx1">
                    <a:alpha val="80000"/>
                  </a:schemeClr>
                </a:solidFill>
              </a:rPr>
              <a:t> </a:t>
            </a:r>
            <a:r>
              <a:rPr lang="en-US" sz="3200" b="1" u="none" strike="noStrike" baseline="30000" dirty="0">
                <a:solidFill>
                  <a:schemeClr val="tx1">
                    <a:alpha val="80000"/>
                  </a:schemeClr>
                </a:solidFill>
                <a:effectLst/>
              </a:rPr>
              <a:t>3 </a:t>
            </a:r>
            <a:r>
              <a:rPr lang="en-US" sz="3200" b="0" u="none" strike="noStrike" dirty="0">
                <a:solidFill>
                  <a:schemeClr val="tx1">
                    <a:alpha val="80000"/>
                  </a:schemeClr>
                </a:solidFill>
                <a:effectLst/>
              </a:rPr>
              <a:t>You comprehend my path and my lying down, And are acquainted with all my ways. </a:t>
            </a:r>
            <a:r>
              <a:rPr lang="en-US" sz="3200" b="1" u="none" strike="noStrike" baseline="30000" dirty="0">
                <a:solidFill>
                  <a:schemeClr val="tx1">
                    <a:alpha val="80000"/>
                  </a:schemeClr>
                </a:solidFill>
                <a:effectLst/>
              </a:rPr>
              <a:t>4 </a:t>
            </a:r>
            <a:r>
              <a:rPr lang="en-US" sz="3200" b="0" u="none" strike="noStrike" dirty="0">
                <a:solidFill>
                  <a:schemeClr val="tx1">
                    <a:alpha val="80000"/>
                  </a:schemeClr>
                </a:solidFill>
                <a:effectLst/>
              </a:rPr>
              <a:t>For there is not a word on my tongue, But behold, O Lord, You </a:t>
            </a:r>
            <a:r>
              <a:rPr lang="en-US" sz="3200" b="1" u="none" strike="noStrike" dirty="0">
                <a:solidFill>
                  <a:schemeClr val="tx1">
                    <a:alpha val="80000"/>
                  </a:schemeClr>
                </a:solidFill>
                <a:effectLst/>
              </a:rPr>
              <a:t>know</a:t>
            </a:r>
            <a:r>
              <a:rPr lang="en-US" sz="3200" b="0" u="none" strike="noStrike" dirty="0">
                <a:solidFill>
                  <a:schemeClr val="tx1">
                    <a:alpha val="80000"/>
                  </a:schemeClr>
                </a:solidFill>
                <a:effectLst/>
              </a:rPr>
              <a:t> it altogether.</a:t>
            </a:r>
          </a:p>
          <a:p>
            <a:pPr marL="0" indent="0">
              <a:buNone/>
            </a:pPr>
            <a:r>
              <a:rPr lang="en-US" sz="3200" dirty="0">
                <a:solidFill>
                  <a:schemeClr val="tx1">
                    <a:alpha val="80000"/>
                  </a:schemeClr>
                </a:solidFill>
              </a:rPr>
              <a:t>Psalm 139:1-4</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30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32BCAEC9-D0E7-D522-D975-E125D66D5A62}"/>
              </a:ext>
            </a:extLst>
          </p:cNvPr>
          <p:cNvSpPr>
            <a:spLocks noGrp="1"/>
          </p:cNvSpPr>
          <p:nvPr>
            <p:ph idx="1"/>
          </p:nvPr>
        </p:nvSpPr>
        <p:spPr>
          <a:xfrm>
            <a:off x="6297233" y="518400"/>
            <a:ext cx="5288920" cy="5837949"/>
          </a:xfrm>
        </p:spPr>
        <p:txBody>
          <a:bodyPr anchor="ctr">
            <a:noAutofit/>
          </a:bodyPr>
          <a:lstStyle/>
          <a:p>
            <a:pPr marL="0" indent="0">
              <a:buNone/>
            </a:pPr>
            <a:r>
              <a:rPr lang="en-US" sz="3200" b="1" u="none" strike="noStrike" baseline="30000" dirty="0">
                <a:solidFill>
                  <a:schemeClr val="tx1">
                    <a:alpha val="80000"/>
                  </a:schemeClr>
                </a:solidFill>
                <a:effectLst/>
              </a:rPr>
              <a:t>1 </a:t>
            </a:r>
            <a:r>
              <a:rPr lang="en-US" sz="3200" b="0" u="none" strike="noStrike" dirty="0">
                <a:solidFill>
                  <a:schemeClr val="tx1">
                    <a:alpha val="80000"/>
                  </a:schemeClr>
                </a:solidFill>
                <a:effectLst/>
              </a:rPr>
              <a:t>O Lord, You have searched me and </a:t>
            </a:r>
            <a:r>
              <a:rPr lang="en-US" sz="3200" b="1" u="none" strike="noStrike" dirty="0">
                <a:solidFill>
                  <a:schemeClr val="tx1">
                    <a:alpha val="80000"/>
                  </a:schemeClr>
                </a:solidFill>
                <a:effectLst/>
              </a:rPr>
              <a:t>known</a:t>
            </a:r>
            <a:r>
              <a:rPr lang="en-US" sz="3200" b="0" u="none" strike="noStrike" dirty="0">
                <a:solidFill>
                  <a:schemeClr val="tx1">
                    <a:alpha val="80000"/>
                  </a:schemeClr>
                </a:solidFill>
                <a:effectLst/>
              </a:rPr>
              <a:t> me. </a:t>
            </a:r>
            <a:r>
              <a:rPr lang="en-US" sz="3200" b="1" u="none" strike="noStrike" baseline="30000" dirty="0">
                <a:solidFill>
                  <a:schemeClr val="tx1">
                    <a:alpha val="80000"/>
                  </a:schemeClr>
                </a:solidFill>
                <a:effectLst/>
              </a:rPr>
              <a:t>2 </a:t>
            </a:r>
            <a:r>
              <a:rPr lang="en-US" sz="3200" b="0" u="none" strike="noStrike" dirty="0">
                <a:solidFill>
                  <a:schemeClr val="tx1">
                    <a:alpha val="80000"/>
                  </a:schemeClr>
                </a:solidFill>
                <a:effectLst/>
              </a:rPr>
              <a:t>You </a:t>
            </a:r>
            <a:r>
              <a:rPr lang="en-US" sz="3200" b="1" u="none" strike="noStrike" dirty="0">
                <a:solidFill>
                  <a:schemeClr val="tx1">
                    <a:alpha val="80000"/>
                  </a:schemeClr>
                </a:solidFill>
                <a:effectLst/>
              </a:rPr>
              <a:t>know</a:t>
            </a:r>
            <a:r>
              <a:rPr lang="en-US" sz="3200" b="0" u="none" strike="noStrike" dirty="0">
                <a:solidFill>
                  <a:schemeClr val="tx1">
                    <a:alpha val="80000"/>
                  </a:schemeClr>
                </a:solidFill>
                <a:effectLst/>
              </a:rPr>
              <a:t> my sitting down and my rising up; You </a:t>
            </a:r>
            <a:r>
              <a:rPr lang="en-US" sz="3200" b="1" u="none" strike="noStrike" dirty="0">
                <a:solidFill>
                  <a:schemeClr val="tx1">
                    <a:alpha val="80000"/>
                  </a:schemeClr>
                </a:solidFill>
                <a:effectLst/>
              </a:rPr>
              <a:t>understand</a:t>
            </a:r>
            <a:r>
              <a:rPr lang="en-US" sz="3200" b="0" u="none" strike="noStrike" dirty="0">
                <a:solidFill>
                  <a:schemeClr val="tx1">
                    <a:alpha val="80000"/>
                  </a:schemeClr>
                </a:solidFill>
                <a:effectLst/>
              </a:rPr>
              <a:t> my thought afar off.</a:t>
            </a:r>
            <a:r>
              <a:rPr lang="en-US" sz="3200" dirty="0">
                <a:solidFill>
                  <a:schemeClr val="tx1">
                    <a:alpha val="80000"/>
                  </a:schemeClr>
                </a:solidFill>
              </a:rPr>
              <a:t> </a:t>
            </a:r>
            <a:r>
              <a:rPr lang="en-US" sz="3200" b="1" u="none" strike="noStrike" baseline="30000" dirty="0">
                <a:solidFill>
                  <a:schemeClr val="tx1">
                    <a:alpha val="80000"/>
                  </a:schemeClr>
                </a:solidFill>
                <a:effectLst/>
              </a:rPr>
              <a:t>3 </a:t>
            </a:r>
            <a:r>
              <a:rPr lang="en-US" sz="3200" b="0" u="none" strike="noStrike" dirty="0">
                <a:solidFill>
                  <a:schemeClr val="tx1">
                    <a:alpha val="80000"/>
                  </a:schemeClr>
                </a:solidFill>
                <a:effectLst/>
              </a:rPr>
              <a:t>You </a:t>
            </a:r>
            <a:r>
              <a:rPr lang="en-US" sz="3200" b="1" u="none" strike="noStrike" dirty="0">
                <a:solidFill>
                  <a:schemeClr val="tx1">
                    <a:alpha val="80000"/>
                  </a:schemeClr>
                </a:solidFill>
                <a:effectLst/>
              </a:rPr>
              <a:t>comprehend</a:t>
            </a:r>
            <a:r>
              <a:rPr lang="en-US" sz="3200" b="0" u="none" strike="noStrike" dirty="0">
                <a:solidFill>
                  <a:schemeClr val="tx1">
                    <a:alpha val="80000"/>
                  </a:schemeClr>
                </a:solidFill>
                <a:effectLst/>
              </a:rPr>
              <a:t> my path and my lying down, And are </a:t>
            </a:r>
            <a:r>
              <a:rPr lang="en-US" sz="3200" b="1" u="none" strike="noStrike" dirty="0">
                <a:solidFill>
                  <a:schemeClr val="tx1">
                    <a:alpha val="80000"/>
                  </a:schemeClr>
                </a:solidFill>
                <a:effectLst/>
              </a:rPr>
              <a:t>acquainted</a:t>
            </a:r>
            <a:r>
              <a:rPr lang="en-US" sz="3200" b="0" u="none" strike="noStrike" dirty="0">
                <a:solidFill>
                  <a:schemeClr val="tx1">
                    <a:alpha val="80000"/>
                  </a:schemeClr>
                </a:solidFill>
                <a:effectLst/>
              </a:rPr>
              <a:t> with all my ways. </a:t>
            </a:r>
            <a:r>
              <a:rPr lang="en-US" sz="3200" b="1" u="none" strike="noStrike" baseline="30000" dirty="0">
                <a:solidFill>
                  <a:schemeClr val="tx1">
                    <a:alpha val="80000"/>
                  </a:schemeClr>
                </a:solidFill>
                <a:effectLst/>
              </a:rPr>
              <a:t>4 </a:t>
            </a:r>
            <a:r>
              <a:rPr lang="en-US" sz="3200" b="0" u="none" strike="noStrike" dirty="0">
                <a:solidFill>
                  <a:schemeClr val="tx1">
                    <a:alpha val="80000"/>
                  </a:schemeClr>
                </a:solidFill>
                <a:effectLst/>
              </a:rPr>
              <a:t>For there is not a word on my tongue, But behold, O Lord, You </a:t>
            </a:r>
            <a:r>
              <a:rPr lang="en-US" sz="3200" b="1" u="none" strike="noStrike" dirty="0">
                <a:solidFill>
                  <a:schemeClr val="tx1">
                    <a:alpha val="80000"/>
                  </a:schemeClr>
                </a:solidFill>
                <a:effectLst/>
              </a:rPr>
              <a:t>know</a:t>
            </a:r>
            <a:r>
              <a:rPr lang="en-US" sz="3200" b="0" u="none" strike="noStrike" dirty="0">
                <a:solidFill>
                  <a:schemeClr val="tx1">
                    <a:alpha val="80000"/>
                  </a:schemeClr>
                </a:solidFill>
                <a:effectLst/>
              </a:rPr>
              <a:t> it altogether.</a:t>
            </a:r>
          </a:p>
          <a:p>
            <a:pPr marL="0" indent="0">
              <a:buNone/>
            </a:pPr>
            <a:r>
              <a:rPr lang="en-US" sz="3200" dirty="0">
                <a:solidFill>
                  <a:schemeClr val="tx1">
                    <a:alpha val="80000"/>
                  </a:schemeClr>
                </a:solidFill>
              </a:rPr>
              <a:t>Psalm 139:1-4</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16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 name="Rectangle 25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5" name="Picture 254">
            <a:extLst>
              <a:ext uri="{FF2B5EF4-FFF2-40B4-BE49-F238E27FC236}">
                <a16:creationId xmlns:a16="http://schemas.microsoft.com/office/drawing/2014/main" id="{3FBA8D48-8E2E-68BD-0DDA-6BA49C2CDF3C}"/>
              </a:ext>
            </a:extLst>
          </p:cNvPr>
          <p:cNvPicPr>
            <a:picLocks noChangeAspect="1"/>
          </p:cNvPicPr>
          <p:nvPr/>
        </p:nvPicPr>
        <p:blipFill rotWithShape="1">
          <a:blip r:embed="rId3">
            <a:alphaModFix amt="35000"/>
          </a:blip>
          <a:srcRect t="6250"/>
          <a:stretch/>
        </p:blipFill>
        <p:spPr>
          <a:xfrm>
            <a:off x="20" y="10"/>
            <a:ext cx="12191980" cy="6857990"/>
          </a:xfrm>
          <a:prstGeom prst="rect">
            <a:avLst/>
          </a:prstGeom>
        </p:spPr>
      </p:pic>
      <p:sp>
        <p:nvSpPr>
          <p:cNvPr id="250" name="When you read the Bible, conside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marR="457200" defTabSz="457200">
              <a:defRPr sz="5000">
                <a:solidFill>
                  <a:srgbClr val="FF8D00"/>
                </a:solidFill>
                <a:latin typeface="Georgia"/>
                <a:ea typeface="Georgia"/>
                <a:cs typeface="Georgia"/>
                <a:sym typeface="Georgia"/>
              </a:defRPr>
            </a:lvl1pPr>
          </a:lstStyle>
          <a:p>
            <a:pPr algn="ctr" defTabSz="914400"/>
            <a:r>
              <a:rPr lang="en-US" sz="4400" dirty="0">
                <a:solidFill>
                  <a:srgbClr val="FFFFFF"/>
                </a:solidFill>
                <a:latin typeface="+mj-lt"/>
                <a:ea typeface="+mj-ea"/>
                <a:cs typeface="+mj-cs"/>
              </a:rPr>
              <a:t>When you read the Bible, consider:</a:t>
            </a:r>
          </a:p>
        </p:txBody>
      </p:sp>
      <p:graphicFrame>
        <p:nvGraphicFramePr>
          <p:cNvPr id="253" name="What did this passage mean to the original hearers?…">
            <a:extLst>
              <a:ext uri="{FF2B5EF4-FFF2-40B4-BE49-F238E27FC236}">
                <a16:creationId xmlns:a16="http://schemas.microsoft.com/office/drawing/2014/main" id="{3D70235B-BF80-B776-0BCB-5C1C414D136C}"/>
              </a:ext>
            </a:extLst>
          </p:cNvPr>
          <p:cNvGraphicFramePr/>
          <p:nvPr>
            <p:extLst>
              <p:ext uri="{D42A27DB-BD31-4B8C-83A1-F6EECF244321}">
                <p14:modId xmlns:p14="http://schemas.microsoft.com/office/powerpoint/2010/main" val="1184427950"/>
              </p:ext>
            </p:extLst>
          </p:nvPr>
        </p:nvGraphicFramePr>
        <p:xfrm>
          <a:off x="838200" y="186013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 name="Rectangle 19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descr="Hand reaching out to sun">
            <a:extLst>
              <a:ext uri="{FF2B5EF4-FFF2-40B4-BE49-F238E27FC236}">
                <a16:creationId xmlns:a16="http://schemas.microsoft.com/office/drawing/2014/main" id="{D034A59D-AEE6-3A84-62CD-5CE87D162466}"/>
              </a:ext>
            </a:extLst>
          </p:cNvPr>
          <p:cNvPicPr>
            <a:picLocks noChangeAspect="1"/>
          </p:cNvPicPr>
          <p:nvPr/>
        </p:nvPicPr>
        <p:blipFill rotWithShape="1">
          <a:blip r:embed="rId3">
            <a:alphaModFix amt="35000"/>
          </a:blip>
          <a:srcRect b="16045"/>
          <a:stretch/>
        </p:blipFill>
        <p:spPr>
          <a:xfrm>
            <a:off x="20" y="10"/>
            <a:ext cx="12191980" cy="6857990"/>
          </a:xfrm>
          <a:prstGeom prst="rect">
            <a:avLst/>
          </a:prstGeom>
        </p:spPr>
      </p:pic>
      <p:sp>
        <p:nvSpPr>
          <p:cNvPr id="179" name="Names with a Purpose"/>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5400">
                <a:solidFill>
                  <a:srgbClr val="FFFB00"/>
                </a:solidFill>
                <a:uFill>
                  <a:solidFill>
                    <a:srgbClr val="FFFB00"/>
                  </a:solidFill>
                </a:uFill>
                <a:latin typeface="Georgia"/>
                <a:ea typeface="Georgia"/>
                <a:cs typeface="Georgia"/>
                <a:sym typeface="Georgia"/>
              </a:defRPr>
            </a:lvl1pPr>
          </a:lstStyle>
          <a:p>
            <a:pPr marL="0" indent="0">
              <a:buClr>
                <a:srgbClr val="FFFB00"/>
              </a:buClr>
              <a:defRPr>
                <a:latin typeface="Georgia"/>
                <a:ea typeface="Georgia"/>
                <a:cs typeface="Georgia"/>
                <a:sym typeface="Georgia"/>
              </a:defRPr>
            </a:pPr>
            <a:r>
              <a:rPr lang="en-US" sz="4400" dirty="0" err="1">
                <a:solidFill>
                  <a:srgbClr val="FFFFFF"/>
                </a:solidFill>
                <a:uFill>
                  <a:solidFill>
                    <a:srgbClr val="FFFB00"/>
                  </a:solidFill>
                </a:uFill>
                <a:latin typeface="+mj-lt"/>
                <a:ea typeface="+mj-ea"/>
                <a:cs typeface="+mj-cs"/>
              </a:rPr>
              <a:t>Mishael</a:t>
            </a:r>
            <a:r>
              <a:rPr lang="en-US" sz="4400" dirty="0">
                <a:solidFill>
                  <a:srgbClr val="FFFFFF"/>
                </a:solidFill>
                <a:latin typeface="+mj-lt"/>
                <a:ea typeface="+mj-ea"/>
                <a:cs typeface="+mj-cs"/>
              </a:rPr>
              <a:t> = </a:t>
            </a:r>
            <a:r>
              <a:rPr lang="en-US" sz="4400" b="1" i="1" dirty="0">
                <a:solidFill>
                  <a:srgbClr val="FFFFFF"/>
                </a:solidFill>
                <a:latin typeface="+mj-lt"/>
                <a:ea typeface="+mj-ea"/>
                <a:cs typeface="+mj-cs"/>
              </a:rPr>
              <a:t>Who</a:t>
            </a:r>
            <a:r>
              <a:rPr lang="en-US" sz="4400" dirty="0">
                <a:solidFill>
                  <a:srgbClr val="FFFFFF"/>
                </a:solidFill>
                <a:latin typeface="+mj-lt"/>
                <a:ea typeface="+mj-ea"/>
                <a:cs typeface="+mj-cs"/>
              </a:rPr>
              <a:t> is what God is?</a:t>
            </a:r>
          </a:p>
        </p:txBody>
      </p:sp>
      <p:sp>
        <p:nvSpPr>
          <p:cNvPr id="180" name="Who is like the LORD our God, who is seated on high,…"/>
          <p:cNvSpPr txBox="1">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indent="0">
              <a:buNone/>
              <a:defRPr>
                <a:latin typeface="Georgia"/>
                <a:ea typeface="Georgia"/>
                <a:cs typeface="Georgia"/>
                <a:sym typeface="Georgia"/>
              </a:defRPr>
            </a:pPr>
            <a:r>
              <a:rPr lang="en-US" sz="4000" b="1" u="sng" dirty="0">
                <a:solidFill>
                  <a:srgbClr val="FFFFFF"/>
                </a:solidFill>
              </a:rPr>
              <a:t>Who is like the LORD</a:t>
            </a:r>
            <a:r>
              <a:rPr lang="en-US" sz="4000" b="1" dirty="0">
                <a:solidFill>
                  <a:srgbClr val="FFFFFF"/>
                </a:solidFill>
              </a:rPr>
              <a:t> </a:t>
            </a:r>
            <a:r>
              <a:rPr lang="en-US" sz="4000" dirty="0">
                <a:solidFill>
                  <a:srgbClr val="FFFFFF"/>
                </a:solidFill>
              </a:rPr>
              <a:t>our God, who is seated on high,</a:t>
            </a:r>
          </a:p>
          <a:p>
            <a:pPr marL="0" indent="0">
              <a:buClr>
                <a:srgbClr val="FFFB00"/>
              </a:buClr>
              <a:buNone/>
              <a:defRPr>
                <a:latin typeface="Georgia"/>
                <a:ea typeface="Georgia"/>
                <a:cs typeface="Georgia"/>
                <a:sym typeface="Georgia"/>
              </a:defRPr>
            </a:pPr>
            <a:r>
              <a:rPr lang="en-US" sz="4000" dirty="0">
                <a:solidFill>
                  <a:srgbClr val="FFFFFF"/>
                </a:solidFill>
                <a:uFill>
                  <a:solidFill>
                    <a:srgbClr val="FFFB00"/>
                  </a:solidFill>
                </a:uFill>
              </a:rPr>
              <a:t>Psalm 113:5</a:t>
            </a:r>
          </a:p>
        </p:txBody>
      </p:sp>
    </p:spTree>
    <p:extLst>
      <p:ext uri="{BB962C8B-B14F-4D97-AF65-F5344CB8AC3E}">
        <p14:creationId xmlns:p14="http://schemas.microsoft.com/office/powerpoint/2010/main" val="4252028709"/>
      </p:ext>
    </p:extLst>
  </p:cSld>
  <p:clrMapOvr>
    <a:overrideClrMapping bg1="dk1" tx1="lt1" bg2="dk2" tx2="lt2" accent1="accent1" accent2="accent2" accent3="accent3" accent4="accent4" accent5="accent5" accent6="accent6" hlink="hlink" folHlink="folHlink"/>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7B54B-4E75-06C2-1181-D5D4BF38D19C}"/>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Let God </a:t>
            </a:r>
            <a:r>
              <a:rPr lang="en-US" sz="5600" b="1" i="1" u="sng" dirty="0">
                <a:solidFill>
                  <a:srgbClr val="FFFFFF"/>
                </a:solidFill>
              </a:rPr>
              <a:t>help</a:t>
            </a:r>
            <a:r>
              <a:rPr lang="en-US" sz="5600" dirty="0">
                <a:solidFill>
                  <a:srgbClr val="FFFFFF"/>
                </a:solidFill>
              </a:rPr>
              <a:t> you</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32BCAEC9-D0E7-D522-D975-E125D66D5A62}"/>
              </a:ext>
            </a:extLst>
          </p:cNvPr>
          <p:cNvSpPr>
            <a:spLocks noGrp="1"/>
          </p:cNvSpPr>
          <p:nvPr>
            <p:ph idx="1"/>
          </p:nvPr>
        </p:nvSpPr>
        <p:spPr>
          <a:xfrm>
            <a:off x="6297233" y="518400"/>
            <a:ext cx="4771607" cy="5837949"/>
          </a:xfrm>
        </p:spPr>
        <p:txBody>
          <a:bodyPr anchor="ctr">
            <a:normAutofit/>
          </a:bodyPr>
          <a:lstStyle/>
          <a:p>
            <a:pPr marL="0" indent="0">
              <a:buNone/>
            </a:pPr>
            <a:r>
              <a:rPr lang="en-US" sz="5000" b="0" i="0" u="none" strike="noStrike" dirty="0">
                <a:solidFill>
                  <a:schemeClr val="tx1">
                    <a:alpha val="80000"/>
                  </a:schemeClr>
                </a:solidFill>
                <a:effectLst/>
              </a:rPr>
              <a:t>You have hedged me behind and before,</a:t>
            </a:r>
            <a:br>
              <a:rPr lang="en-US" sz="5000" dirty="0">
                <a:solidFill>
                  <a:schemeClr val="tx1">
                    <a:alpha val="80000"/>
                  </a:schemeClr>
                </a:solidFill>
              </a:rPr>
            </a:br>
            <a:r>
              <a:rPr lang="en-US" sz="5000" b="0" i="0" u="none" strike="noStrike" dirty="0">
                <a:solidFill>
                  <a:schemeClr val="tx1">
                    <a:alpha val="80000"/>
                  </a:schemeClr>
                </a:solidFill>
                <a:effectLst/>
              </a:rPr>
              <a:t>And laid Your hand upon me. </a:t>
            </a:r>
          </a:p>
          <a:p>
            <a:pPr marL="0" indent="0">
              <a:buNone/>
            </a:pPr>
            <a:r>
              <a:rPr lang="en-US" sz="5000" dirty="0">
                <a:solidFill>
                  <a:schemeClr val="tx1">
                    <a:alpha val="80000"/>
                  </a:schemeClr>
                </a:solidFill>
              </a:rPr>
              <a:t>Psalm 139:5</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34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 name="Rectangle 19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193" descr="Hand reaching out to sun">
            <a:extLst>
              <a:ext uri="{FF2B5EF4-FFF2-40B4-BE49-F238E27FC236}">
                <a16:creationId xmlns:a16="http://schemas.microsoft.com/office/drawing/2014/main" id="{5288AE69-6ED6-C732-94ED-EB4C82654B92}"/>
              </a:ext>
            </a:extLst>
          </p:cNvPr>
          <p:cNvPicPr>
            <a:picLocks noChangeAspect="1"/>
          </p:cNvPicPr>
          <p:nvPr/>
        </p:nvPicPr>
        <p:blipFill rotWithShape="1">
          <a:blip r:embed="rId3">
            <a:alphaModFix amt="35000"/>
          </a:blip>
          <a:srcRect b="16045"/>
          <a:stretch/>
        </p:blipFill>
        <p:spPr>
          <a:xfrm>
            <a:off x="20" y="10"/>
            <a:ext cx="12191980" cy="6857990"/>
          </a:xfrm>
          <a:prstGeom prst="rect">
            <a:avLst/>
          </a:prstGeom>
        </p:spPr>
      </p:pic>
      <p:sp>
        <p:nvSpPr>
          <p:cNvPr id="184" name="Names with a Purpose"/>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5400">
                <a:solidFill>
                  <a:srgbClr val="FFFB00"/>
                </a:solidFill>
                <a:uFill>
                  <a:solidFill>
                    <a:srgbClr val="FFFB00"/>
                  </a:solidFill>
                </a:uFill>
                <a:latin typeface="Georgia"/>
                <a:ea typeface="Georgia"/>
                <a:cs typeface="Georgia"/>
                <a:sym typeface="Georgia"/>
              </a:defRPr>
            </a:lvl1pPr>
          </a:lstStyle>
          <a:p>
            <a:pPr>
              <a:defRPr sz="4400">
                <a:solidFill>
                  <a:srgbClr val="FFFFFF"/>
                </a:solidFill>
                <a:uFill>
                  <a:solidFill>
                    <a:srgbClr val="FFFFFF"/>
                  </a:solidFill>
                </a:uFill>
              </a:defRPr>
            </a:pPr>
            <a:r>
              <a:rPr lang="en-US" sz="4400">
                <a:solidFill>
                  <a:srgbClr val="FFFFFF"/>
                </a:solidFill>
                <a:uFill>
                  <a:solidFill>
                    <a:srgbClr val="FFFB00"/>
                  </a:solidFill>
                </a:uFill>
                <a:latin typeface="+mj-lt"/>
                <a:ea typeface="+mj-ea"/>
                <a:cs typeface="+mj-cs"/>
              </a:rPr>
              <a:t>Azariah =</a:t>
            </a:r>
            <a:r>
              <a:rPr lang="en-US" sz="4400">
                <a:solidFill>
                  <a:srgbClr val="FFFFFF"/>
                </a:solidFill>
                <a:latin typeface="+mj-lt"/>
                <a:ea typeface="+mj-ea"/>
                <a:cs typeface="+mj-cs"/>
              </a:rPr>
              <a:t>Yah is my </a:t>
            </a:r>
            <a:r>
              <a:rPr lang="en-US" sz="4400" b="1" i="1">
                <a:solidFill>
                  <a:srgbClr val="FFFFFF"/>
                </a:solidFill>
                <a:latin typeface="+mj-lt"/>
                <a:ea typeface="+mj-ea"/>
                <a:cs typeface="+mj-cs"/>
              </a:rPr>
              <a:t>help</a:t>
            </a:r>
          </a:p>
        </p:txBody>
      </p:sp>
      <p:sp>
        <p:nvSpPr>
          <p:cNvPr id="185" name="Behold, God is my helper; the Lord is the upholder of my life.…"/>
          <p:cNvSpPr txBox="1">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indent="0">
              <a:buNone/>
              <a:defRPr>
                <a:latin typeface="Georgia"/>
                <a:ea typeface="Georgia"/>
                <a:cs typeface="Georgia"/>
                <a:sym typeface="Georgia"/>
              </a:defRPr>
            </a:pPr>
            <a:r>
              <a:rPr lang="en-US" sz="4400" dirty="0">
                <a:solidFill>
                  <a:srgbClr val="FFFFFF"/>
                </a:solidFill>
              </a:rPr>
              <a:t>Behold, </a:t>
            </a:r>
            <a:r>
              <a:rPr lang="en-US" sz="4400" b="1" u="sng" dirty="0">
                <a:solidFill>
                  <a:srgbClr val="FFFFFF"/>
                </a:solidFill>
              </a:rPr>
              <a:t>God is my helper</a:t>
            </a:r>
            <a:r>
              <a:rPr lang="en-US" sz="4400" dirty="0">
                <a:solidFill>
                  <a:srgbClr val="FFFFFF"/>
                </a:solidFill>
              </a:rPr>
              <a:t>; the Lord is the upholder of my life.</a:t>
            </a:r>
          </a:p>
          <a:p>
            <a:pPr marL="0" indent="0">
              <a:buClr>
                <a:srgbClr val="FFFB00"/>
              </a:buClr>
              <a:buNone/>
              <a:defRPr>
                <a:latin typeface="Georgia"/>
                <a:ea typeface="Georgia"/>
                <a:cs typeface="Georgia"/>
                <a:sym typeface="Georgia"/>
              </a:defRPr>
            </a:pPr>
            <a:r>
              <a:rPr lang="en-US" sz="4400" dirty="0">
                <a:solidFill>
                  <a:srgbClr val="FFFFFF"/>
                </a:solidFill>
                <a:uFill>
                  <a:solidFill>
                    <a:srgbClr val="FFFB00"/>
                  </a:solidFill>
                </a:uFill>
              </a:rPr>
              <a:t>Psalm 54:4</a:t>
            </a:r>
          </a:p>
        </p:txBody>
      </p:sp>
    </p:spTree>
    <p:extLst>
      <p:ext uri="{BB962C8B-B14F-4D97-AF65-F5344CB8AC3E}">
        <p14:creationId xmlns:p14="http://schemas.microsoft.com/office/powerpoint/2010/main" val="1250388654"/>
      </p:ext>
    </p:extLst>
  </p:cSld>
  <p:clrMapOvr>
    <a:overrideClrMapping bg1="dk1" tx1="lt1" bg2="dk2" tx2="lt2" accent1="accent1" accent2="accent2" accent3="accent3" accent4="accent4" accent5="accent5" accent6="accent6" hlink="hlink" folHlink="folHlink"/>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7B54B-4E75-06C2-1181-D5D4BF38D19C}"/>
              </a:ext>
            </a:extLst>
          </p:cNvPr>
          <p:cNvSpPr>
            <a:spLocks noGrp="1"/>
          </p:cNvSpPr>
          <p:nvPr>
            <p:ph type="title"/>
          </p:nvPr>
        </p:nvSpPr>
        <p:spPr>
          <a:xfrm>
            <a:off x="1245072" y="1289765"/>
            <a:ext cx="3651101" cy="4270963"/>
          </a:xfrm>
        </p:spPr>
        <p:txBody>
          <a:bodyPr anchor="ctr">
            <a:normAutofit/>
          </a:bodyPr>
          <a:lstStyle/>
          <a:p>
            <a:pPr algn="ctr"/>
            <a:r>
              <a:rPr lang="en-US" sz="5600" i="1" u="sng" dirty="0">
                <a:solidFill>
                  <a:srgbClr val="FFFFFF"/>
                </a:solidFill>
              </a:rPr>
              <a:t>Appreciate</a:t>
            </a:r>
            <a:r>
              <a:rPr lang="en-US" sz="5600" dirty="0">
                <a:solidFill>
                  <a:srgbClr val="FFFFFF"/>
                </a:solidFill>
              </a:rPr>
              <a:t> God</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32BCAEC9-D0E7-D522-D975-E125D66D5A62}"/>
              </a:ext>
            </a:extLst>
          </p:cNvPr>
          <p:cNvSpPr>
            <a:spLocks noGrp="1"/>
          </p:cNvSpPr>
          <p:nvPr>
            <p:ph idx="1"/>
          </p:nvPr>
        </p:nvSpPr>
        <p:spPr>
          <a:xfrm>
            <a:off x="6297233" y="518400"/>
            <a:ext cx="5004175" cy="5837949"/>
          </a:xfrm>
        </p:spPr>
        <p:txBody>
          <a:bodyPr anchor="ctr">
            <a:normAutofit/>
          </a:bodyPr>
          <a:lstStyle/>
          <a:p>
            <a:pPr marL="0" indent="0">
              <a:buNone/>
            </a:pPr>
            <a:r>
              <a:rPr lang="en-US" sz="5000" b="0" u="none" strike="noStrike" dirty="0">
                <a:solidFill>
                  <a:srgbClr val="000000"/>
                </a:solidFill>
                <a:effectLst/>
              </a:rPr>
              <a:t>Such knowledge is too wonderful for me; It is high, I cannot attain it. </a:t>
            </a:r>
          </a:p>
          <a:p>
            <a:pPr marL="0" indent="0">
              <a:buNone/>
            </a:pPr>
            <a:r>
              <a:rPr lang="en-US" sz="5000" dirty="0">
                <a:solidFill>
                  <a:schemeClr val="tx1">
                    <a:alpha val="80000"/>
                  </a:schemeClr>
                </a:solidFill>
              </a:rPr>
              <a:t>Psalm 139:6</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159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7B54B-4E75-06C2-1181-D5D4BF38D19C}"/>
              </a:ext>
            </a:extLst>
          </p:cNvPr>
          <p:cNvSpPr>
            <a:spLocks noGrp="1"/>
          </p:cNvSpPr>
          <p:nvPr>
            <p:ph type="title"/>
          </p:nvPr>
        </p:nvSpPr>
        <p:spPr>
          <a:xfrm>
            <a:off x="1245072" y="1289765"/>
            <a:ext cx="3651101" cy="4270963"/>
          </a:xfrm>
        </p:spPr>
        <p:txBody>
          <a:bodyPr anchor="ctr">
            <a:normAutofit/>
          </a:bodyPr>
          <a:lstStyle/>
          <a:p>
            <a:pPr algn="ctr"/>
            <a:r>
              <a:rPr lang="en-US" sz="5000" b="1" i="1" u="sng" dirty="0">
                <a:solidFill>
                  <a:schemeClr val="bg1"/>
                </a:solidFill>
              </a:rPr>
              <a:t>Remember</a:t>
            </a:r>
            <a:r>
              <a:rPr lang="en-US" sz="5000" dirty="0">
                <a:solidFill>
                  <a:schemeClr val="bg1"/>
                </a:solidFill>
              </a:rPr>
              <a:t>, God is </a:t>
            </a:r>
            <a:r>
              <a:rPr lang="en-US" sz="5000" b="1" i="1" u="sng" dirty="0">
                <a:solidFill>
                  <a:schemeClr val="bg1"/>
                </a:solidFill>
              </a:rPr>
              <a:t>everywhere</a:t>
            </a:r>
            <a:endParaRPr lang="en-US" sz="5000" b="1" dirty="0">
              <a:solidFill>
                <a:schemeClr val="bg1"/>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32BCAEC9-D0E7-D522-D975-E125D66D5A62}"/>
              </a:ext>
            </a:extLst>
          </p:cNvPr>
          <p:cNvSpPr>
            <a:spLocks noGrp="1"/>
          </p:cNvSpPr>
          <p:nvPr>
            <p:ph idx="1"/>
          </p:nvPr>
        </p:nvSpPr>
        <p:spPr>
          <a:xfrm>
            <a:off x="6141245" y="518400"/>
            <a:ext cx="5260178" cy="5837949"/>
          </a:xfrm>
        </p:spPr>
        <p:txBody>
          <a:bodyPr anchor="ctr">
            <a:noAutofit/>
          </a:bodyPr>
          <a:lstStyle/>
          <a:p>
            <a:pPr marL="0" indent="0" algn="ctr">
              <a:buNone/>
            </a:pPr>
            <a:r>
              <a:rPr lang="en-US" sz="3600" b="1" i="0" u="none" strike="noStrike" baseline="30000" dirty="0">
                <a:solidFill>
                  <a:srgbClr val="000000"/>
                </a:solidFill>
                <a:effectLst/>
              </a:rPr>
              <a:t>7 </a:t>
            </a:r>
            <a:r>
              <a:rPr lang="en-US" sz="3600" b="0" i="0" u="none" strike="noStrike" dirty="0">
                <a:solidFill>
                  <a:srgbClr val="000000"/>
                </a:solidFill>
                <a:effectLst/>
              </a:rPr>
              <a:t>Where can I go from Your Spirit? Or where can I flee from Your presence? </a:t>
            </a:r>
            <a:r>
              <a:rPr lang="en-US" sz="3600" b="1" i="0" u="none" strike="noStrike" baseline="30000" dirty="0">
                <a:solidFill>
                  <a:srgbClr val="000000"/>
                </a:solidFill>
                <a:effectLst/>
              </a:rPr>
              <a:t>8 </a:t>
            </a:r>
            <a:r>
              <a:rPr lang="en-US" sz="3600" b="0" i="0" u="none" strike="noStrike" dirty="0">
                <a:solidFill>
                  <a:srgbClr val="000000"/>
                </a:solidFill>
                <a:effectLst/>
              </a:rPr>
              <a:t>If I ascend into heaven, You </a:t>
            </a:r>
            <a:r>
              <a:rPr lang="en-US" sz="3600" b="0" i="1" u="none" strike="noStrike" dirty="0">
                <a:solidFill>
                  <a:srgbClr val="000000"/>
                </a:solidFill>
                <a:effectLst/>
              </a:rPr>
              <a:t>are</a:t>
            </a:r>
            <a:r>
              <a:rPr lang="en-US" sz="3600" b="0" i="0" u="none" strike="noStrike" dirty="0">
                <a:solidFill>
                  <a:srgbClr val="000000"/>
                </a:solidFill>
                <a:effectLst/>
              </a:rPr>
              <a:t> there; If I make my bed in hell, behold, You </a:t>
            </a:r>
            <a:r>
              <a:rPr lang="en-US" sz="3600" b="0" i="1" u="none" strike="noStrike" dirty="0">
                <a:solidFill>
                  <a:srgbClr val="000000"/>
                </a:solidFill>
                <a:effectLst/>
              </a:rPr>
              <a:t>are there. </a:t>
            </a:r>
            <a:r>
              <a:rPr lang="en-US" sz="3600" b="1" i="0" u="none" strike="noStrike" baseline="30000" dirty="0">
                <a:solidFill>
                  <a:srgbClr val="000000"/>
                </a:solidFill>
                <a:effectLst/>
              </a:rPr>
              <a:t>9 </a:t>
            </a:r>
            <a:r>
              <a:rPr lang="en-US" sz="3600" b="0" i="1" u="none" strike="noStrike" dirty="0">
                <a:solidFill>
                  <a:srgbClr val="000000"/>
                </a:solidFill>
                <a:effectLst/>
              </a:rPr>
              <a:t>If</a:t>
            </a:r>
            <a:r>
              <a:rPr lang="en-US" sz="3600" b="0" i="0" u="none" strike="noStrike" dirty="0">
                <a:solidFill>
                  <a:srgbClr val="000000"/>
                </a:solidFill>
                <a:effectLst/>
              </a:rPr>
              <a:t> I take the wings of the morning,</a:t>
            </a:r>
            <a:r>
              <a:rPr lang="en-US" sz="3600" dirty="0">
                <a:solidFill>
                  <a:srgbClr val="000000"/>
                </a:solidFill>
              </a:rPr>
              <a:t> </a:t>
            </a:r>
            <a:r>
              <a:rPr lang="en-US" sz="3600" b="0" i="1" u="none" strike="noStrike" dirty="0">
                <a:solidFill>
                  <a:srgbClr val="000000"/>
                </a:solidFill>
                <a:effectLst/>
              </a:rPr>
              <a:t>And</a:t>
            </a:r>
            <a:r>
              <a:rPr lang="en-US" sz="3600" b="0" i="0" u="none" strike="noStrike" dirty="0">
                <a:solidFill>
                  <a:srgbClr val="000000"/>
                </a:solidFill>
                <a:effectLst/>
              </a:rPr>
              <a:t> dwell in the uttermost parts of the sea,</a:t>
            </a:r>
            <a:br>
              <a:rPr lang="en-US" sz="3600" dirty="0"/>
            </a:br>
            <a:r>
              <a:rPr lang="en-US" sz="3600" dirty="0">
                <a:solidFill>
                  <a:srgbClr val="000000"/>
                </a:solidFill>
              </a:rPr>
              <a:t>Psalm 139:7-9</a:t>
            </a:r>
            <a:endParaRPr lang="en-US" sz="36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26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 name="Rectangle 18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Picture 178" descr="Two music sheets folded to form a heart shape">
            <a:extLst>
              <a:ext uri="{FF2B5EF4-FFF2-40B4-BE49-F238E27FC236}">
                <a16:creationId xmlns:a16="http://schemas.microsoft.com/office/drawing/2014/main" id="{56650A77-0797-45B6-FCEC-B5880CB07B4B}"/>
              </a:ext>
            </a:extLst>
          </p:cNvPr>
          <p:cNvPicPr>
            <a:picLocks noChangeAspect="1"/>
          </p:cNvPicPr>
          <p:nvPr/>
        </p:nvPicPr>
        <p:blipFill rotWithShape="1">
          <a:blip r:embed="rId3">
            <a:alphaModFix amt="35000"/>
          </a:blip>
          <a:srcRect t="14750" b="980"/>
          <a:stretch/>
        </p:blipFill>
        <p:spPr>
          <a:xfrm>
            <a:off x="20" y="10"/>
            <a:ext cx="12191980" cy="6857990"/>
          </a:xfrm>
          <a:prstGeom prst="rect">
            <a:avLst/>
          </a:prstGeom>
        </p:spPr>
      </p:pic>
      <p:sp>
        <p:nvSpPr>
          <p:cNvPr id="169" name="Names with a Purpose"/>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5400">
                <a:solidFill>
                  <a:srgbClr val="FFFB00"/>
                </a:solidFill>
                <a:uFill>
                  <a:solidFill>
                    <a:srgbClr val="FFFB00"/>
                  </a:solidFill>
                </a:uFill>
                <a:latin typeface="Georgia"/>
                <a:ea typeface="Georgia"/>
                <a:cs typeface="Georgia"/>
                <a:sym typeface="Georgia"/>
              </a:defRPr>
            </a:lvl1pPr>
          </a:lstStyle>
          <a:p>
            <a:pPr marL="0" indent="0">
              <a:buClr>
                <a:srgbClr val="FFFB00"/>
              </a:buClr>
              <a:defRPr>
                <a:latin typeface="Georgia"/>
                <a:ea typeface="Georgia"/>
                <a:cs typeface="Georgia"/>
                <a:sym typeface="Georgia"/>
              </a:defRPr>
            </a:pPr>
            <a:r>
              <a:rPr lang="en-US" sz="4400" dirty="0">
                <a:solidFill>
                  <a:srgbClr val="FFFFFF"/>
                </a:solidFill>
                <a:uFill>
                  <a:solidFill>
                    <a:srgbClr val="FFFB00"/>
                  </a:solidFill>
                </a:uFill>
                <a:latin typeface="+mj-lt"/>
                <a:ea typeface="+mj-ea"/>
                <a:cs typeface="+mj-cs"/>
              </a:rPr>
              <a:t>Daniel = </a:t>
            </a:r>
            <a:r>
              <a:rPr lang="en-US" sz="4400" dirty="0">
                <a:solidFill>
                  <a:srgbClr val="FFFFFF"/>
                </a:solidFill>
                <a:latin typeface="+mj-lt"/>
                <a:ea typeface="+mj-ea"/>
                <a:cs typeface="+mj-cs"/>
              </a:rPr>
              <a:t>God is my </a:t>
            </a:r>
            <a:r>
              <a:rPr lang="en-US" sz="4400" b="1" i="1" dirty="0">
                <a:solidFill>
                  <a:srgbClr val="FFFFFF"/>
                </a:solidFill>
                <a:latin typeface="+mj-lt"/>
                <a:ea typeface="+mj-ea"/>
                <a:cs typeface="+mj-cs"/>
              </a:rPr>
              <a:t>judge</a:t>
            </a:r>
          </a:p>
        </p:txBody>
      </p:sp>
      <p:sp>
        <p:nvSpPr>
          <p:cNvPr id="170" name="Judge me, O LORD; for I have walked in mine integrity: I have trusted also in the LORD; therefore I shall not slide.…"/>
          <p:cNvSpPr txBox="1">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indent="0">
              <a:buNone/>
              <a:defRPr>
                <a:latin typeface="Georgia"/>
                <a:ea typeface="Georgia"/>
                <a:cs typeface="Georgia"/>
                <a:sym typeface="Georgia"/>
              </a:defRPr>
            </a:pPr>
            <a:r>
              <a:rPr lang="en-US" sz="4400" b="1" u="sng" dirty="0">
                <a:solidFill>
                  <a:srgbClr val="FFFFFF"/>
                </a:solidFill>
              </a:rPr>
              <a:t>Judge me, O LORD</a:t>
            </a:r>
            <a:r>
              <a:rPr lang="en-US" sz="4400" dirty="0">
                <a:solidFill>
                  <a:srgbClr val="FFFFFF"/>
                </a:solidFill>
              </a:rPr>
              <a:t>; for I have walked in mine integrity: I have trusted also in the LORD; therefore I shall not slide. </a:t>
            </a:r>
          </a:p>
          <a:p>
            <a:pPr marL="0" indent="0">
              <a:buClr>
                <a:srgbClr val="FFFB00"/>
              </a:buClr>
              <a:buNone/>
              <a:defRPr>
                <a:latin typeface="Georgia"/>
                <a:ea typeface="Georgia"/>
                <a:cs typeface="Georgia"/>
                <a:sym typeface="Georgia"/>
              </a:defRPr>
            </a:pPr>
            <a:r>
              <a:rPr lang="en-US" sz="4400" dirty="0">
                <a:solidFill>
                  <a:srgbClr val="FFFFFF"/>
                </a:solidFill>
                <a:uFill>
                  <a:solidFill>
                    <a:srgbClr val="FFFB00"/>
                  </a:solidFill>
                </a:uFill>
              </a:rPr>
              <a:t>Psalm 26:1</a:t>
            </a:r>
          </a:p>
        </p:txBody>
      </p:sp>
    </p:spTree>
    <p:extLst>
      <p:ext uri="{BB962C8B-B14F-4D97-AF65-F5344CB8AC3E}">
        <p14:creationId xmlns:p14="http://schemas.microsoft.com/office/powerpoint/2010/main" val="1423185195"/>
      </p:ext>
    </p:extLst>
  </p:cSld>
  <p:clrMapOvr>
    <a:overrideClrMapping bg1="dk1" tx1="lt1" bg2="dk2" tx2="lt2" accent1="accent1" accent2="accent2" accent3="accent3" accent4="accent4" accent5="accent5" accent6="accent6" hlink="hlink" folHlink="folHlink"/>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Judith Butler - Wikipedia">
            <a:extLst>
              <a:ext uri="{FF2B5EF4-FFF2-40B4-BE49-F238E27FC236}">
                <a16:creationId xmlns:a16="http://schemas.microsoft.com/office/drawing/2014/main" id="{8BDB8870-52B6-5E9A-C457-4BFAF1DCD7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32" y="1577321"/>
            <a:ext cx="2560320" cy="3697212"/>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8" name="Picture 4" descr="Gayle Rubin - Wikipedia">
            <a:extLst>
              <a:ext uri="{FF2B5EF4-FFF2-40B4-BE49-F238E27FC236}">
                <a16:creationId xmlns:a16="http://schemas.microsoft.com/office/drawing/2014/main" id="{3F870810-6A52-58F6-2FCB-B28C07AFED0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20662" y="2049411"/>
            <a:ext cx="2560320" cy="27530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F338B21-9039-1F20-C6D5-FE1292C576DC}"/>
              </a:ext>
            </a:extLst>
          </p:cNvPr>
          <p:cNvSpPr txBox="1"/>
          <p:nvPr/>
        </p:nvSpPr>
        <p:spPr>
          <a:xfrm>
            <a:off x="484633" y="5572152"/>
            <a:ext cx="11283812" cy="369332"/>
          </a:xfrm>
          <a:prstGeom prst="rect">
            <a:avLst/>
          </a:prstGeom>
          <a:noFill/>
        </p:spPr>
        <p:txBody>
          <a:bodyPr wrap="square">
            <a:spAutoFit/>
          </a:bodyPr>
          <a:lstStyle/>
          <a:p>
            <a:pPr algn="ctr"/>
            <a:r>
              <a:rPr lang="en-US" b="1" dirty="0"/>
              <a:t>Judith Butler		Sandy Stone	 	  Susan Stryker 		Gayle Rubin</a:t>
            </a:r>
          </a:p>
        </p:txBody>
      </p:sp>
      <p:pic>
        <p:nvPicPr>
          <p:cNvPr id="1034" name="Picture 10" descr="About | Susan Stryker">
            <a:extLst>
              <a:ext uri="{FF2B5EF4-FFF2-40B4-BE49-F238E27FC236}">
                <a16:creationId xmlns:a16="http://schemas.microsoft.com/office/drawing/2014/main" id="{8C1D0507-D3ED-C1FC-B7ED-87070FB356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674" y="1639473"/>
            <a:ext cx="2785248" cy="371022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andy Stone | All Works | The MFAH Collections">
            <a:extLst>
              <a:ext uri="{FF2B5EF4-FFF2-40B4-BE49-F238E27FC236}">
                <a16:creationId xmlns:a16="http://schemas.microsoft.com/office/drawing/2014/main" id="{5C043FE2-C39F-65C9-5B4A-2FA90F72AF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3151" y="1564305"/>
            <a:ext cx="2780953" cy="37102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8F3DEA8-9523-CB9D-3B60-201734336CE3}"/>
              </a:ext>
            </a:extLst>
          </p:cNvPr>
          <p:cNvSpPr txBox="1"/>
          <p:nvPr/>
        </p:nvSpPr>
        <p:spPr>
          <a:xfrm>
            <a:off x="0" y="574884"/>
            <a:ext cx="12192000" cy="646331"/>
          </a:xfrm>
          <a:prstGeom prst="rect">
            <a:avLst/>
          </a:prstGeom>
          <a:noFill/>
        </p:spPr>
        <p:txBody>
          <a:bodyPr wrap="square">
            <a:spAutoFit/>
          </a:bodyPr>
          <a:lstStyle/>
          <a:p>
            <a:pPr algn="ctr">
              <a:lnSpc>
                <a:spcPct val="90000"/>
              </a:lnSpc>
              <a:spcAft>
                <a:spcPts val="600"/>
              </a:spcAft>
            </a:pPr>
            <a:r>
              <a:rPr lang="en-US" sz="4000" b="1" i="0" u="none" strike="noStrike" dirty="0">
                <a:effectLst/>
              </a:rPr>
              <a:t>New Challengers</a:t>
            </a:r>
            <a:endParaRPr lang="en-US" sz="4000" b="1" dirty="0"/>
          </a:p>
        </p:txBody>
      </p:sp>
    </p:spTree>
    <p:extLst>
      <p:ext uri="{BB962C8B-B14F-4D97-AF65-F5344CB8AC3E}">
        <p14:creationId xmlns:p14="http://schemas.microsoft.com/office/powerpoint/2010/main" val="1500975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7B54B-4E75-06C2-1181-D5D4BF38D19C}"/>
              </a:ext>
            </a:extLst>
          </p:cNvPr>
          <p:cNvSpPr>
            <a:spLocks noGrp="1"/>
          </p:cNvSpPr>
          <p:nvPr>
            <p:ph type="title"/>
          </p:nvPr>
        </p:nvSpPr>
        <p:spPr>
          <a:xfrm>
            <a:off x="1245072" y="1289765"/>
            <a:ext cx="3651101" cy="4270963"/>
          </a:xfrm>
        </p:spPr>
        <p:txBody>
          <a:bodyPr anchor="ctr">
            <a:normAutofit/>
          </a:bodyPr>
          <a:lstStyle/>
          <a:p>
            <a:pPr algn="ctr"/>
            <a:r>
              <a:rPr lang="en-US" sz="5000" dirty="0">
                <a:solidFill>
                  <a:schemeClr val="bg1"/>
                </a:solidFill>
              </a:rPr>
              <a:t>Remember, God is everywhere, and He helps in all </a:t>
            </a:r>
            <a:r>
              <a:rPr lang="en-US" sz="5000" b="1" i="1" u="sng" dirty="0">
                <a:solidFill>
                  <a:schemeClr val="bg1"/>
                </a:solidFill>
              </a:rPr>
              <a:t>situations</a:t>
            </a:r>
            <a:endParaRPr lang="en-US" sz="5000" b="1" dirty="0">
              <a:solidFill>
                <a:schemeClr val="bg1"/>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32BCAEC9-D0E7-D522-D975-E125D66D5A62}"/>
              </a:ext>
            </a:extLst>
          </p:cNvPr>
          <p:cNvSpPr>
            <a:spLocks noGrp="1"/>
          </p:cNvSpPr>
          <p:nvPr>
            <p:ph idx="1"/>
          </p:nvPr>
        </p:nvSpPr>
        <p:spPr>
          <a:xfrm>
            <a:off x="6297233" y="518400"/>
            <a:ext cx="5004175" cy="5837949"/>
          </a:xfrm>
        </p:spPr>
        <p:txBody>
          <a:bodyPr anchor="ctr">
            <a:normAutofit fontScale="62500" lnSpcReduction="20000"/>
          </a:bodyPr>
          <a:lstStyle/>
          <a:p>
            <a:pPr marL="0" indent="0" algn="ctr">
              <a:buNone/>
            </a:pPr>
            <a:r>
              <a:rPr lang="en-US" sz="5400" b="1" i="0" u="none" strike="noStrike" baseline="30000" dirty="0">
                <a:solidFill>
                  <a:srgbClr val="000000"/>
                </a:solidFill>
                <a:effectLst/>
              </a:rPr>
              <a:t>10 </a:t>
            </a:r>
            <a:r>
              <a:rPr lang="en-US" sz="5400" b="0" i="0" u="none" strike="noStrike" dirty="0">
                <a:solidFill>
                  <a:srgbClr val="000000"/>
                </a:solidFill>
                <a:effectLst/>
              </a:rPr>
              <a:t>Even there Your hand shall lead me, And Your right hand shall hold me.</a:t>
            </a:r>
            <a:br>
              <a:rPr lang="en-US" sz="5400" dirty="0"/>
            </a:br>
            <a:r>
              <a:rPr lang="en-US" sz="5400" b="1" i="0" u="none" strike="noStrike" baseline="30000" dirty="0">
                <a:solidFill>
                  <a:srgbClr val="000000"/>
                </a:solidFill>
                <a:effectLst/>
              </a:rPr>
              <a:t>11 </a:t>
            </a:r>
            <a:r>
              <a:rPr lang="en-US" sz="5400" b="0" i="0" u="none" strike="noStrike" dirty="0">
                <a:solidFill>
                  <a:srgbClr val="000000"/>
                </a:solidFill>
                <a:effectLst/>
              </a:rPr>
              <a:t>If I say, “Surely the darkness shall fall on me,” Even the night shall be light about me; </a:t>
            </a:r>
            <a:r>
              <a:rPr lang="en-US" sz="5400" b="1" i="0" u="none" strike="noStrike" baseline="30000" dirty="0">
                <a:solidFill>
                  <a:srgbClr val="000000"/>
                </a:solidFill>
                <a:effectLst/>
              </a:rPr>
              <a:t>12 </a:t>
            </a:r>
            <a:r>
              <a:rPr lang="en-US" sz="5400" b="0" i="0" u="none" strike="noStrike" dirty="0">
                <a:solidFill>
                  <a:srgbClr val="000000"/>
                </a:solidFill>
                <a:effectLst/>
              </a:rPr>
              <a:t>Indeed, the darkness shall not hide from You, But the night shines as the day; The darkness and the light </a:t>
            </a:r>
            <a:r>
              <a:rPr lang="en-US" sz="5400" b="0" i="1" u="none" strike="noStrike" dirty="0">
                <a:solidFill>
                  <a:srgbClr val="000000"/>
                </a:solidFill>
                <a:effectLst/>
              </a:rPr>
              <a:t>are</a:t>
            </a:r>
            <a:r>
              <a:rPr lang="en-US" sz="5400" b="0" i="0" u="none" strike="noStrike" dirty="0">
                <a:solidFill>
                  <a:srgbClr val="000000"/>
                </a:solidFill>
                <a:effectLst/>
              </a:rPr>
              <a:t> both alike </a:t>
            </a:r>
            <a:r>
              <a:rPr lang="en-US" sz="5400" b="0" i="1" u="none" strike="noStrike" dirty="0">
                <a:solidFill>
                  <a:srgbClr val="000000"/>
                </a:solidFill>
                <a:effectLst/>
              </a:rPr>
              <a:t>to You.</a:t>
            </a:r>
          </a:p>
          <a:p>
            <a:pPr marL="0" indent="0" algn="ctr">
              <a:buNone/>
            </a:pPr>
            <a:r>
              <a:rPr lang="en-US" sz="5400" dirty="0">
                <a:solidFill>
                  <a:srgbClr val="000000"/>
                </a:solidFill>
              </a:rPr>
              <a:t>Psalm 139:10-12</a:t>
            </a:r>
            <a:endParaRPr lang="en-US" sz="54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783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022CAF0-B0AE-C0EC-0387-DA20D43A4799}"/>
              </a:ext>
            </a:extLst>
          </p:cNvPr>
          <p:cNvSpPr>
            <a:spLocks noGrp="1"/>
          </p:cNvSpPr>
          <p:nvPr>
            <p:ph type="title"/>
          </p:nvPr>
        </p:nvSpPr>
        <p:spPr>
          <a:xfrm>
            <a:off x="1188069" y="381935"/>
            <a:ext cx="4008583" cy="5974414"/>
          </a:xfrm>
        </p:spPr>
        <p:txBody>
          <a:bodyPr anchor="ctr">
            <a:normAutofit/>
          </a:bodyPr>
          <a:lstStyle/>
          <a:p>
            <a:r>
              <a:rPr lang="en-US" sz="8000" dirty="0">
                <a:solidFill>
                  <a:srgbClr val="FFFFFF"/>
                </a:solidFill>
              </a:rPr>
              <a:t>Why does God know us so well?</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0646CE66-21F3-B7A1-F340-AB0BBAF3AEE3}"/>
              </a:ext>
            </a:extLst>
          </p:cNvPr>
          <p:cNvSpPr>
            <a:spLocks noGrp="1"/>
          </p:cNvSpPr>
          <p:nvPr>
            <p:ph idx="1"/>
          </p:nvPr>
        </p:nvSpPr>
        <p:spPr>
          <a:xfrm>
            <a:off x="6297233" y="518400"/>
            <a:ext cx="4771607" cy="5837949"/>
          </a:xfrm>
        </p:spPr>
        <p:txBody>
          <a:bodyPr anchor="ctr">
            <a:noAutofit/>
          </a:bodyPr>
          <a:lstStyle/>
          <a:p>
            <a:pPr marL="0" indent="0" algn="ctr">
              <a:buNone/>
            </a:pPr>
            <a:r>
              <a:rPr lang="en-US" sz="3000" b="1" i="0" u="none" strike="noStrike" baseline="30000" dirty="0">
                <a:solidFill>
                  <a:schemeClr val="tx1">
                    <a:alpha val="80000"/>
                  </a:schemeClr>
                </a:solidFill>
                <a:effectLst/>
              </a:rPr>
              <a:t>13 </a:t>
            </a:r>
            <a:r>
              <a:rPr lang="en-US" sz="3000" b="0" i="0" u="none" strike="noStrike" dirty="0">
                <a:solidFill>
                  <a:schemeClr val="tx1">
                    <a:alpha val="80000"/>
                  </a:schemeClr>
                </a:solidFill>
                <a:effectLst/>
              </a:rPr>
              <a:t>For You formed my inward parts; You covered me in my mother’s womb.</a:t>
            </a:r>
            <a:br>
              <a:rPr lang="en-US" sz="3000" dirty="0">
                <a:solidFill>
                  <a:schemeClr val="tx1">
                    <a:alpha val="80000"/>
                  </a:schemeClr>
                </a:solidFill>
              </a:rPr>
            </a:br>
            <a:r>
              <a:rPr lang="en-US" sz="3000" b="1" i="0" u="none" strike="noStrike" baseline="30000" dirty="0">
                <a:solidFill>
                  <a:schemeClr val="tx1">
                    <a:alpha val="80000"/>
                  </a:schemeClr>
                </a:solidFill>
                <a:effectLst/>
              </a:rPr>
              <a:t>14 </a:t>
            </a:r>
            <a:r>
              <a:rPr lang="en-US" sz="3000" b="0" i="0" u="none" strike="noStrike" dirty="0">
                <a:solidFill>
                  <a:schemeClr val="tx1">
                    <a:alpha val="80000"/>
                  </a:schemeClr>
                </a:solidFill>
                <a:effectLst/>
              </a:rPr>
              <a:t>I will praise You, for I am fearfully </a:t>
            </a:r>
            <a:r>
              <a:rPr lang="en-US" sz="3000" b="0" i="1" u="none" strike="noStrike" dirty="0">
                <a:solidFill>
                  <a:schemeClr val="tx1">
                    <a:alpha val="80000"/>
                  </a:schemeClr>
                </a:solidFill>
                <a:effectLst/>
              </a:rPr>
              <a:t>and</a:t>
            </a:r>
            <a:r>
              <a:rPr lang="en-US" sz="3000" b="0" i="0" u="none" strike="noStrike" dirty="0">
                <a:solidFill>
                  <a:schemeClr val="tx1">
                    <a:alpha val="80000"/>
                  </a:schemeClr>
                </a:solidFill>
                <a:effectLst/>
              </a:rPr>
              <a:t> wonderfully made; Marvelous are Your works, And </a:t>
            </a:r>
            <a:r>
              <a:rPr lang="en-US" sz="3000" b="0" i="1" u="none" strike="noStrike" dirty="0">
                <a:solidFill>
                  <a:schemeClr val="tx1">
                    <a:alpha val="80000"/>
                  </a:schemeClr>
                </a:solidFill>
                <a:effectLst/>
              </a:rPr>
              <a:t>that</a:t>
            </a:r>
            <a:r>
              <a:rPr lang="en-US" sz="3000" b="0" i="0" u="none" strike="noStrike" dirty="0">
                <a:solidFill>
                  <a:schemeClr val="tx1">
                    <a:alpha val="80000"/>
                  </a:schemeClr>
                </a:solidFill>
                <a:effectLst/>
              </a:rPr>
              <a:t> my soul knows very well. </a:t>
            </a:r>
            <a:r>
              <a:rPr lang="en-US" sz="3000" b="1" i="0" u="none" strike="noStrike" baseline="30000" dirty="0">
                <a:solidFill>
                  <a:schemeClr val="tx1">
                    <a:alpha val="80000"/>
                  </a:schemeClr>
                </a:solidFill>
                <a:effectLst/>
              </a:rPr>
              <a:t>15 </a:t>
            </a:r>
            <a:r>
              <a:rPr lang="en-US" sz="3000" b="0" i="0" u="none" strike="noStrike" dirty="0">
                <a:solidFill>
                  <a:schemeClr val="tx1">
                    <a:alpha val="80000"/>
                  </a:schemeClr>
                </a:solidFill>
                <a:effectLst/>
              </a:rPr>
              <a:t>My frame was not hidden from You, When I was made in secret, </a:t>
            </a:r>
            <a:r>
              <a:rPr lang="en-US" sz="3000" b="0" i="1" u="none" strike="noStrike" dirty="0">
                <a:solidFill>
                  <a:schemeClr val="tx1">
                    <a:alpha val="80000"/>
                  </a:schemeClr>
                </a:solidFill>
                <a:effectLst/>
              </a:rPr>
              <a:t>And</a:t>
            </a:r>
            <a:r>
              <a:rPr lang="en-US" sz="3000" b="0" i="0" u="none" strike="noStrike" dirty="0">
                <a:solidFill>
                  <a:schemeClr val="tx1">
                    <a:alpha val="80000"/>
                  </a:schemeClr>
                </a:solidFill>
                <a:effectLst/>
              </a:rPr>
              <a:t> skillfully wrought in the lowest parts of the earth. </a:t>
            </a:r>
          </a:p>
          <a:p>
            <a:pPr marL="0" indent="0" algn="ctr">
              <a:buNone/>
            </a:pPr>
            <a:r>
              <a:rPr lang="en-US" sz="3000" dirty="0">
                <a:solidFill>
                  <a:schemeClr val="tx1">
                    <a:alpha val="80000"/>
                  </a:schemeClr>
                </a:solidFill>
              </a:rPr>
              <a:t>Psalm 139:13-15</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22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46CE66-21F3-B7A1-F340-AB0BBAF3AEE3}"/>
              </a:ext>
            </a:extLst>
          </p:cNvPr>
          <p:cNvSpPr>
            <a:spLocks noGrp="1"/>
          </p:cNvSpPr>
          <p:nvPr>
            <p:ph idx="1"/>
          </p:nvPr>
        </p:nvSpPr>
        <p:spPr>
          <a:xfrm>
            <a:off x="876692" y="325116"/>
            <a:ext cx="4355265" cy="3447832"/>
          </a:xfrm>
        </p:spPr>
        <p:txBody>
          <a:bodyPr anchor="t">
            <a:noAutofit/>
          </a:bodyPr>
          <a:lstStyle/>
          <a:p>
            <a:pPr marL="0" indent="0">
              <a:buNone/>
            </a:pPr>
            <a:r>
              <a:rPr lang="en-US" sz="3000" b="1" i="0" u="none" strike="noStrike" baseline="30000" dirty="0">
                <a:effectLst/>
              </a:rPr>
              <a:t>13 </a:t>
            </a:r>
            <a:r>
              <a:rPr lang="en-US" sz="3000" b="0" i="0" u="none" strike="noStrike" dirty="0">
                <a:effectLst/>
              </a:rPr>
              <a:t>For You formed my inward parts; You covered me in my mother’s womb. </a:t>
            </a:r>
            <a:r>
              <a:rPr lang="en-US" sz="3000" b="1" i="0" u="none" strike="noStrike" baseline="30000" dirty="0">
                <a:effectLst/>
              </a:rPr>
              <a:t>14 </a:t>
            </a:r>
            <a:r>
              <a:rPr lang="en-US" sz="3000" b="0" i="0" u="none" strike="noStrike" dirty="0">
                <a:effectLst/>
              </a:rPr>
              <a:t>I will praise You, for I am fearfully </a:t>
            </a:r>
            <a:r>
              <a:rPr lang="en-US" sz="3000" b="0" i="1" u="none" strike="noStrike" dirty="0">
                <a:effectLst/>
              </a:rPr>
              <a:t>and</a:t>
            </a:r>
            <a:r>
              <a:rPr lang="en-US" sz="3000" b="0" i="0" u="none" strike="noStrike" dirty="0">
                <a:effectLst/>
              </a:rPr>
              <a:t> wonderfully made; Marvelous are Your works, And </a:t>
            </a:r>
            <a:r>
              <a:rPr lang="en-US" sz="3000" b="0" i="1" u="none" strike="noStrike" dirty="0">
                <a:effectLst/>
              </a:rPr>
              <a:t>that</a:t>
            </a:r>
            <a:r>
              <a:rPr lang="en-US" sz="3000" b="0" i="0" u="none" strike="noStrike" dirty="0">
                <a:effectLst/>
              </a:rPr>
              <a:t> my soul knows very well. </a:t>
            </a:r>
            <a:r>
              <a:rPr lang="en-US" sz="3000" b="1" i="0" u="none" strike="noStrike" baseline="30000" dirty="0">
                <a:effectLst/>
              </a:rPr>
              <a:t>15 </a:t>
            </a:r>
            <a:r>
              <a:rPr lang="en-US" sz="3000" b="0" i="0" u="none" strike="noStrike" dirty="0">
                <a:effectLst/>
              </a:rPr>
              <a:t>My frame was not hidden from You, When I was made in secret, </a:t>
            </a:r>
            <a:r>
              <a:rPr lang="en-US" sz="3000" b="0" i="1" u="none" strike="noStrike" dirty="0">
                <a:effectLst/>
              </a:rPr>
              <a:t>And</a:t>
            </a:r>
            <a:r>
              <a:rPr lang="en-US" sz="3000" b="0" i="0" u="none" strike="noStrike" dirty="0">
                <a:effectLst/>
              </a:rPr>
              <a:t> skillfully wrought in the lowest parts of the earth. </a:t>
            </a:r>
          </a:p>
          <a:p>
            <a:pPr marL="0" indent="0">
              <a:buNone/>
            </a:pPr>
            <a:r>
              <a:rPr lang="en-US" sz="3000" dirty="0"/>
              <a:t>Psalm 139:13-15</a:t>
            </a:r>
          </a:p>
        </p:txBody>
      </p:sp>
      <p:pic>
        <p:nvPicPr>
          <p:cNvPr id="7170" name="Picture 2" descr="Womb milk nourishes human embryo during first weeks of pregnancy | New  Scientist">
            <a:extLst>
              <a:ext uri="{FF2B5EF4-FFF2-40B4-BE49-F238E27FC236}">
                <a16:creationId xmlns:a16="http://schemas.microsoft.com/office/drawing/2014/main" id="{25788464-B229-17C4-6C60-F27A0075D5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46" r="22320" b="-1"/>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7" name="Rectangle 7186">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9" name="Rectangle 7188">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1" name="Rectangle 719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193" name="Rectangle 719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3266180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David Playing The Harp Before Saul - Ivan Tvorozhnikov - WikiArt.org">
            <a:extLst>
              <a:ext uri="{FF2B5EF4-FFF2-40B4-BE49-F238E27FC236}">
                <a16:creationId xmlns:a16="http://schemas.microsoft.com/office/drawing/2014/main" id="{4EEA0CB0-11B2-8886-A9EF-0C3419AE25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01" r="1" b="1"/>
          <a:stretch/>
        </p:blipFill>
        <p:spPr bwMode="auto">
          <a:xfrm>
            <a:off x="196850" y="173518"/>
            <a:ext cx="11798300" cy="65127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CE5C38-4846-A16C-AD97-C66F5E0D90F8}"/>
              </a:ext>
            </a:extLst>
          </p:cNvPr>
          <p:cNvSpPr txBox="1"/>
          <p:nvPr/>
        </p:nvSpPr>
        <p:spPr>
          <a:xfrm>
            <a:off x="3049438" y="6173001"/>
            <a:ext cx="6098874" cy="369332"/>
          </a:xfrm>
          <a:prstGeom prst="rect">
            <a:avLst/>
          </a:prstGeom>
          <a:noFill/>
        </p:spPr>
        <p:txBody>
          <a:bodyPr wrap="square">
            <a:spAutoFit/>
          </a:bodyPr>
          <a:lstStyle/>
          <a:p>
            <a:pPr algn="l"/>
            <a:r>
              <a:rPr lang="en-US" b="0" i="0" strike="noStrike" dirty="0">
                <a:solidFill>
                  <a:schemeClr val="bg1"/>
                </a:solidFill>
                <a:effectLst/>
                <a:latin typeface="Google Sans"/>
                <a:hlinkClick r:id="rId4">
                  <a:extLst>
                    <a:ext uri="{A12FA001-AC4F-418D-AE19-62706E023703}">
                      <ahyp:hlinkClr xmlns:ahyp="http://schemas.microsoft.com/office/drawing/2018/hyperlinkcolor" val="tx"/>
                    </a:ext>
                  </a:extLst>
                </a:hlinkClick>
              </a:rPr>
              <a:t>David Playing The Harp Before Saul - Ivan Tvorozhnikov </a:t>
            </a:r>
          </a:p>
        </p:txBody>
      </p:sp>
    </p:spTree>
    <p:extLst>
      <p:ext uri="{BB962C8B-B14F-4D97-AF65-F5344CB8AC3E}">
        <p14:creationId xmlns:p14="http://schemas.microsoft.com/office/powerpoint/2010/main" val="736395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 person in a robe with a group of people around her&#10;&#10;Description automatically generated">
            <a:extLst>
              <a:ext uri="{FF2B5EF4-FFF2-40B4-BE49-F238E27FC236}">
                <a16:creationId xmlns:a16="http://schemas.microsoft.com/office/drawing/2014/main" id="{06864AF6-A2CF-5346-9DF2-54BA0663D9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63" r="-1" b="9140"/>
          <a:stretch/>
        </p:blipFill>
        <p:spPr bwMode="auto">
          <a:xfrm>
            <a:off x="3767292" y="1123527"/>
            <a:ext cx="4657411" cy="460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D81D04-00AD-5137-7519-1C637843FB5C}"/>
              </a:ext>
            </a:extLst>
          </p:cNvPr>
          <p:cNvSpPr txBox="1"/>
          <p:nvPr/>
        </p:nvSpPr>
        <p:spPr>
          <a:xfrm>
            <a:off x="3049438" y="5691266"/>
            <a:ext cx="6098874" cy="590931"/>
          </a:xfrm>
          <a:prstGeom prst="rect">
            <a:avLst/>
          </a:prstGeom>
          <a:noFill/>
        </p:spPr>
        <p:txBody>
          <a:bodyPr wrap="square">
            <a:spAutoFit/>
          </a:bodyPr>
          <a:lstStyle/>
          <a:p>
            <a:pPr algn="ctr">
              <a:lnSpc>
                <a:spcPct val="90000"/>
              </a:lnSpc>
              <a:spcAft>
                <a:spcPts val="600"/>
              </a:spcAft>
            </a:pPr>
            <a:r>
              <a:rPr lang="en-US" sz="1800" b="0" i="0" u="none" strike="noStrike" dirty="0">
                <a:effectLst/>
              </a:rPr>
              <a:t>Deborah portrayed in </a:t>
            </a:r>
            <a:r>
              <a:rPr lang="en-US" sz="1800" b="0" i="0" u="none" strike="noStrike" dirty="0">
                <a:effectLst/>
                <a:hlinkClick r:id="rId3" tooltip="Gustave Doré's illustrations for La Grande Bible de Tours"/>
              </a:rPr>
              <a:t>Gustave Doré's illustrations for </a:t>
            </a:r>
            <a:r>
              <a:rPr lang="en-US" sz="1800" b="0" i="1" u="none" strike="noStrike" dirty="0">
                <a:effectLst/>
                <a:hlinkClick r:id="rId3" tooltip="Gustave Doré's illustrations for La Grande Bible de Tours"/>
              </a:rPr>
              <a:t>La Grande Bible de Tours</a:t>
            </a:r>
            <a:r>
              <a:rPr lang="en-US" sz="1800" b="0" i="0" u="none" strike="noStrike" dirty="0">
                <a:effectLst/>
              </a:rPr>
              <a:t> (1865)</a:t>
            </a:r>
            <a:endParaRPr lang="en-US" sz="1800" dirty="0"/>
          </a:p>
        </p:txBody>
      </p:sp>
    </p:spTree>
    <p:extLst>
      <p:ext uri="{BB962C8B-B14F-4D97-AF65-F5344CB8AC3E}">
        <p14:creationId xmlns:p14="http://schemas.microsoft.com/office/powerpoint/2010/main" val="2720131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022CAF0-B0AE-C0EC-0387-DA20D43A4799}"/>
              </a:ext>
            </a:extLst>
          </p:cNvPr>
          <p:cNvSpPr>
            <a:spLocks noGrp="1"/>
          </p:cNvSpPr>
          <p:nvPr>
            <p:ph type="title"/>
          </p:nvPr>
        </p:nvSpPr>
        <p:spPr>
          <a:xfrm>
            <a:off x="1188069" y="381935"/>
            <a:ext cx="4008583" cy="5974414"/>
          </a:xfrm>
        </p:spPr>
        <p:txBody>
          <a:bodyPr anchor="ctr">
            <a:normAutofit/>
          </a:bodyPr>
          <a:lstStyle/>
          <a:p>
            <a:r>
              <a:rPr lang="en-US" sz="8000" i="1" u="sng" dirty="0">
                <a:solidFill>
                  <a:srgbClr val="FFFFFF"/>
                </a:solidFill>
              </a:rPr>
              <a:t>Embrace</a:t>
            </a:r>
            <a:r>
              <a:rPr lang="en-US" sz="8000" dirty="0">
                <a:solidFill>
                  <a:srgbClr val="FFFFFF"/>
                </a:solidFill>
              </a:rPr>
              <a:t> God’s design</a:t>
            </a:r>
            <a:endParaRPr lang="en-US" sz="8000" i="1" u="sng" dirty="0">
              <a:solidFill>
                <a:srgbClr val="FFFFFF"/>
              </a:solidFill>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0646CE66-21F3-B7A1-F340-AB0BBAF3AEE3}"/>
              </a:ext>
            </a:extLst>
          </p:cNvPr>
          <p:cNvSpPr>
            <a:spLocks noGrp="1"/>
          </p:cNvSpPr>
          <p:nvPr>
            <p:ph idx="1"/>
          </p:nvPr>
        </p:nvSpPr>
        <p:spPr>
          <a:xfrm>
            <a:off x="6297233" y="518400"/>
            <a:ext cx="4771607" cy="5837949"/>
          </a:xfrm>
        </p:spPr>
        <p:txBody>
          <a:bodyPr anchor="ctr">
            <a:noAutofit/>
          </a:bodyPr>
          <a:lstStyle/>
          <a:p>
            <a:pPr marL="0" indent="0" algn="ctr">
              <a:buNone/>
            </a:pPr>
            <a:r>
              <a:rPr lang="en-US" sz="3500" b="1" i="0" u="none" strike="noStrike" baseline="30000" dirty="0">
                <a:solidFill>
                  <a:schemeClr val="tx1">
                    <a:alpha val="80000"/>
                  </a:schemeClr>
                </a:solidFill>
                <a:effectLst/>
              </a:rPr>
              <a:t>16 </a:t>
            </a:r>
            <a:r>
              <a:rPr lang="en-US" sz="3500" b="0" i="0" u="none" strike="noStrike" dirty="0">
                <a:solidFill>
                  <a:schemeClr val="tx1">
                    <a:alpha val="80000"/>
                  </a:schemeClr>
                </a:solidFill>
                <a:effectLst/>
              </a:rPr>
              <a:t>Your eyes saw my substance, being yet unformed. And in Your book they all were written,</a:t>
            </a:r>
            <a:br>
              <a:rPr lang="en-US" sz="3500" dirty="0">
                <a:solidFill>
                  <a:schemeClr val="tx1">
                    <a:alpha val="80000"/>
                  </a:schemeClr>
                </a:solidFill>
              </a:rPr>
            </a:br>
            <a:r>
              <a:rPr lang="en-US" sz="3500" b="0" i="0" u="none" strike="noStrike" dirty="0">
                <a:solidFill>
                  <a:schemeClr val="tx1">
                    <a:alpha val="80000"/>
                  </a:schemeClr>
                </a:solidFill>
                <a:effectLst/>
              </a:rPr>
              <a:t>The days fashioned for me, When </a:t>
            </a:r>
            <a:r>
              <a:rPr lang="en-US" sz="3500" b="0" i="1" u="none" strike="noStrike" dirty="0">
                <a:solidFill>
                  <a:schemeClr val="tx1">
                    <a:alpha val="80000"/>
                  </a:schemeClr>
                </a:solidFill>
                <a:effectLst/>
              </a:rPr>
              <a:t>as yet there were</a:t>
            </a:r>
            <a:r>
              <a:rPr lang="en-US" sz="3500" b="0" i="0" u="none" strike="noStrike" dirty="0">
                <a:solidFill>
                  <a:schemeClr val="tx1">
                    <a:alpha val="80000"/>
                  </a:schemeClr>
                </a:solidFill>
                <a:effectLst/>
              </a:rPr>
              <a:t> none of them. </a:t>
            </a:r>
          </a:p>
          <a:p>
            <a:pPr marL="0" indent="0" algn="ctr">
              <a:buNone/>
            </a:pPr>
            <a:r>
              <a:rPr lang="en-US" sz="3500" dirty="0">
                <a:solidFill>
                  <a:schemeClr val="tx1">
                    <a:alpha val="80000"/>
                  </a:schemeClr>
                </a:solidFill>
              </a:rPr>
              <a:t>Psalm 139:16</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496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BCF603-618D-6FFF-8F57-E7D44C82BFFC}"/>
              </a:ext>
            </a:extLst>
          </p:cNvPr>
          <p:cNvSpPr>
            <a:spLocks noGrp="1"/>
          </p:cNvSpPr>
          <p:nvPr>
            <p:ph type="title"/>
          </p:nvPr>
        </p:nvSpPr>
        <p:spPr>
          <a:xfrm>
            <a:off x="838200" y="668377"/>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How has God designed us?</a:t>
            </a:r>
          </a:p>
        </p:txBody>
      </p:sp>
      <p:sp>
        <p:nvSpPr>
          <p:cNvPr id="3" name="Content Placeholder 2">
            <a:extLst>
              <a:ext uri="{FF2B5EF4-FFF2-40B4-BE49-F238E27FC236}">
                <a16:creationId xmlns:a16="http://schemas.microsoft.com/office/drawing/2014/main" id="{E0081C64-50E1-37BD-6A0E-66E26DDF9491}"/>
              </a:ext>
            </a:extLst>
          </p:cNvPr>
          <p:cNvSpPr>
            <a:spLocks noGrp="1"/>
          </p:cNvSpPr>
          <p:nvPr>
            <p:ph idx="1"/>
          </p:nvPr>
        </p:nvSpPr>
        <p:spPr>
          <a:xfrm>
            <a:off x="838200" y="2177456"/>
            <a:ext cx="5097780" cy="3795748"/>
          </a:xfrm>
        </p:spPr>
        <p:txBody>
          <a:bodyPr vert="horz" lIns="91440" tIns="45720" rIns="91440" bIns="45720" rtlCol="0">
            <a:normAutofit/>
          </a:bodyPr>
          <a:lstStyle/>
          <a:p>
            <a:r>
              <a:rPr lang="en-US" sz="2400"/>
              <a:t>In His image</a:t>
            </a:r>
          </a:p>
        </p:txBody>
      </p:sp>
      <p:sp>
        <p:nvSpPr>
          <p:cNvPr id="5" name="TextBox 4">
            <a:extLst>
              <a:ext uri="{FF2B5EF4-FFF2-40B4-BE49-F238E27FC236}">
                <a16:creationId xmlns:a16="http://schemas.microsoft.com/office/drawing/2014/main" id="{ED497C34-4D3C-30A1-EAFB-94F4C0E23E21}"/>
              </a:ext>
            </a:extLst>
          </p:cNvPr>
          <p:cNvSpPr txBox="1"/>
          <p:nvPr/>
        </p:nvSpPr>
        <p:spPr>
          <a:xfrm>
            <a:off x="3122762" y="2177456"/>
            <a:ext cx="8231038" cy="3795748"/>
          </a:xfrm>
          <a:prstGeom prst="rect">
            <a:avLst/>
          </a:prstGeom>
        </p:spPr>
        <p:txBody>
          <a:bodyPr vert="horz" lIns="91440" tIns="45720" rIns="91440" bIns="45720" rtlCol="0">
            <a:noAutofit/>
          </a:bodyPr>
          <a:lstStyle/>
          <a:p>
            <a:pPr>
              <a:lnSpc>
                <a:spcPct val="90000"/>
              </a:lnSpc>
              <a:spcAft>
                <a:spcPts val="600"/>
              </a:spcAft>
            </a:pPr>
            <a:r>
              <a:rPr lang="en-US" sz="2500" b="1" i="0" u="none" strike="noStrike" baseline="30000" dirty="0">
                <a:effectLst/>
              </a:rPr>
              <a:t>26 </a:t>
            </a:r>
            <a:r>
              <a:rPr lang="en-US" sz="2500" b="0" i="0" u="none" strike="noStrike" dirty="0">
                <a:effectLst/>
              </a:rPr>
              <a:t>Then God said, “Let Us make man in Our image, according to Our likeness; let them have dominion over the fish of the sea, over the birds of the air, and over the cattle, over all the earth and over every creeping thing that creeps on the earth.” </a:t>
            </a:r>
            <a:r>
              <a:rPr lang="en-US" sz="2500" b="1" i="0" u="none" strike="noStrike" baseline="30000" dirty="0">
                <a:effectLst/>
              </a:rPr>
              <a:t>27 </a:t>
            </a:r>
            <a:r>
              <a:rPr lang="en-US" sz="2500" b="0" i="0" u="none" strike="noStrike" dirty="0">
                <a:effectLst/>
              </a:rPr>
              <a:t>So </a:t>
            </a:r>
            <a:r>
              <a:rPr lang="en-US" sz="2500" b="1" i="0" u="none" strike="noStrike" dirty="0">
                <a:effectLst/>
              </a:rPr>
              <a:t>God created man in His </a:t>
            </a:r>
            <a:r>
              <a:rPr lang="en-US" sz="2500" b="1" i="1" u="none" strike="noStrike" dirty="0">
                <a:effectLst/>
              </a:rPr>
              <a:t>own</a:t>
            </a:r>
            <a:r>
              <a:rPr lang="en-US" sz="2500" b="1" i="0" u="none" strike="noStrike" dirty="0">
                <a:effectLst/>
              </a:rPr>
              <a:t> image</a:t>
            </a:r>
            <a:r>
              <a:rPr lang="en-US" sz="2500" b="0" i="0" u="none" strike="noStrike" dirty="0">
                <a:effectLst/>
              </a:rPr>
              <a:t>; in the image of God He created him; male and female He created them. </a:t>
            </a:r>
            <a:r>
              <a:rPr lang="en-US" sz="2500" b="1" i="0" u="none" strike="noStrike" baseline="30000" dirty="0">
                <a:effectLst/>
              </a:rPr>
              <a:t>28 </a:t>
            </a:r>
            <a:r>
              <a:rPr lang="en-US" sz="2500" b="0" i="0" u="none" strike="noStrike" dirty="0">
                <a:effectLst/>
              </a:rPr>
              <a:t>Then God blessed them, and God said to them, “Be fruitful and multiply; fill the earth and subdue it; have dominion over the fish of the sea, over the birds of the air, and over every living thing that moves on the earth.”</a:t>
            </a:r>
          </a:p>
          <a:p>
            <a:pPr>
              <a:lnSpc>
                <a:spcPct val="90000"/>
              </a:lnSpc>
              <a:spcAft>
                <a:spcPts val="600"/>
              </a:spcAft>
            </a:pPr>
            <a:r>
              <a:rPr lang="en-US" sz="2500" dirty="0"/>
              <a:t>Genesis 1:26-28</a:t>
            </a:r>
          </a:p>
        </p:txBody>
      </p:sp>
    </p:spTree>
    <p:extLst>
      <p:ext uri="{BB962C8B-B14F-4D97-AF65-F5344CB8AC3E}">
        <p14:creationId xmlns:p14="http://schemas.microsoft.com/office/powerpoint/2010/main" val="995888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BCF603-618D-6FFF-8F57-E7D44C82BFFC}"/>
              </a:ext>
            </a:extLst>
          </p:cNvPr>
          <p:cNvSpPr>
            <a:spLocks noGrp="1"/>
          </p:cNvSpPr>
          <p:nvPr>
            <p:ph type="title"/>
          </p:nvPr>
        </p:nvSpPr>
        <p:spPr>
          <a:xfrm>
            <a:off x="838200" y="668377"/>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How has God designed us?</a:t>
            </a:r>
          </a:p>
        </p:txBody>
      </p:sp>
      <p:sp>
        <p:nvSpPr>
          <p:cNvPr id="3" name="Content Placeholder 2">
            <a:extLst>
              <a:ext uri="{FF2B5EF4-FFF2-40B4-BE49-F238E27FC236}">
                <a16:creationId xmlns:a16="http://schemas.microsoft.com/office/drawing/2014/main" id="{E0081C64-50E1-37BD-6A0E-66E26DDF9491}"/>
              </a:ext>
            </a:extLst>
          </p:cNvPr>
          <p:cNvSpPr>
            <a:spLocks noGrp="1"/>
          </p:cNvSpPr>
          <p:nvPr>
            <p:ph idx="1"/>
          </p:nvPr>
        </p:nvSpPr>
        <p:spPr>
          <a:xfrm>
            <a:off x="838200" y="2177456"/>
            <a:ext cx="5097780" cy="3795748"/>
          </a:xfrm>
        </p:spPr>
        <p:txBody>
          <a:bodyPr vert="horz" lIns="91440" tIns="45720" rIns="91440" bIns="45720" rtlCol="0">
            <a:normAutofit/>
          </a:bodyPr>
          <a:lstStyle/>
          <a:p>
            <a:r>
              <a:rPr lang="en-US" sz="2400" dirty="0"/>
              <a:t>In His image</a:t>
            </a:r>
          </a:p>
          <a:p>
            <a:r>
              <a:rPr lang="en-US" sz="2400" dirty="0"/>
              <a:t>Gender</a:t>
            </a:r>
          </a:p>
        </p:txBody>
      </p:sp>
      <p:sp>
        <p:nvSpPr>
          <p:cNvPr id="5" name="TextBox 4">
            <a:extLst>
              <a:ext uri="{FF2B5EF4-FFF2-40B4-BE49-F238E27FC236}">
                <a16:creationId xmlns:a16="http://schemas.microsoft.com/office/drawing/2014/main" id="{ED497C34-4D3C-30A1-EAFB-94F4C0E23E21}"/>
              </a:ext>
            </a:extLst>
          </p:cNvPr>
          <p:cNvSpPr txBox="1"/>
          <p:nvPr/>
        </p:nvSpPr>
        <p:spPr>
          <a:xfrm>
            <a:off x="3467819" y="2177456"/>
            <a:ext cx="7885981" cy="3795748"/>
          </a:xfrm>
          <a:prstGeom prst="rect">
            <a:avLst/>
          </a:prstGeom>
        </p:spPr>
        <p:txBody>
          <a:bodyPr vert="horz" lIns="91440" tIns="45720" rIns="91440" bIns="45720" rtlCol="0">
            <a:noAutofit/>
          </a:bodyPr>
          <a:lstStyle/>
          <a:p>
            <a:pPr>
              <a:lnSpc>
                <a:spcPct val="90000"/>
              </a:lnSpc>
              <a:spcAft>
                <a:spcPts val="600"/>
              </a:spcAft>
            </a:pPr>
            <a:r>
              <a:rPr lang="en-US" sz="2500" i="0" u="none" strike="noStrike" baseline="30000" dirty="0">
                <a:effectLst/>
              </a:rPr>
              <a:t>26 </a:t>
            </a:r>
            <a:r>
              <a:rPr lang="en-US" sz="2500" i="0" u="none" strike="noStrike" dirty="0">
                <a:effectLst/>
              </a:rPr>
              <a:t>Then God said, “Let Us make man in Our image, according to Our likeness; let them have dominion over the fish of the sea, over the birds of the air, and over the cattle, over all the earth and over every creeping thing that creeps on the earth.” </a:t>
            </a:r>
            <a:r>
              <a:rPr lang="en-US" sz="2500" i="0" u="none" strike="noStrike" baseline="30000" dirty="0">
                <a:effectLst/>
              </a:rPr>
              <a:t>27 </a:t>
            </a:r>
            <a:r>
              <a:rPr lang="en-US" sz="2500" i="0" u="none" strike="noStrike" dirty="0">
                <a:effectLst/>
              </a:rPr>
              <a:t>So God created man in His </a:t>
            </a:r>
            <a:r>
              <a:rPr lang="en-US" sz="2500" i="1" u="none" strike="noStrike" dirty="0">
                <a:effectLst/>
              </a:rPr>
              <a:t>own</a:t>
            </a:r>
            <a:r>
              <a:rPr lang="en-US" sz="2500" i="0" u="none" strike="noStrike" dirty="0">
                <a:effectLst/>
              </a:rPr>
              <a:t> image; in the image of God He created him; </a:t>
            </a:r>
            <a:r>
              <a:rPr lang="en-US" sz="2500" b="1" i="0" u="none" strike="noStrike" dirty="0">
                <a:effectLst/>
              </a:rPr>
              <a:t>male and female He created them</a:t>
            </a:r>
            <a:r>
              <a:rPr lang="en-US" sz="2500" i="0" u="none" strike="noStrike" dirty="0">
                <a:effectLst/>
              </a:rPr>
              <a:t>. </a:t>
            </a:r>
            <a:r>
              <a:rPr lang="en-US" sz="2500" i="0" u="none" strike="noStrike" baseline="30000" dirty="0">
                <a:effectLst/>
              </a:rPr>
              <a:t>28 </a:t>
            </a:r>
            <a:r>
              <a:rPr lang="en-US" sz="2500" i="0" u="none" strike="noStrike" dirty="0">
                <a:effectLst/>
              </a:rPr>
              <a:t>Then God blessed them, and God said to them, “Be fruitful and multiply; fill the earth and subdue it; have dominion over the fish of the sea, over the birds of the air, and over every living thing that moves on the earth.”</a:t>
            </a:r>
          </a:p>
          <a:p>
            <a:pPr>
              <a:lnSpc>
                <a:spcPct val="90000"/>
              </a:lnSpc>
              <a:spcAft>
                <a:spcPts val="600"/>
              </a:spcAft>
            </a:pPr>
            <a:r>
              <a:rPr lang="en-US" sz="2500" dirty="0"/>
              <a:t>Genesis 1:26-28</a:t>
            </a:r>
          </a:p>
        </p:txBody>
      </p:sp>
    </p:spTree>
    <p:extLst>
      <p:ext uri="{BB962C8B-B14F-4D97-AF65-F5344CB8AC3E}">
        <p14:creationId xmlns:p14="http://schemas.microsoft.com/office/powerpoint/2010/main" val="3474128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BCF603-618D-6FFF-8F57-E7D44C82BFFC}"/>
              </a:ext>
            </a:extLst>
          </p:cNvPr>
          <p:cNvSpPr>
            <a:spLocks noGrp="1"/>
          </p:cNvSpPr>
          <p:nvPr>
            <p:ph type="title"/>
          </p:nvPr>
        </p:nvSpPr>
        <p:spPr>
          <a:xfrm>
            <a:off x="838200" y="668377"/>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How has God designed us?</a:t>
            </a:r>
          </a:p>
        </p:txBody>
      </p:sp>
      <p:sp>
        <p:nvSpPr>
          <p:cNvPr id="3" name="Content Placeholder 2">
            <a:extLst>
              <a:ext uri="{FF2B5EF4-FFF2-40B4-BE49-F238E27FC236}">
                <a16:creationId xmlns:a16="http://schemas.microsoft.com/office/drawing/2014/main" id="{E0081C64-50E1-37BD-6A0E-66E26DDF9491}"/>
              </a:ext>
            </a:extLst>
          </p:cNvPr>
          <p:cNvSpPr>
            <a:spLocks noGrp="1"/>
          </p:cNvSpPr>
          <p:nvPr>
            <p:ph idx="1"/>
          </p:nvPr>
        </p:nvSpPr>
        <p:spPr>
          <a:xfrm>
            <a:off x="838200" y="2177456"/>
            <a:ext cx="5097780" cy="3795748"/>
          </a:xfrm>
        </p:spPr>
        <p:txBody>
          <a:bodyPr vert="horz" lIns="91440" tIns="45720" rIns="91440" bIns="45720" rtlCol="0">
            <a:normAutofit/>
          </a:bodyPr>
          <a:lstStyle/>
          <a:p>
            <a:r>
              <a:rPr lang="en-US" sz="2400" dirty="0"/>
              <a:t>Gender roles</a:t>
            </a:r>
          </a:p>
          <a:p>
            <a:r>
              <a:rPr lang="en-US" sz="2400" dirty="0"/>
              <a:t>Marriage</a:t>
            </a:r>
          </a:p>
        </p:txBody>
      </p:sp>
      <p:sp>
        <p:nvSpPr>
          <p:cNvPr id="5" name="TextBox 4">
            <a:extLst>
              <a:ext uri="{FF2B5EF4-FFF2-40B4-BE49-F238E27FC236}">
                <a16:creationId xmlns:a16="http://schemas.microsoft.com/office/drawing/2014/main" id="{ED497C34-4D3C-30A1-EAFB-94F4C0E23E21}"/>
              </a:ext>
            </a:extLst>
          </p:cNvPr>
          <p:cNvSpPr txBox="1"/>
          <p:nvPr/>
        </p:nvSpPr>
        <p:spPr>
          <a:xfrm>
            <a:off x="3968151" y="2177456"/>
            <a:ext cx="7385649" cy="3795748"/>
          </a:xfrm>
          <a:prstGeom prst="rect">
            <a:avLst/>
          </a:prstGeom>
        </p:spPr>
        <p:txBody>
          <a:bodyPr vert="horz" lIns="91440" tIns="45720" rIns="91440" bIns="45720" rtlCol="0">
            <a:noAutofit/>
          </a:bodyPr>
          <a:lstStyle/>
          <a:p>
            <a:pPr>
              <a:lnSpc>
                <a:spcPct val="90000"/>
              </a:lnSpc>
              <a:spcAft>
                <a:spcPts val="600"/>
              </a:spcAft>
            </a:pPr>
            <a:r>
              <a:rPr lang="en-US" sz="2400" b="1" i="0" u="none" strike="noStrike" baseline="30000" dirty="0">
                <a:effectLst/>
              </a:rPr>
              <a:t>21 </a:t>
            </a:r>
            <a:r>
              <a:rPr lang="en-US" sz="2400" b="0" i="0" u="none" strike="noStrike" dirty="0">
                <a:effectLst/>
              </a:rPr>
              <a:t>And the Lord God caused a deep sleep to fall on Adam, and he slept; and He took one of his ribs, and closed up the flesh in its place. </a:t>
            </a:r>
            <a:r>
              <a:rPr lang="en-US" sz="2400" b="1" i="0" u="none" strike="noStrike" baseline="30000" dirty="0">
                <a:effectLst/>
              </a:rPr>
              <a:t>22 </a:t>
            </a:r>
            <a:r>
              <a:rPr lang="en-US" sz="2400" b="0" i="0" u="none" strike="noStrike" dirty="0">
                <a:effectLst/>
              </a:rPr>
              <a:t>Then the rib which the Lord God had taken from man He made into a woman, and He brought her to the man. </a:t>
            </a:r>
            <a:r>
              <a:rPr lang="en-US" sz="2400" b="1" i="0" u="none" strike="noStrike" baseline="30000" dirty="0">
                <a:effectLst/>
              </a:rPr>
              <a:t>23 </a:t>
            </a:r>
            <a:r>
              <a:rPr lang="en-US" sz="2400" b="0" i="0" u="none" strike="noStrike" dirty="0">
                <a:effectLst/>
              </a:rPr>
              <a:t>And Adam said: “This </a:t>
            </a:r>
            <a:r>
              <a:rPr lang="en-US" sz="2400" b="0" i="1" u="none" strike="noStrike" dirty="0">
                <a:effectLst/>
              </a:rPr>
              <a:t>is</a:t>
            </a:r>
            <a:r>
              <a:rPr lang="en-US" sz="2400" b="0" i="0" u="none" strike="noStrike" dirty="0">
                <a:effectLst/>
              </a:rPr>
              <a:t> now bone of my bones And flesh of my flesh; She shall be called Woman, Because she was taken out of Man.” </a:t>
            </a:r>
            <a:r>
              <a:rPr lang="en-US" sz="2400" b="1" i="0" u="none" strike="noStrike" baseline="30000" dirty="0">
                <a:effectLst/>
              </a:rPr>
              <a:t>24 </a:t>
            </a:r>
            <a:r>
              <a:rPr lang="en-US" sz="2400" b="0" i="0" u="none" strike="noStrike" dirty="0">
                <a:effectLst/>
              </a:rPr>
              <a:t>Therefore a man shall leave his father and mother and be</a:t>
            </a:r>
            <a:r>
              <a:rPr lang="en-US" sz="2400" baseline="30000" dirty="0"/>
              <a:t> </a:t>
            </a:r>
            <a:r>
              <a:rPr lang="en-US" sz="2400" b="0" i="0" u="none" strike="noStrike" dirty="0">
                <a:effectLst/>
              </a:rPr>
              <a:t>joined to his wife, and they shall become one flesh. </a:t>
            </a:r>
            <a:r>
              <a:rPr lang="en-US" sz="2400" b="1" i="0" u="none" strike="noStrike" baseline="30000" dirty="0">
                <a:effectLst/>
              </a:rPr>
              <a:t>25 </a:t>
            </a:r>
            <a:r>
              <a:rPr lang="en-US" sz="2400" b="0" i="0" u="none" strike="noStrike" dirty="0">
                <a:effectLst/>
              </a:rPr>
              <a:t>And they were both naked, the man and his wife, and were not ashamed.</a:t>
            </a:r>
          </a:p>
          <a:p>
            <a:pPr>
              <a:lnSpc>
                <a:spcPct val="90000"/>
              </a:lnSpc>
              <a:spcAft>
                <a:spcPts val="600"/>
              </a:spcAft>
            </a:pPr>
            <a:r>
              <a:rPr lang="en-US" sz="2400" dirty="0"/>
              <a:t>Genesis 2:21-25</a:t>
            </a:r>
            <a:endParaRPr lang="en-US" sz="2400" b="0" i="0" u="none" strike="noStrike" dirty="0">
              <a:effectLst/>
            </a:endParaRPr>
          </a:p>
        </p:txBody>
      </p:sp>
    </p:spTree>
    <p:extLst>
      <p:ext uri="{BB962C8B-B14F-4D97-AF65-F5344CB8AC3E}">
        <p14:creationId xmlns:p14="http://schemas.microsoft.com/office/powerpoint/2010/main" val="2354581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BCF603-618D-6FFF-8F57-E7D44C82BFFC}"/>
              </a:ext>
            </a:extLst>
          </p:cNvPr>
          <p:cNvSpPr>
            <a:spLocks noGrp="1"/>
          </p:cNvSpPr>
          <p:nvPr>
            <p:ph type="title"/>
          </p:nvPr>
        </p:nvSpPr>
        <p:spPr>
          <a:xfrm>
            <a:off x="1452656" y="1444741"/>
            <a:ext cx="9357865" cy="1041901"/>
          </a:xfrm>
        </p:spPr>
        <p:txBody>
          <a:bodyPr vert="horz" lIns="91440" tIns="45720" rIns="91440" bIns="45720" rtlCol="0" anchor="ctr">
            <a:normAutofit/>
          </a:bodyPr>
          <a:lstStyle/>
          <a:p>
            <a:r>
              <a:rPr lang="en-US" sz="4000" kern="1200">
                <a:solidFill>
                  <a:schemeClr val="tx1"/>
                </a:solidFill>
                <a:latin typeface="+mj-lt"/>
                <a:ea typeface="+mj-ea"/>
                <a:cs typeface="+mj-cs"/>
              </a:rPr>
              <a:t>How has God designed us?</a:t>
            </a:r>
          </a:p>
        </p:txBody>
      </p:sp>
      <p:sp>
        <p:nvSpPr>
          <p:cNvPr id="3" name="Content Placeholder 2">
            <a:extLst>
              <a:ext uri="{FF2B5EF4-FFF2-40B4-BE49-F238E27FC236}">
                <a16:creationId xmlns:a16="http://schemas.microsoft.com/office/drawing/2014/main" id="{E0081C64-50E1-37BD-6A0E-66E26DDF9491}"/>
              </a:ext>
            </a:extLst>
          </p:cNvPr>
          <p:cNvSpPr>
            <a:spLocks noGrp="1"/>
          </p:cNvSpPr>
          <p:nvPr>
            <p:ph idx="1"/>
          </p:nvPr>
        </p:nvSpPr>
        <p:spPr>
          <a:xfrm>
            <a:off x="1452656" y="2701427"/>
            <a:ext cx="4483324" cy="2699968"/>
          </a:xfrm>
        </p:spPr>
        <p:txBody>
          <a:bodyPr vert="horz" lIns="91440" tIns="45720" rIns="91440" bIns="45720" rtlCol="0">
            <a:normAutofit/>
          </a:bodyPr>
          <a:lstStyle/>
          <a:p>
            <a:r>
              <a:rPr lang="en-US" sz="2000" dirty="0"/>
              <a:t>Parenthood</a:t>
            </a:r>
          </a:p>
        </p:txBody>
      </p:sp>
      <p:sp>
        <p:nvSpPr>
          <p:cNvPr id="5" name="TextBox 4">
            <a:extLst>
              <a:ext uri="{FF2B5EF4-FFF2-40B4-BE49-F238E27FC236}">
                <a16:creationId xmlns:a16="http://schemas.microsoft.com/office/drawing/2014/main" id="{ED497C34-4D3C-30A1-EAFB-94F4C0E23E21}"/>
              </a:ext>
            </a:extLst>
          </p:cNvPr>
          <p:cNvSpPr txBox="1"/>
          <p:nvPr/>
        </p:nvSpPr>
        <p:spPr>
          <a:xfrm>
            <a:off x="4209692" y="2701427"/>
            <a:ext cx="6600830" cy="2699968"/>
          </a:xfrm>
          <a:prstGeom prst="rect">
            <a:avLst/>
          </a:prstGeom>
        </p:spPr>
        <p:txBody>
          <a:bodyPr vert="horz" lIns="91440" tIns="45720" rIns="91440" bIns="45720" rtlCol="0">
            <a:noAutofit/>
          </a:bodyPr>
          <a:lstStyle/>
          <a:p>
            <a:pPr>
              <a:lnSpc>
                <a:spcPct val="90000"/>
              </a:lnSpc>
              <a:spcAft>
                <a:spcPts val="600"/>
              </a:spcAft>
            </a:pPr>
            <a:r>
              <a:rPr lang="en-US" sz="2000" i="0" u="none" strike="noStrike" baseline="30000" dirty="0">
                <a:effectLst/>
              </a:rPr>
              <a:t>26 </a:t>
            </a:r>
            <a:r>
              <a:rPr lang="en-US" sz="2000" i="0" u="none" strike="noStrike" dirty="0">
                <a:effectLst/>
              </a:rPr>
              <a:t>Then God said, “Let Us make man in Our image, according to Our likeness; let them have dominion over the fish of the sea, over the birds of the air, and over the cattle, over all the earth and over every creeping thing that creeps on the earth.” </a:t>
            </a:r>
            <a:r>
              <a:rPr lang="en-US" sz="2000" i="0" u="none" strike="noStrike" baseline="30000" dirty="0">
                <a:effectLst/>
              </a:rPr>
              <a:t>27 </a:t>
            </a:r>
            <a:r>
              <a:rPr lang="en-US" sz="2000" i="0" u="none" strike="noStrike" dirty="0">
                <a:effectLst/>
              </a:rPr>
              <a:t>So God created man in His </a:t>
            </a:r>
            <a:r>
              <a:rPr lang="en-US" sz="2000" i="1" u="none" strike="noStrike" dirty="0">
                <a:effectLst/>
              </a:rPr>
              <a:t>own</a:t>
            </a:r>
            <a:r>
              <a:rPr lang="en-US" sz="2000" i="0" u="none" strike="noStrike" dirty="0">
                <a:effectLst/>
              </a:rPr>
              <a:t> image; in the image of God He created him; male and female He created them. </a:t>
            </a:r>
            <a:r>
              <a:rPr lang="en-US" sz="2000" i="0" u="none" strike="noStrike" baseline="30000" dirty="0">
                <a:effectLst/>
              </a:rPr>
              <a:t>28 </a:t>
            </a:r>
            <a:r>
              <a:rPr lang="en-US" sz="2000" i="0" u="none" strike="noStrike" dirty="0">
                <a:effectLst/>
              </a:rPr>
              <a:t>Then God blessed them, and God said to them, “</a:t>
            </a:r>
            <a:r>
              <a:rPr lang="en-US" sz="2000" b="1" i="0" u="none" strike="noStrike" dirty="0">
                <a:effectLst/>
              </a:rPr>
              <a:t>Be fruitful and multiply</a:t>
            </a:r>
            <a:r>
              <a:rPr lang="en-US" sz="2000" i="0" u="none" strike="noStrike" dirty="0">
                <a:effectLst/>
              </a:rPr>
              <a:t>; fill the earth and subdue it; have dominion over the fish of the sea, over the birds of the air, and over every living thing that moves on the earth.”</a:t>
            </a:r>
          </a:p>
          <a:p>
            <a:pPr>
              <a:lnSpc>
                <a:spcPct val="90000"/>
              </a:lnSpc>
              <a:spcAft>
                <a:spcPts val="600"/>
              </a:spcAft>
            </a:pPr>
            <a:r>
              <a:rPr lang="en-US" sz="2000" dirty="0"/>
              <a:t>Genesis 1:26-28</a:t>
            </a:r>
          </a:p>
        </p:txBody>
      </p:sp>
    </p:spTree>
    <p:extLst>
      <p:ext uri="{BB962C8B-B14F-4D97-AF65-F5344CB8AC3E}">
        <p14:creationId xmlns:p14="http://schemas.microsoft.com/office/powerpoint/2010/main" val="240924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D8FE08-EAC9-11A9-CE71-E8FEF5C07B3B}"/>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4000" b="0" i="0" u="none" strike="noStrike" dirty="0">
                <a:effectLst/>
              </a:rPr>
              <a:t>Leningrad Codex A.</a:t>
            </a:r>
            <a:r>
              <a:rPr lang="en-US" sz="4000" dirty="0"/>
              <a:t>D. 1008</a:t>
            </a:r>
          </a:p>
        </p:txBody>
      </p:sp>
      <p:pic>
        <p:nvPicPr>
          <p:cNvPr id="2050" name="Picture 2" descr="undefined">
            <a:extLst>
              <a:ext uri="{FF2B5EF4-FFF2-40B4-BE49-F238E27FC236}">
                <a16:creationId xmlns:a16="http://schemas.microsoft.com/office/drawing/2014/main" id="{21A6740E-A06D-D6FD-0B48-C344FF285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954" r="1" b="1598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B8C99-DBDD-0620-F3D4-18D6D617D5C1}"/>
              </a:ext>
            </a:extLst>
          </p:cNvPr>
          <p:cNvSpPr txBox="1"/>
          <p:nvPr/>
        </p:nvSpPr>
        <p:spPr>
          <a:xfrm>
            <a:off x="640080" y="924002"/>
            <a:ext cx="6098874" cy="1277273"/>
          </a:xfrm>
          <a:prstGeom prst="rect">
            <a:avLst/>
          </a:prstGeom>
          <a:noFill/>
        </p:spPr>
        <p:txBody>
          <a:bodyPr wrap="square">
            <a:spAutoFit/>
          </a:bodyPr>
          <a:lstStyle/>
          <a:p>
            <a:pPr>
              <a:lnSpc>
                <a:spcPct val="90000"/>
              </a:lnSpc>
              <a:spcAft>
                <a:spcPts val="600"/>
              </a:spcAft>
            </a:pPr>
            <a:r>
              <a:rPr lang="en-US" sz="4000" b="0" i="0" u="none" strike="noStrike" dirty="0">
                <a:effectLst/>
              </a:rPr>
              <a:t>Answers in </a:t>
            </a:r>
          </a:p>
          <a:p>
            <a:pPr>
              <a:lnSpc>
                <a:spcPct val="90000"/>
              </a:lnSpc>
              <a:spcAft>
                <a:spcPts val="600"/>
              </a:spcAft>
            </a:pPr>
            <a:r>
              <a:rPr lang="en-US" sz="4000" b="0" i="0" u="none" strike="noStrike" dirty="0">
                <a:effectLst/>
              </a:rPr>
              <a:t>Ancient Words</a:t>
            </a:r>
            <a:endParaRPr lang="en-US" sz="4000" dirty="0"/>
          </a:p>
        </p:txBody>
      </p:sp>
    </p:spTree>
    <p:extLst>
      <p:ext uri="{BB962C8B-B14F-4D97-AF65-F5344CB8AC3E}">
        <p14:creationId xmlns:p14="http://schemas.microsoft.com/office/powerpoint/2010/main" val="3248148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646CE66-21F3-B7A1-F340-AB0BBAF3AEE3}"/>
              </a:ext>
            </a:extLst>
          </p:cNvPr>
          <p:cNvSpPr>
            <a:spLocks noGrp="1"/>
          </p:cNvSpPr>
          <p:nvPr>
            <p:ph idx="1"/>
          </p:nvPr>
        </p:nvSpPr>
        <p:spPr>
          <a:xfrm>
            <a:off x="6297233" y="518400"/>
            <a:ext cx="4771607" cy="5837949"/>
          </a:xfrm>
        </p:spPr>
        <p:txBody>
          <a:bodyPr anchor="ctr">
            <a:noAutofit/>
          </a:bodyPr>
          <a:lstStyle/>
          <a:p>
            <a:pPr marL="0" indent="0">
              <a:buNone/>
            </a:pPr>
            <a:r>
              <a:rPr lang="en-US" sz="3000" b="1" i="0" u="none" strike="noStrike" baseline="30000" dirty="0">
                <a:solidFill>
                  <a:schemeClr val="tx1">
                    <a:alpha val="80000"/>
                  </a:schemeClr>
                </a:solidFill>
                <a:effectLst/>
                <a:latin typeface="system-ui"/>
              </a:rPr>
              <a:t>17 </a:t>
            </a:r>
            <a:r>
              <a:rPr lang="en-US" sz="3000" b="0" i="0" u="none" strike="noStrike" dirty="0">
                <a:solidFill>
                  <a:schemeClr val="tx1">
                    <a:alpha val="80000"/>
                  </a:schemeClr>
                </a:solidFill>
                <a:effectLst/>
                <a:latin typeface="system-ui"/>
              </a:rPr>
              <a:t>How precious also are Your thoughts to me, O God!</a:t>
            </a:r>
            <a:br>
              <a:rPr lang="en-US" sz="3000" dirty="0">
                <a:solidFill>
                  <a:schemeClr val="tx1">
                    <a:alpha val="80000"/>
                  </a:schemeClr>
                </a:solidFill>
              </a:rPr>
            </a:br>
            <a:r>
              <a:rPr lang="en-US" sz="3000" b="0" i="0" u="none" strike="noStrike" dirty="0">
                <a:solidFill>
                  <a:schemeClr val="tx1">
                    <a:alpha val="80000"/>
                  </a:schemeClr>
                </a:solidFill>
                <a:effectLst/>
                <a:latin typeface="system-ui"/>
              </a:rPr>
              <a:t>How great is the sum of them!</a:t>
            </a:r>
            <a:br>
              <a:rPr lang="en-US" sz="3000" dirty="0">
                <a:solidFill>
                  <a:schemeClr val="tx1">
                    <a:alpha val="80000"/>
                  </a:schemeClr>
                </a:solidFill>
              </a:rPr>
            </a:br>
            <a:r>
              <a:rPr lang="en-US" sz="3000" b="1" i="0" u="none" strike="noStrike" baseline="30000" dirty="0">
                <a:solidFill>
                  <a:schemeClr val="tx1">
                    <a:alpha val="80000"/>
                  </a:schemeClr>
                </a:solidFill>
                <a:effectLst/>
                <a:latin typeface="system-ui"/>
              </a:rPr>
              <a:t>18 </a:t>
            </a:r>
            <a:r>
              <a:rPr lang="en-US" sz="3000" b="0" i="1" u="none" strike="noStrike" dirty="0">
                <a:solidFill>
                  <a:schemeClr val="tx1">
                    <a:alpha val="80000"/>
                  </a:schemeClr>
                </a:solidFill>
                <a:effectLst/>
                <a:latin typeface="system-ui"/>
              </a:rPr>
              <a:t>If</a:t>
            </a:r>
            <a:r>
              <a:rPr lang="en-US" sz="3000" b="0" i="0" u="none" strike="noStrike" dirty="0">
                <a:solidFill>
                  <a:schemeClr val="tx1">
                    <a:alpha val="80000"/>
                  </a:schemeClr>
                </a:solidFill>
                <a:effectLst/>
                <a:latin typeface="system-ui"/>
              </a:rPr>
              <a:t> I should count them, they would be more in number than the sand;</a:t>
            </a:r>
            <a:br>
              <a:rPr lang="en-US" sz="3000" dirty="0">
                <a:solidFill>
                  <a:schemeClr val="tx1">
                    <a:alpha val="80000"/>
                  </a:schemeClr>
                </a:solidFill>
              </a:rPr>
            </a:br>
            <a:r>
              <a:rPr lang="en-US" sz="3000" b="0" i="0" u="none" strike="noStrike" dirty="0">
                <a:solidFill>
                  <a:schemeClr val="tx1">
                    <a:alpha val="80000"/>
                  </a:schemeClr>
                </a:solidFill>
                <a:effectLst/>
                <a:latin typeface="system-ui"/>
              </a:rPr>
              <a:t>When I awake, I am still with You.</a:t>
            </a:r>
          </a:p>
          <a:p>
            <a:pPr marL="0" indent="0">
              <a:buNone/>
            </a:pPr>
            <a:r>
              <a:rPr lang="en-US" sz="3000" dirty="0">
                <a:solidFill>
                  <a:schemeClr val="tx1">
                    <a:alpha val="80000"/>
                  </a:schemeClr>
                </a:solidFill>
                <a:latin typeface="system-ui"/>
              </a:rPr>
              <a:t>Psalm 139:17-18</a:t>
            </a:r>
            <a:endParaRPr lang="en-US" sz="3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857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BCF603-618D-6FFF-8F57-E7D44C82BFFC}"/>
              </a:ext>
            </a:extLst>
          </p:cNvPr>
          <p:cNvSpPr>
            <a:spLocks noGrp="1"/>
          </p:cNvSpPr>
          <p:nvPr>
            <p:ph type="title"/>
          </p:nvPr>
        </p:nvSpPr>
        <p:spPr>
          <a:xfrm>
            <a:off x="1198181" y="557189"/>
            <a:ext cx="9795637" cy="1104857"/>
          </a:xfrm>
        </p:spPr>
        <p:txBody>
          <a:bodyPr vert="horz" lIns="91440" tIns="45720" rIns="91440" bIns="45720" rtlCol="0" anchor="b">
            <a:normAutofit/>
          </a:bodyPr>
          <a:lstStyle/>
          <a:p>
            <a:pPr algn="ctr"/>
            <a:r>
              <a:rPr lang="en-US" sz="3600" dirty="0"/>
              <a:t>What are the messages of the enemies of God?</a:t>
            </a:r>
          </a:p>
        </p:txBody>
      </p:sp>
      <p:pic>
        <p:nvPicPr>
          <p:cNvPr id="3" name="Picture 2" descr="Happy Singlehood by Elyakim Kislev">
            <a:extLst>
              <a:ext uri="{FF2B5EF4-FFF2-40B4-BE49-F238E27FC236}">
                <a16:creationId xmlns:a16="http://schemas.microsoft.com/office/drawing/2014/main" id="{600A5004-0799-2D27-3F95-5532950C77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9784" y="2785950"/>
            <a:ext cx="2346165" cy="35148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BFFEC1-FE34-CD3B-2C5A-59B999342121}"/>
              </a:ext>
            </a:extLst>
          </p:cNvPr>
          <p:cNvPicPr>
            <a:picLocks noChangeAspect="1"/>
          </p:cNvPicPr>
          <p:nvPr/>
        </p:nvPicPr>
        <p:blipFill>
          <a:blip r:embed="rId3"/>
          <a:stretch>
            <a:fillRect/>
          </a:stretch>
        </p:blipFill>
        <p:spPr>
          <a:xfrm>
            <a:off x="4444566" y="2785950"/>
            <a:ext cx="3295175" cy="3514855"/>
          </a:xfrm>
          <a:prstGeom prst="rect">
            <a:avLst/>
          </a:prstGeom>
        </p:spPr>
      </p:pic>
      <p:pic>
        <p:nvPicPr>
          <p:cNvPr id="4" name="Picture 3">
            <a:extLst>
              <a:ext uri="{FF2B5EF4-FFF2-40B4-BE49-F238E27FC236}">
                <a16:creationId xmlns:a16="http://schemas.microsoft.com/office/drawing/2014/main" id="{389354F5-B9BB-00AD-B49A-558475210C72}"/>
              </a:ext>
            </a:extLst>
          </p:cNvPr>
          <p:cNvPicPr>
            <a:picLocks noChangeAspect="1"/>
          </p:cNvPicPr>
          <p:nvPr/>
        </p:nvPicPr>
        <p:blipFill>
          <a:blip r:embed="rId4"/>
          <a:stretch>
            <a:fillRect/>
          </a:stretch>
        </p:blipFill>
        <p:spPr>
          <a:xfrm>
            <a:off x="8192673" y="3228481"/>
            <a:ext cx="3797536" cy="2629792"/>
          </a:xfrm>
          <a:prstGeom prst="rect">
            <a:avLst/>
          </a:prstGeom>
        </p:spPr>
      </p:pic>
    </p:spTree>
    <p:extLst>
      <p:ext uri="{BB962C8B-B14F-4D97-AF65-F5344CB8AC3E}">
        <p14:creationId xmlns:p14="http://schemas.microsoft.com/office/powerpoint/2010/main" val="2603061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3FA3E23-C63C-F967-A94C-6C68BBE187B8}"/>
              </a:ext>
            </a:extLst>
          </p:cNvPr>
          <p:cNvPicPr>
            <a:picLocks noChangeAspect="1"/>
          </p:cNvPicPr>
          <p:nvPr/>
        </p:nvPicPr>
        <p:blipFill>
          <a:blip r:embed="rId2"/>
          <a:stretch>
            <a:fillRect/>
          </a:stretch>
        </p:blipFill>
        <p:spPr>
          <a:xfrm>
            <a:off x="643467" y="934466"/>
            <a:ext cx="10905066" cy="4989067"/>
          </a:xfrm>
          <a:prstGeom prst="rect">
            <a:avLst/>
          </a:prstGeom>
        </p:spPr>
      </p:pic>
    </p:spTree>
    <p:extLst>
      <p:ext uri="{BB962C8B-B14F-4D97-AF65-F5344CB8AC3E}">
        <p14:creationId xmlns:p14="http://schemas.microsoft.com/office/powerpoint/2010/main" val="218564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2CAF0-B0AE-C0EC-0387-DA20D43A4799}"/>
              </a:ext>
            </a:extLst>
          </p:cNvPr>
          <p:cNvSpPr>
            <a:spLocks noGrp="1"/>
          </p:cNvSpPr>
          <p:nvPr>
            <p:ph type="title"/>
          </p:nvPr>
        </p:nvSpPr>
        <p:spPr>
          <a:xfrm>
            <a:off x="1245072" y="1289765"/>
            <a:ext cx="3651101" cy="4270963"/>
          </a:xfrm>
        </p:spPr>
        <p:txBody>
          <a:bodyPr anchor="ctr">
            <a:normAutofit/>
          </a:bodyPr>
          <a:lstStyle/>
          <a:p>
            <a:pPr algn="ctr"/>
            <a:r>
              <a:rPr lang="en-US" sz="5600" i="1" u="sng" dirty="0">
                <a:solidFill>
                  <a:srgbClr val="FFFFFF"/>
                </a:solidFill>
              </a:rPr>
              <a:t>Mark</a:t>
            </a:r>
            <a:r>
              <a:rPr lang="en-US" sz="5600" dirty="0">
                <a:solidFill>
                  <a:srgbClr val="FFFFFF"/>
                </a:solidFill>
              </a:rPr>
              <a:t> the enemies of God</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646CE66-21F3-B7A1-F340-AB0BBAF3AEE3}"/>
              </a:ext>
            </a:extLst>
          </p:cNvPr>
          <p:cNvSpPr>
            <a:spLocks noGrp="1"/>
          </p:cNvSpPr>
          <p:nvPr>
            <p:ph idx="1"/>
          </p:nvPr>
        </p:nvSpPr>
        <p:spPr>
          <a:xfrm>
            <a:off x="6297233" y="518400"/>
            <a:ext cx="5037875" cy="5837949"/>
          </a:xfrm>
        </p:spPr>
        <p:txBody>
          <a:bodyPr anchor="ctr">
            <a:noAutofit/>
          </a:bodyPr>
          <a:lstStyle/>
          <a:p>
            <a:pPr marL="0" indent="0">
              <a:buNone/>
            </a:pPr>
            <a:r>
              <a:rPr lang="en-US" sz="3000" b="1" i="0" u="none" strike="noStrike" baseline="30000" dirty="0">
                <a:solidFill>
                  <a:schemeClr val="tx1">
                    <a:alpha val="80000"/>
                  </a:schemeClr>
                </a:solidFill>
                <a:effectLst/>
                <a:latin typeface="Calibri" panose="020F0502020204030204" pitchFamily="34" charset="0"/>
                <a:cs typeface="Calibri" panose="020F0502020204030204" pitchFamily="34" charset="0"/>
              </a:rPr>
              <a:t>19 </a:t>
            </a:r>
            <a:r>
              <a:rPr lang="en-US" sz="3000" b="0" i="0" u="none" strike="noStrike" dirty="0">
                <a:solidFill>
                  <a:schemeClr val="tx1">
                    <a:alpha val="80000"/>
                  </a:schemeClr>
                </a:solidFill>
                <a:effectLst/>
                <a:latin typeface="Calibri" panose="020F0502020204030204" pitchFamily="34" charset="0"/>
                <a:cs typeface="Calibri" panose="020F0502020204030204" pitchFamily="34" charset="0"/>
              </a:rPr>
              <a:t>Oh, that You would slay the wicked, O God! Depart from me, therefore, you bloodthirsty men. </a:t>
            </a:r>
            <a:r>
              <a:rPr lang="en-US" sz="3000" b="1" i="0" u="none" strike="noStrike" baseline="30000" dirty="0">
                <a:solidFill>
                  <a:schemeClr val="tx1">
                    <a:alpha val="80000"/>
                  </a:schemeClr>
                </a:solidFill>
                <a:effectLst/>
                <a:latin typeface="Calibri" panose="020F0502020204030204" pitchFamily="34" charset="0"/>
                <a:cs typeface="Calibri" panose="020F0502020204030204" pitchFamily="34" charset="0"/>
              </a:rPr>
              <a:t>20 </a:t>
            </a:r>
            <a:r>
              <a:rPr lang="en-US" sz="3000" b="0" i="0" u="none" strike="noStrike" dirty="0">
                <a:solidFill>
                  <a:schemeClr val="tx1">
                    <a:alpha val="80000"/>
                  </a:schemeClr>
                </a:solidFill>
                <a:effectLst/>
                <a:latin typeface="Calibri" panose="020F0502020204030204" pitchFamily="34" charset="0"/>
                <a:cs typeface="Calibri" panose="020F0502020204030204" pitchFamily="34" charset="0"/>
              </a:rPr>
              <a:t>For they speak against You wickedly; Your enemies take </a:t>
            </a:r>
            <a:r>
              <a:rPr lang="en-US" sz="3000" b="0" i="1" u="none" strike="noStrike" dirty="0">
                <a:solidFill>
                  <a:schemeClr val="tx1">
                    <a:alpha val="80000"/>
                  </a:schemeClr>
                </a:solidFill>
                <a:effectLst/>
                <a:latin typeface="Calibri" panose="020F0502020204030204" pitchFamily="34" charset="0"/>
                <a:cs typeface="Calibri" panose="020F0502020204030204" pitchFamily="34" charset="0"/>
              </a:rPr>
              <a:t>Your name</a:t>
            </a:r>
            <a:r>
              <a:rPr lang="en-US" sz="3000" b="0" i="0" u="none" strike="noStrike" dirty="0">
                <a:solidFill>
                  <a:schemeClr val="tx1">
                    <a:alpha val="80000"/>
                  </a:schemeClr>
                </a:solidFill>
                <a:effectLst/>
                <a:latin typeface="Calibri" panose="020F0502020204030204" pitchFamily="34" charset="0"/>
                <a:cs typeface="Calibri" panose="020F0502020204030204" pitchFamily="34" charset="0"/>
              </a:rPr>
              <a:t> in vain.</a:t>
            </a:r>
            <a:br>
              <a:rPr lang="en-US" sz="3000" dirty="0">
                <a:solidFill>
                  <a:schemeClr val="tx1">
                    <a:alpha val="80000"/>
                  </a:schemeClr>
                </a:solidFill>
                <a:latin typeface="Calibri" panose="020F0502020204030204" pitchFamily="34" charset="0"/>
                <a:cs typeface="Calibri" panose="020F0502020204030204" pitchFamily="34" charset="0"/>
              </a:rPr>
            </a:br>
            <a:r>
              <a:rPr lang="en-US" sz="3000" b="1" i="0" u="none" strike="noStrike" baseline="30000" dirty="0">
                <a:solidFill>
                  <a:schemeClr val="tx1">
                    <a:alpha val="80000"/>
                  </a:schemeClr>
                </a:solidFill>
                <a:effectLst/>
                <a:latin typeface="Calibri" panose="020F0502020204030204" pitchFamily="34" charset="0"/>
                <a:cs typeface="Calibri" panose="020F0502020204030204" pitchFamily="34" charset="0"/>
              </a:rPr>
              <a:t>21 </a:t>
            </a:r>
            <a:r>
              <a:rPr lang="en-US" sz="3000" b="0" i="0" u="none" strike="noStrike" dirty="0">
                <a:solidFill>
                  <a:schemeClr val="tx1">
                    <a:alpha val="80000"/>
                  </a:schemeClr>
                </a:solidFill>
                <a:effectLst/>
                <a:latin typeface="Calibri" panose="020F0502020204030204" pitchFamily="34" charset="0"/>
                <a:cs typeface="Calibri" panose="020F0502020204030204" pitchFamily="34" charset="0"/>
              </a:rPr>
              <a:t>Do I not hate them, O Lord, who hate You? And do I not loathe those who rise up against You? </a:t>
            </a:r>
            <a:r>
              <a:rPr lang="en-US" sz="3000" b="1" i="0" u="none" strike="noStrike" baseline="30000" dirty="0">
                <a:solidFill>
                  <a:schemeClr val="tx1">
                    <a:alpha val="80000"/>
                  </a:schemeClr>
                </a:solidFill>
                <a:effectLst/>
                <a:latin typeface="Calibri" panose="020F0502020204030204" pitchFamily="34" charset="0"/>
                <a:cs typeface="Calibri" panose="020F0502020204030204" pitchFamily="34" charset="0"/>
              </a:rPr>
              <a:t>22 </a:t>
            </a:r>
            <a:r>
              <a:rPr lang="en-US" sz="3000" b="0" i="0" u="none" strike="noStrike" dirty="0">
                <a:solidFill>
                  <a:schemeClr val="tx1">
                    <a:alpha val="80000"/>
                  </a:schemeClr>
                </a:solidFill>
                <a:effectLst/>
                <a:latin typeface="Calibri" panose="020F0502020204030204" pitchFamily="34" charset="0"/>
                <a:cs typeface="Calibri" panose="020F0502020204030204" pitchFamily="34" charset="0"/>
              </a:rPr>
              <a:t>I hate them with perfect hatred; I </a:t>
            </a:r>
            <a:r>
              <a:rPr lang="en-US" sz="3000" b="1" i="0" u="none" strike="noStrike" dirty="0">
                <a:solidFill>
                  <a:schemeClr val="tx1">
                    <a:alpha val="80000"/>
                  </a:schemeClr>
                </a:solidFill>
                <a:effectLst/>
                <a:latin typeface="Calibri" panose="020F0502020204030204" pitchFamily="34" charset="0"/>
                <a:cs typeface="Calibri" panose="020F0502020204030204" pitchFamily="34" charset="0"/>
              </a:rPr>
              <a:t>count</a:t>
            </a:r>
            <a:r>
              <a:rPr lang="en-US" sz="3000" b="0" i="0" u="none" strike="noStrike" dirty="0">
                <a:solidFill>
                  <a:schemeClr val="tx1">
                    <a:alpha val="80000"/>
                  </a:schemeClr>
                </a:solidFill>
                <a:effectLst/>
                <a:latin typeface="Calibri" panose="020F0502020204030204" pitchFamily="34" charset="0"/>
                <a:cs typeface="Calibri" panose="020F0502020204030204" pitchFamily="34" charset="0"/>
              </a:rPr>
              <a:t> them my enemies.</a:t>
            </a:r>
          </a:p>
          <a:p>
            <a:pPr marL="0" indent="0">
              <a:buNone/>
            </a:pPr>
            <a:r>
              <a:rPr lang="en-US" sz="3000" dirty="0">
                <a:solidFill>
                  <a:schemeClr val="tx1">
                    <a:alpha val="80000"/>
                  </a:schemeClr>
                </a:solidFill>
                <a:latin typeface="Calibri" panose="020F0502020204030204" pitchFamily="34" charset="0"/>
                <a:cs typeface="Calibri" panose="020F0502020204030204" pitchFamily="34" charset="0"/>
              </a:rPr>
              <a:t>Psalm 139:19-22</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759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with low confidence">
            <a:extLst>
              <a:ext uri="{FF2B5EF4-FFF2-40B4-BE49-F238E27FC236}">
                <a16:creationId xmlns:a16="http://schemas.microsoft.com/office/drawing/2014/main" id="{6928041E-1AB7-F225-58F2-0E5C65511BB3}"/>
              </a:ext>
            </a:extLst>
          </p:cNvPr>
          <p:cNvPicPr>
            <a:picLocks noChangeAspect="1"/>
          </p:cNvPicPr>
          <p:nvPr/>
        </p:nvPicPr>
        <p:blipFill rotWithShape="1">
          <a:blip r:embed="rId2"/>
          <a:srcRect t="13097"/>
          <a:stretch/>
        </p:blipFill>
        <p:spPr>
          <a:xfrm>
            <a:off x="2658644" y="643467"/>
            <a:ext cx="6874712" cy="5571066"/>
          </a:xfrm>
          <a:prstGeom prst="rect">
            <a:avLst/>
          </a:prstGeom>
        </p:spPr>
      </p:pic>
    </p:spTree>
    <p:extLst>
      <p:ext uri="{BB962C8B-B14F-4D97-AF65-F5344CB8AC3E}">
        <p14:creationId xmlns:p14="http://schemas.microsoft.com/office/powerpoint/2010/main" val="3236296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ectangle 1024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Jonadab Counselling Amnon, plate 1 from &quot;The Story of Tamar and Amnon&quot;, Philips Galle (Netherlandish, Haarlem 1537–1612 Antwerp), Engraving; first state of three ">
            <a:extLst>
              <a:ext uri="{FF2B5EF4-FFF2-40B4-BE49-F238E27FC236}">
                <a16:creationId xmlns:a16="http://schemas.microsoft.com/office/drawing/2014/main" id="{259E1CCA-7303-B37D-3BF2-AD17E173C1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69990" y="643467"/>
            <a:ext cx="6652019" cy="55710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31979C-CCA6-1764-5734-8FB109E986E2}"/>
              </a:ext>
            </a:extLst>
          </p:cNvPr>
          <p:cNvSpPr txBox="1"/>
          <p:nvPr/>
        </p:nvSpPr>
        <p:spPr>
          <a:xfrm>
            <a:off x="2769989" y="6413112"/>
            <a:ext cx="6652019" cy="369332"/>
          </a:xfrm>
          <a:prstGeom prst="rect">
            <a:avLst/>
          </a:prstGeom>
          <a:noFill/>
        </p:spPr>
        <p:txBody>
          <a:bodyPr wrap="square">
            <a:spAutoFit/>
          </a:bodyPr>
          <a:lstStyle/>
          <a:p>
            <a:pPr algn="l" fontAlgn="base"/>
            <a:r>
              <a:rPr lang="en-US" b="0" i="0" u="sng" strike="noStrike" dirty="0">
                <a:solidFill>
                  <a:schemeClr val="bg1"/>
                </a:solidFill>
                <a:effectLst/>
                <a:latin typeface="inherit"/>
                <a:hlinkClick r:id="rId3">
                  <a:extLst>
                    <a:ext uri="{A12FA001-AC4F-418D-AE19-62706E023703}">
                      <ahyp:hlinkClr xmlns:ahyp="http://schemas.microsoft.com/office/drawing/2018/hyperlinkcolor" val="tx"/>
                    </a:ext>
                  </a:extLst>
                </a:hlinkClick>
              </a:rPr>
              <a:t>Philips Galle</a:t>
            </a:r>
            <a:r>
              <a:rPr lang="en-US" b="0" i="0" u="none" strike="noStrike" dirty="0">
                <a:solidFill>
                  <a:schemeClr val="bg1"/>
                </a:solidFill>
                <a:effectLst/>
                <a:latin typeface="inherit"/>
              </a:rPr>
              <a:t> Netherlandish After </a:t>
            </a:r>
            <a:r>
              <a:rPr lang="en-US" b="0" i="0" u="sng" strike="noStrike" dirty="0">
                <a:solidFill>
                  <a:schemeClr val="bg1"/>
                </a:solidFill>
                <a:effectLst/>
                <a:latin typeface="inherit"/>
                <a:hlinkClick r:id="rId4">
                  <a:extLst>
                    <a:ext uri="{A12FA001-AC4F-418D-AE19-62706E023703}">
                      <ahyp:hlinkClr xmlns:ahyp="http://schemas.microsoft.com/office/drawing/2018/hyperlinkcolor" val="tx"/>
                    </a:ext>
                  </a:extLst>
                </a:hlinkClick>
              </a:rPr>
              <a:t>Maarten van Heemskerck</a:t>
            </a:r>
            <a:r>
              <a:rPr lang="en-US" b="0" i="0" u="none" strike="noStrike" dirty="0">
                <a:solidFill>
                  <a:schemeClr val="bg1"/>
                </a:solidFill>
                <a:effectLst/>
                <a:latin typeface="inherit"/>
              </a:rPr>
              <a:t> </a:t>
            </a:r>
            <a:r>
              <a:rPr lang="en-US" dirty="0">
                <a:solidFill>
                  <a:schemeClr val="bg1"/>
                </a:solidFill>
                <a:latin typeface="MetSans"/>
              </a:rPr>
              <a:t> </a:t>
            </a:r>
            <a:r>
              <a:rPr lang="en-US" b="0" i="0" u="none" strike="noStrike" dirty="0">
                <a:solidFill>
                  <a:schemeClr val="bg1"/>
                </a:solidFill>
                <a:effectLst/>
                <a:latin typeface="MetSans"/>
              </a:rPr>
              <a:t>1559</a:t>
            </a:r>
            <a:endParaRPr lang="en-US" dirty="0">
              <a:solidFill>
                <a:schemeClr val="bg1"/>
              </a:solidFill>
            </a:endParaRPr>
          </a:p>
        </p:txBody>
      </p:sp>
    </p:spTree>
    <p:extLst>
      <p:ext uri="{BB962C8B-B14F-4D97-AF65-F5344CB8AC3E}">
        <p14:creationId xmlns:p14="http://schemas.microsoft.com/office/powerpoint/2010/main" val="3214803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2CAF0-B0AE-C0EC-0387-DA20D43A4799}"/>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What is perfect hatred?</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646CE66-21F3-B7A1-F340-AB0BBAF3AEE3}"/>
              </a:ext>
            </a:extLst>
          </p:cNvPr>
          <p:cNvSpPr>
            <a:spLocks noGrp="1"/>
          </p:cNvSpPr>
          <p:nvPr>
            <p:ph idx="1"/>
          </p:nvPr>
        </p:nvSpPr>
        <p:spPr>
          <a:xfrm>
            <a:off x="6297233" y="518400"/>
            <a:ext cx="5037875" cy="5837949"/>
          </a:xfrm>
        </p:spPr>
        <p:txBody>
          <a:bodyPr anchor="ctr">
            <a:noAutofit/>
          </a:bodyPr>
          <a:lstStyle/>
          <a:p>
            <a:pPr marL="0" indent="0">
              <a:buNone/>
            </a:pPr>
            <a:r>
              <a:rPr lang="en-US" sz="3000" b="1" i="0" u="none" strike="noStrike" baseline="30000" dirty="0">
                <a:solidFill>
                  <a:schemeClr val="tx1">
                    <a:alpha val="80000"/>
                  </a:schemeClr>
                </a:solidFill>
                <a:effectLst/>
                <a:latin typeface="Calibri" panose="020F0502020204030204" pitchFamily="34" charset="0"/>
                <a:cs typeface="Calibri" panose="020F0502020204030204" pitchFamily="34" charset="0"/>
              </a:rPr>
              <a:t>19 </a:t>
            </a:r>
            <a:r>
              <a:rPr lang="en-US" sz="3000" b="0" i="0" u="none" strike="noStrike" dirty="0">
                <a:solidFill>
                  <a:schemeClr val="tx1">
                    <a:alpha val="80000"/>
                  </a:schemeClr>
                </a:solidFill>
                <a:effectLst/>
                <a:latin typeface="Calibri" panose="020F0502020204030204" pitchFamily="34" charset="0"/>
                <a:cs typeface="Calibri" panose="020F0502020204030204" pitchFamily="34" charset="0"/>
              </a:rPr>
              <a:t>Oh, that You would slay the wicked, O God! Depart from me, therefore, you bloodthirsty men. </a:t>
            </a:r>
            <a:r>
              <a:rPr lang="en-US" sz="3000" b="1" i="0" u="none" strike="noStrike" baseline="30000" dirty="0">
                <a:solidFill>
                  <a:schemeClr val="tx1">
                    <a:alpha val="80000"/>
                  </a:schemeClr>
                </a:solidFill>
                <a:effectLst/>
                <a:latin typeface="Calibri" panose="020F0502020204030204" pitchFamily="34" charset="0"/>
                <a:cs typeface="Calibri" panose="020F0502020204030204" pitchFamily="34" charset="0"/>
              </a:rPr>
              <a:t>20 </a:t>
            </a:r>
            <a:r>
              <a:rPr lang="en-US" sz="3000" b="0" i="0" u="none" strike="noStrike" dirty="0">
                <a:solidFill>
                  <a:schemeClr val="tx1">
                    <a:alpha val="80000"/>
                  </a:schemeClr>
                </a:solidFill>
                <a:effectLst/>
                <a:latin typeface="Calibri" panose="020F0502020204030204" pitchFamily="34" charset="0"/>
                <a:cs typeface="Calibri" panose="020F0502020204030204" pitchFamily="34" charset="0"/>
              </a:rPr>
              <a:t>For they speak against You wickedly; Your enemies take </a:t>
            </a:r>
            <a:r>
              <a:rPr lang="en-US" sz="3000" b="0" i="1" u="none" strike="noStrike" dirty="0">
                <a:solidFill>
                  <a:schemeClr val="tx1">
                    <a:alpha val="80000"/>
                  </a:schemeClr>
                </a:solidFill>
                <a:effectLst/>
                <a:latin typeface="Calibri" panose="020F0502020204030204" pitchFamily="34" charset="0"/>
                <a:cs typeface="Calibri" panose="020F0502020204030204" pitchFamily="34" charset="0"/>
              </a:rPr>
              <a:t>Your name</a:t>
            </a:r>
            <a:r>
              <a:rPr lang="en-US" sz="3000" b="0" i="0" u="none" strike="noStrike" dirty="0">
                <a:solidFill>
                  <a:schemeClr val="tx1">
                    <a:alpha val="80000"/>
                  </a:schemeClr>
                </a:solidFill>
                <a:effectLst/>
                <a:latin typeface="Calibri" panose="020F0502020204030204" pitchFamily="34" charset="0"/>
                <a:cs typeface="Calibri" panose="020F0502020204030204" pitchFamily="34" charset="0"/>
              </a:rPr>
              <a:t> in vain.</a:t>
            </a:r>
            <a:br>
              <a:rPr lang="en-US" sz="3000" dirty="0">
                <a:solidFill>
                  <a:schemeClr val="tx1">
                    <a:alpha val="80000"/>
                  </a:schemeClr>
                </a:solidFill>
                <a:latin typeface="Calibri" panose="020F0502020204030204" pitchFamily="34" charset="0"/>
                <a:cs typeface="Calibri" panose="020F0502020204030204" pitchFamily="34" charset="0"/>
              </a:rPr>
            </a:br>
            <a:r>
              <a:rPr lang="en-US" sz="3000" b="1" i="0" u="none" strike="noStrike" baseline="30000" dirty="0">
                <a:solidFill>
                  <a:schemeClr val="tx1">
                    <a:alpha val="80000"/>
                  </a:schemeClr>
                </a:solidFill>
                <a:effectLst/>
                <a:latin typeface="Calibri" panose="020F0502020204030204" pitchFamily="34" charset="0"/>
                <a:cs typeface="Calibri" panose="020F0502020204030204" pitchFamily="34" charset="0"/>
              </a:rPr>
              <a:t>21 </a:t>
            </a:r>
            <a:r>
              <a:rPr lang="en-US" sz="3000" b="0" i="0" u="none" strike="noStrike" dirty="0">
                <a:solidFill>
                  <a:schemeClr val="tx1">
                    <a:alpha val="80000"/>
                  </a:schemeClr>
                </a:solidFill>
                <a:effectLst/>
                <a:latin typeface="Calibri" panose="020F0502020204030204" pitchFamily="34" charset="0"/>
                <a:cs typeface="Calibri" panose="020F0502020204030204" pitchFamily="34" charset="0"/>
              </a:rPr>
              <a:t>Do I not hate them, O Lord, who hate You? And do I not loathe those who rise up against You? </a:t>
            </a:r>
            <a:r>
              <a:rPr lang="en-US" sz="3000" b="1" i="0" u="none" strike="noStrike" baseline="30000" dirty="0">
                <a:solidFill>
                  <a:schemeClr val="tx1">
                    <a:alpha val="80000"/>
                  </a:schemeClr>
                </a:solidFill>
                <a:effectLst/>
                <a:latin typeface="Calibri" panose="020F0502020204030204" pitchFamily="34" charset="0"/>
                <a:cs typeface="Calibri" panose="020F0502020204030204" pitchFamily="34" charset="0"/>
              </a:rPr>
              <a:t>22 </a:t>
            </a:r>
            <a:r>
              <a:rPr lang="en-US" sz="3000" b="1" i="0" u="none" strike="noStrike" dirty="0">
                <a:solidFill>
                  <a:schemeClr val="tx1">
                    <a:alpha val="80000"/>
                  </a:schemeClr>
                </a:solidFill>
                <a:effectLst/>
                <a:latin typeface="Calibri" panose="020F0502020204030204" pitchFamily="34" charset="0"/>
                <a:cs typeface="Calibri" panose="020F0502020204030204" pitchFamily="34" charset="0"/>
              </a:rPr>
              <a:t>I hate them with perfect hatred</a:t>
            </a:r>
            <a:r>
              <a:rPr lang="en-US" sz="3000" b="0" i="0" u="none" strike="noStrike" dirty="0">
                <a:solidFill>
                  <a:schemeClr val="tx1">
                    <a:alpha val="80000"/>
                  </a:schemeClr>
                </a:solidFill>
                <a:effectLst/>
                <a:latin typeface="Calibri" panose="020F0502020204030204" pitchFamily="34" charset="0"/>
                <a:cs typeface="Calibri" panose="020F0502020204030204" pitchFamily="34" charset="0"/>
              </a:rPr>
              <a:t>; I count them my enemies.</a:t>
            </a:r>
          </a:p>
          <a:p>
            <a:pPr marL="0" indent="0">
              <a:buNone/>
            </a:pPr>
            <a:r>
              <a:rPr lang="en-US" sz="3000" dirty="0">
                <a:solidFill>
                  <a:schemeClr val="tx1">
                    <a:alpha val="80000"/>
                  </a:schemeClr>
                </a:solidFill>
                <a:latin typeface="Calibri" panose="020F0502020204030204" pitchFamily="34" charset="0"/>
                <a:cs typeface="Calibri" panose="020F0502020204030204" pitchFamily="34" charset="0"/>
              </a:rPr>
              <a:t>Psalm 139:19-22</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172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6" name="Rectangle 922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5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Nebuchadnezzar (Blake) - Wikipedia">
            <a:extLst>
              <a:ext uri="{FF2B5EF4-FFF2-40B4-BE49-F238E27FC236}">
                <a16:creationId xmlns:a16="http://schemas.microsoft.com/office/drawing/2014/main" id="{8589877D-D218-B14E-6BB7-B1357E5E07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0150" y="643467"/>
            <a:ext cx="7791700" cy="55710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C592A8C-6ED3-A396-EC5C-E6F255D905B7}"/>
              </a:ext>
            </a:extLst>
          </p:cNvPr>
          <p:cNvSpPr txBox="1"/>
          <p:nvPr/>
        </p:nvSpPr>
        <p:spPr>
          <a:xfrm>
            <a:off x="2721635" y="6385706"/>
            <a:ext cx="6098874" cy="369332"/>
          </a:xfrm>
          <a:prstGeom prst="rect">
            <a:avLst/>
          </a:prstGeom>
          <a:noFill/>
        </p:spPr>
        <p:txBody>
          <a:bodyPr wrap="square">
            <a:spAutoFit/>
          </a:bodyPr>
          <a:lstStyle/>
          <a:p>
            <a:pPr algn="ctr"/>
            <a:r>
              <a:rPr lang="en-US" b="0" u="none" strike="noStrike" dirty="0">
                <a:solidFill>
                  <a:schemeClr val="bg1"/>
                </a:solidFill>
                <a:effectLst/>
                <a:latin typeface="Arial" panose="020B0604020202020204" pitchFamily="34" charset="0"/>
              </a:rPr>
              <a:t>Nebuchadnezzar, William Blake</a:t>
            </a:r>
            <a:endParaRPr lang="en-US" dirty="0">
              <a:solidFill>
                <a:schemeClr val="bg1"/>
              </a:solidFill>
            </a:endParaRPr>
          </a:p>
        </p:txBody>
      </p:sp>
    </p:spTree>
    <p:extLst>
      <p:ext uri="{BB962C8B-B14F-4D97-AF65-F5344CB8AC3E}">
        <p14:creationId xmlns:p14="http://schemas.microsoft.com/office/powerpoint/2010/main" val="3849148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 name="Rectangle 19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193" descr="Hand reaching out to sun">
            <a:extLst>
              <a:ext uri="{FF2B5EF4-FFF2-40B4-BE49-F238E27FC236}">
                <a16:creationId xmlns:a16="http://schemas.microsoft.com/office/drawing/2014/main" id="{5288AE69-6ED6-C732-94ED-EB4C82654B92}"/>
              </a:ext>
            </a:extLst>
          </p:cNvPr>
          <p:cNvPicPr>
            <a:picLocks noChangeAspect="1"/>
          </p:cNvPicPr>
          <p:nvPr/>
        </p:nvPicPr>
        <p:blipFill rotWithShape="1">
          <a:blip r:embed="rId3">
            <a:alphaModFix amt="35000"/>
          </a:blip>
          <a:srcRect b="16045"/>
          <a:stretch/>
        </p:blipFill>
        <p:spPr>
          <a:xfrm>
            <a:off x="20" y="10"/>
            <a:ext cx="12191980" cy="6857990"/>
          </a:xfrm>
          <a:prstGeom prst="rect">
            <a:avLst/>
          </a:prstGeom>
        </p:spPr>
      </p:pic>
      <p:sp>
        <p:nvSpPr>
          <p:cNvPr id="184" name="Names with a Purpose"/>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5400">
                <a:solidFill>
                  <a:srgbClr val="FFFB00"/>
                </a:solidFill>
                <a:uFill>
                  <a:solidFill>
                    <a:srgbClr val="FFFB00"/>
                  </a:solidFill>
                </a:uFill>
                <a:latin typeface="Georgia"/>
                <a:ea typeface="Georgia"/>
                <a:cs typeface="Georgia"/>
                <a:sym typeface="Georgia"/>
              </a:defRPr>
            </a:lvl1pPr>
          </a:lstStyle>
          <a:p>
            <a:pPr>
              <a:defRPr sz="4400">
                <a:solidFill>
                  <a:srgbClr val="FFFFFF"/>
                </a:solidFill>
                <a:uFill>
                  <a:solidFill>
                    <a:srgbClr val="FFFFFF"/>
                  </a:solidFill>
                </a:uFill>
              </a:defRPr>
            </a:pPr>
            <a:r>
              <a:rPr lang="en-US" sz="4400" dirty="0">
                <a:solidFill>
                  <a:schemeClr val="tx1"/>
                </a:solidFill>
                <a:uFill>
                  <a:solidFill>
                    <a:srgbClr val="FFFB00"/>
                  </a:solidFill>
                </a:uFill>
              </a:rPr>
              <a:t>Hananiah=</a:t>
            </a:r>
            <a:r>
              <a:rPr lang="en-US" sz="4400" dirty="0">
                <a:solidFill>
                  <a:schemeClr val="tx1"/>
                </a:solidFill>
              </a:rPr>
              <a:t> Yah has been </a:t>
            </a:r>
            <a:r>
              <a:rPr lang="en-US" sz="4400" b="1" i="1" dirty="0">
                <a:solidFill>
                  <a:schemeClr val="tx1"/>
                </a:solidFill>
              </a:rPr>
              <a:t>gracious</a:t>
            </a:r>
            <a:endParaRPr lang="en-US" sz="4400" b="1" i="1" dirty="0">
              <a:solidFill>
                <a:srgbClr val="FFFFFF"/>
              </a:solidFill>
              <a:latin typeface="+mj-lt"/>
              <a:ea typeface="+mj-ea"/>
              <a:cs typeface="+mj-cs"/>
            </a:endParaRPr>
          </a:p>
        </p:txBody>
      </p:sp>
      <p:sp>
        <p:nvSpPr>
          <p:cNvPr id="185" name="Behold, God is my helper; the Lord is the upholder of my life.…"/>
          <p:cNvSpPr txBox="1">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indent="0">
              <a:buNone/>
              <a:defRPr sz="4200">
                <a:latin typeface="Georgia"/>
                <a:ea typeface="Georgia"/>
                <a:cs typeface="Georgia"/>
                <a:sym typeface="Georgia"/>
              </a:defRPr>
            </a:pPr>
            <a:r>
              <a:rPr lang="en-US" sz="4400" b="1" u="sng" dirty="0"/>
              <a:t>The LORD is merciful and gracious</a:t>
            </a:r>
            <a:r>
              <a:rPr lang="en-US" sz="4400" dirty="0"/>
              <a:t>, slow to anger and abounding in steadfast love.</a:t>
            </a:r>
          </a:p>
          <a:p>
            <a:pPr marL="0" indent="0">
              <a:buClr>
                <a:srgbClr val="FFFB00"/>
              </a:buClr>
              <a:buNone/>
              <a:defRPr sz="4200">
                <a:latin typeface="Georgia"/>
                <a:ea typeface="Georgia"/>
                <a:cs typeface="Georgia"/>
                <a:sym typeface="Georgia"/>
              </a:defRPr>
            </a:pPr>
            <a:r>
              <a:rPr lang="en-US" sz="4400" dirty="0">
                <a:uFill>
                  <a:solidFill>
                    <a:srgbClr val="FFFB00"/>
                  </a:solidFill>
                </a:uFill>
              </a:rPr>
              <a:t>Psalm 103:8</a:t>
            </a:r>
          </a:p>
        </p:txBody>
      </p:sp>
    </p:spTree>
    <p:extLst>
      <p:ext uri="{BB962C8B-B14F-4D97-AF65-F5344CB8AC3E}">
        <p14:creationId xmlns:p14="http://schemas.microsoft.com/office/powerpoint/2010/main" val="4021566226"/>
      </p:ext>
    </p:extLst>
  </p:cSld>
  <p:clrMapOvr>
    <a:overrideClrMapping bg1="dk1" tx1="lt1" bg2="dk2" tx2="lt2" accent1="accent1" accent2="accent2" accent3="accent3" accent4="accent4" accent5="accent5" accent6="accent6" hlink="hlink" folHlink="folHlink"/>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2CAF0-B0AE-C0EC-0387-DA20D43A4799}"/>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Ask God to show you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646CE66-21F3-B7A1-F340-AB0BBAF3AEE3}"/>
              </a:ext>
            </a:extLst>
          </p:cNvPr>
          <p:cNvSpPr>
            <a:spLocks noGrp="1"/>
          </p:cNvSpPr>
          <p:nvPr>
            <p:ph idx="1"/>
          </p:nvPr>
        </p:nvSpPr>
        <p:spPr>
          <a:xfrm>
            <a:off x="6297233" y="518400"/>
            <a:ext cx="4771607" cy="5837949"/>
          </a:xfrm>
        </p:spPr>
        <p:txBody>
          <a:bodyPr anchor="ctr">
            <a:normAutofit/>
          </a:bodyPr>
          <a:lstStyle/>
          <a:p>
            <a:pPr marL="0" indent="0" algn="ctr">
              <a:buNone/>
            </a:pPr>
            <a:r>
              <a:rPr lang="en-US" sz="4000" b="1" i="0" u="none" strike="noStrike" baseline="30000" dirty="0">
                <a:solidFill>
                  <a:schemeClr val="tx1">
                    <a:alpha val="80000"/>
                  </a:schemeClr>
                </a:solidFill>
                <a:effectLst/>
              </a:rPr>
              <a:t>23 </a:t>
            </a:r>
            <a:r>
              <a:rPr lang="en-US" sz="4000" b="0" i="0" u="none" strike="noStrike" dirty="0">
                <a:solidFill>
                  <a:schemeClr val="tx1">
                    <a:alpha val="80000"/>
                  </a:schemeClr>
                </a:solidFill>
                <a:effectLst/>
              </a:rPr>
              <a:t>Search me, O God, and know my heart;</a:t>
            </a:r>
            <a:br>
              <a:rPr lang="en-US" sz="4000" dirty="0">
                <a:solidFill>
                  <a:schemeClr val="tx1">
                    <a:alpha val="80000"/>
                  </a:schemeClr>
                </a:solidFill>
              </a:rPr>
            </a:br>
            <a:r>
              <a:rPr lang="en-US" sz="4000" b="0" i="0" u="none" strike="noStrike" dirty="0">
                <a:solidFill>
                  <a:schemeClr val="tx1">
                    <a:alpha val="80000"/>
                  </a:schemeClr>
                </a:solidFill>
                <a:effectLst/>
              </a:rPr>
              <a:t>Try me, and know my anxieties;</a:t>
            </a:r>
            <a:br>
              <a:rPr lang="en-US" sz="4000" dirty="0">
                <a:solidFill>
                  <a:schemeClr val="tx1">
                    <a:alpha val="80000"/>
                  </a:schemeClr>
                </a:solidFill>
              </a:rPr>
            </a:br>
            <a:r>
              <a:rPr lang="en-US" sz="4000" b="1" i="0" u="none" strike="noStrike" baseline="30000" dirty="0">
                <a:solidFill>
                  <a:schemeClr val="tx1">
                    <a:alpha val="80000"/>
                  </a:schemeClr>
                </a:solidFill>
                <a:effectLst/>
              </a:rPr>
              <a:t>24 </a:t>
            </a:r>
            <a:r>
              <a:rPr lang="en-US" sz="4000" b="0" i="0" u="none" strike="noStrike" dirty="0">
                <a:solidFill>
                  <a:schemeClr val="tx1">
                    <a:alpha val="80000"/>
                  </a:schemeClr>
                </a:solidFill>
                <a:effectLst/>
              </a:rPr>
              <a:t>And see if </a:t>
            </a:r>
            <a:r>
              <a:rPr lang="en-US" sz="4000" b="0" i="1" u="none" strike="noStrike" dirty="0">
                <a:solidFill>
                  <a:schemeClr val="tx1">
                    <a:alpha val="80000"/>
                  </a:schemeClr>
                </a:solidFill>
                <a:effectLst/>
              </a:rPr>
              <a:t>there is any</a:t>
            </a:r>
            <a:r>
              <a:rPr lang="en-US" sz="4000" b="0" i="0" u="none" strike="noStrike" dirty="0">
                <a:solidFill>
                  <a:schemeClr val="tx1">
                    <a:alpha val="80000"/>
                  </a:schemeClr>
                </a:solidFill>
                <a:effectLst/>
              </a:rPr>
              <a:t> wicked way in me,</a:t>
            </a:r>
            <a:br>
              <a:rPr lang="en-US" sz="4000" dirty="0">
                <a:solidFill>
                  <a:schemeClr val="tx1">
                    <a:alpha val="80000"/>
                  </a:schemeClr>
                </a:solidFill>
              </a:rPr>
            </a:br>
            <a:r>
              <a:rPr lang="en-US" sz="4000" b="0" i="0" u="none" strike="noStrike" dirty="0">
                <a:solidFill>
                  <a:schemeClr val="tx1">
                    <a:alpha val="80000"/>
                  </a:schemeClr>
                </a:solidFill>
                <a:effectLst/>
              </a:rPr>
              <a:t>And lead me in the way everlasting.</a:t>
            </a:r>
          </a:p>
          <a:p>
            <a:pPr marL="0" indent="0" algn="ctr">
              <a:buNone/>
            </a:pPr>
            <a:r>
              <a:rPr lang="en-US" sz="4000" dirty="0">
                <a:solidFill>
                  <a:schemeClr val="tx1">
                    <a:alpha val="80000"/>
                  </a:schemeClr>
                </a:solidFill>
              </a:rPr>
              <a:t>Psalm 139:23-24</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97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D8FE08-EAC9-11A9-CE71-E8FEF5C07B3B}"/>
              </a:ext>
            </a:extLst>
          </p:cNvPr>
          <p:cNvSpPr txBox="1"/>
          <p:nvPr/>
        </p:nvSpPr>
        <p:spPr>
          <a:xfrm>
            <a:off x="5297762" y="640080"/>
            <a:ext cx="6251110"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0" i="0" u="none" strike="noStrike" dirty="0">
                <a:effectLst/>
                <a:latin typeface="Calibri" panose="020F0502020204030204" pitchFamily="34" charset="0"/>
                <a:ea typeface="+mj-ea"/>
                <a:cs typeface="Calibri" panose="020F0502020204030204" pitchFamily="34" charset="0"/>
              </a:rPr>
              <a:t>King David</a:t>
            </a:r>
          </a:p>
          <a:p>
            <a:pPr>
              <a:lnSpc>
                <a:spcPct val="90000"/>
              </a:lnSpc>
              <a:spcBef>
                <a:spcPct val="0"/>
              </a:spcBef>
              <a:spcAft>
                <a:spcPts val="600"/>
              </a:spcAft>
            </a:pPr>
            <a:r>
              <a:rPr lang="en-US" sz="4000" dirty="0">
                <a:latin typeface="Calibri" panose="020F0502020204030204" pitchFamily="34" charset="0"/>
                <a:ea typeface="+mj-ea"/>
                <a:cs typeface="Calibri" panose="020F0502020204030204" pitchFamily="34" charset="0"/>
              </a:rPr>
              <a:t>Reigned from </a:t>
            </a:r>
            <a:r>
              <a:rPr lang="en-US" sz="4000" b="0" i="0" u="none" strike="noStrike" dirty="0">
                <a:effectLst/>
                <a:latin typeface="Calibri" panose="020F0502020204030204" pitchFamily="34" charset="0"/>
                <a:cs typeface="Calibri" panose="020F0502020204030204" pitchFamily="34" charset="0"/>
              </a:rPr>
              <a:t>1010-970 B.C.</a:t>
            </a:r>
            <a:endParaRPr lang="en-US" sz="4000" dirty="0">
              <a:latin typeface="Calibri" panose="020F0502020204030204" pitchFamily="34" charset="0"/>
              <a:ea typeface="+mj-ea"/>
              <a:cs typeface="Calibri" panose="020F0502020204030204" pitchFamily="34" charset="0"/>
            </a:endParaRPr>
          </a:p>
        </p:txBody>
      </p:sp>
      <p:pic>
        <p:nvPicPr>
          <p:cNvPr id="4098" name="Picture 2">
            <a:extLst>
              <a:ext uri="{FF2B5EF4-FFF2-40B4-BE49-F238E27FC236}">
                <a16:creationId xmlns:a16="http://schemas.microsoft.com/office/drawing/2014/main" id="{CE8159E1-0AF5-A11E-6A9F-3DC3AACE94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2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10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060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999B1-965B-75FB-F18F-35F34F37009E}"/>
              </a:ext>
            </a:extLst>
          </p:cNvPr>
          <p:cNvSpPr>
            <a:spLocks noGrp="1"/>
          </p:cNvSpPr>
          <p:nvPr>
            <p:ph type="ctrTitle"/>
          </p:nvPr>
        </p:nvSpPr>
        <p:spPr>
          <a:xfrm>
            <a:off x="638882" y="639193"/>
            <a:ext cx="3571810" cy="3573516"/>
          </a:xfrm>
        </p:spPr>
        <p:txBody>
          <a:bodyPr>
            <a:normAutofit/>
          </a:bodyPr>
          <a:lstStyle/>
          <a:p>
            <a:pPr algn="l"/>
            <a:r>
              <a:rPr lang="en-US" sz="6600" dirty="0"/>
              <a:t>Surviving Culture</a:t>
            </a:r>
            <a:br>
              <a:rPr lang="en-US" sz="6600" dirty="0"/>
            </a:br>
            <a:r>
              <a:rPr lang="en-US" sz="4400" dirty="0"/>
              <a:t>Psalm 139</a:t>
            </a:r>
          </a:p>
        </p:txBody>
      </p:sp>
      <p:sp>
        <p:nvSpPr>
          <p:cNvPr id="3" name="Subtitle 2">
            <a:extLst>
              <a:ext uri="{FF2B5EF4-FFF2-40B4-BE49-F238E27FC236}">
                <a16:creationId xmlns:a16="http://schemas.microsoft.com/office/drawing/2014/main" id="{191564D4-DBE9-3556-B849-BFACEAFFFC99}"/>
              </a:ext>
            </a:extLst>
          </p:cNvPr>
          <p:cNvSpPr>
            <a:spLocks noGrp="1"/>
          </p:cNvSpPr>
          <p:nvPr>
            <p:ph type="subTitle" idx="1"/>
          </p:nvPr>
        </p:nvSpPr>
        <p:spPr>
          <a:xfrm>
            <a:off x="638882" y="4631161"/>
            <a:ext cx="3571810" cy="1559327"/>
          </a:xfrm>
        </p:spPr>
        <p:txBody>
          <a:bodyPr>
            <a:normAutofit/>
          </a:bodyPr>
          <a:lstStyle/>
          <a:p>
            <a:pPr algn="l"/>
            <a:r>
              <a:rPr lang="en-US" dirty="0"/>
              <a:t>Eddie Moody</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AEC608-57FB-9AF1-AE5D-D5EE14614365}"/>
              </a:ext>
            </a:extLst>
          </p:cNvPr>
          <p:cNvPicPr>
            <a:picLocks noChangeAspect="1"/>
          </p:cNvPicPr>
          <p:nvPr/>
        </p:nvPicPr>
        <p:blipFill rotWithShape="1">
          <a:blip r:embed="rId2"/>
          <a:srcRect b="2926"/>
          <a:stretch/>
        </p:blipFill>
        <p:spPr>
          <a:xfrm>
            <a:off x="5244343" y="640080"/>
            <a:ext cx="6034522" cy="5550408"/>
          </a:xfrm>
          <a:prstGeom prst="rect">
            <a:avLst/>
          </a:prstGeom>
        </p:spPr>
      </p:pic>
    </p:spTree>
    <p:extLst>
      <p:ext uri="{BB962C8B-B14F-4D97-AF65-F5344CB8AC3E}">
        <p14:creationId xmlns:p14="http://schemas.microsoft.com/office/powerpoint/2010/main" val="150310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F94237-0536-4DB1-8C95-39E355CE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D61DDDD-A1ED-6D74-4F89-32BC3569B29C}"/>
              </a:ext>
            </a:extLst>
          </p:cNvPr>
          <p:cNvPicPr>
            <a:picLocks noChangeAspect="1"/>
          </p:cNvPicPr>
          <p:nvPr/>
        </p:nvPicPr>
        <p:blipFill rotWithShape="1">
          <a:blip r:embed="rId2">
            <a:duotone>
              <a:schemeClr val="accent1">
                <a:shade val="45000"/>
                <a:satMod val="135000"/>
              </a:schemeClr>
              <a:prstClr val="white"/>
            </a:duotone>
            <a:alphaModFix amt="35000"/>
          </a:blip>
          <a:srcRect t="13010" b="28548"/>
          <a:stretch/>
        </p:blipFill>
        <p:spPr>
          <a:xfrm>
            <a:off x="20" y="10"/>
            <a:ext cx="12191981" cy="6857989"/>
          </a:xfrm>
          <a:prstGeom prst="rect">
            <a:avLst/>
          </a:prstGeom>
        </p:spPr>
      </p:pic>
      <p:sp>
        <p:nvSpPr>
          <p:cNvPr id="2" name="Title 1">
            <a:extLst>
              <a:ext uri="{FF2B5EF4-FFF2-40B4-BE49-F238E27FC236}">
                <a16:creationId xmlns:a16="http://schemas.microsoft.com/office/drawing/2014/main" id="{D45A1369-0B8C-1BE7-4EBB-A37B10734FF6}"/>
              </a:ext>
            </a:extLst>
          </p:cNvPr>
          <p:cNvSpPr>
            <a:spLocks noGrp="1"/>
          </p:cNvSpPr>
          <p:nvPr>
            <p:ph type="ctrTitle"/>
          </p:nvPr>
        </p:nvSpPr>
        <p:spPr>
          <a:xfrm>
            <a:off x="3880430" y="583345"/>
            <a:ext cx="7160357" cy="4164820"/>
          </a:xfrm>
        </p:spPr>
        <p:txBody>
          <a:bodyPr anchor="t">
            <a:normAutofit/>
          </a:bodyPr>
          <a:lstStyle/>
          <a:p>
            <a:pPr algn="r"/>
            <a:r>
              <a:rPr lang="en-US" sz="4400" b="0" i="0" u="none" strike="noStrike" dirty="0">
                <a:solidFill>
                  <a:schemeClr val="bg1"/>
                </a:solidFill>
                <a:effectLst/>
                <a:latin typeface="+mn-lt"/>
              </a:rPr>
              <a:t>Now from among those of the sons of Judah were Daniel, Hananiah, </a:t>
            </a:r>
            <a:r>
              <a:rPr lang="en-US" sz="4400" b="0" i="0" u="none" strike="noStrike" dirty="0" err="1">
                <a:solidFill>
                  <a:schemeClr val="bg1"/>
                </a:solidFill>
                <a:effectLst/>
                <a:latin typeface="+mn-lt"/>
              </a:rPr>
              <a:t>Mishael</a:t>
            </a:r>
            <a:r>
              <a:rPr lang="en-US" sz="4400" b="0" i="0" u="none" strike="noStrike" dirty="0">
                <a:solidFill>
                  <a:schemeClr val="bg1"/>
                </a:solidFill>
                <a:effectLst/>
                <a:latin typeface="+mn-lt"/>
              </a:rPr>
              <a:t>, and Azariah. </a:t>
            </a:r>
            <a:endParaRPr lang="en-US" sz="4400" dirty="0">
              <a:solidFill>
                <a:schemeClr val="bg1"/>
              </a:solidFill>
              <a:latin typeface="+mn-lt"/>
            </a:endParaRPr>
          </a:p>
        </p:txBody>
      </p:sp>
      <p:sp>
        <p:nvSpPr>
          <p:cNvPr id="3" name="Subtitle 2">
            <a:extLst>
              <a:ext uri="{FF2B5EF4-FFF2-40B4-BE49-F238E27FC236}">
                <a16:creationId xmlns:a16="http://schemas.microsoft.com/office/drawing/2014/main" id="{B5B9030E-173E-A689-11CF-55E8EAD1D13B}"/>
              </a:ext>
            </a:extLst>
          </p:cNvPr>
          <p:cNvSpPr>
            <a:spLocks noGrp="1"/>
          </p:cNvSpPr>
          <p:nvPr>
            <p:ph type="subTitle" idx="1"/>
          </p:nvPr>
        </p:nvSpPr>
        <p:spPr>
          <a:xfrm>
            <a:off x="1208228" y="5972174"/>
            <a:ext cx="8578699" cy="504825"/>
          </a:xfrm>
        </p:spPr>
        <p:txBody>
          <a:bodyPr>
            <a:normAutofit/>
          </a:bodyPr>
          <a:lstStyle/>
          <a:p>
            <a:pPr algn="l"/>
            <a:r>
              <a:rPr lang="en-US" sz="2000" dirty="0">
                <a:solidFill>
                  <a:srgbClr val="FFFFFF"/>
                </a:solidFill>
              </a:rPr>
              <a:t>Daniel 1:6</a:t>
            </a: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23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Names with a Purpose"/>
          <p:cNvSpPr txBox="1">
            <a:spLocks noGrp="1"/>
          </p:cNvSpPr>
          <p:nvPr>
            <p:ph type="title"/>
          </p:nvPr>
        </p:nvSpPr>
        <p:spPr>
          <a:xfrm>
            <a:off x="841248" y="548640"/>
            <a:ext cx="3600860" cy="5431536"/>
          </a:xfrm>
          <a:prstGeom prst="rect">
            <a:avLst/>
          </a:prstGeom>
        </p:spPr>
        <p:txBody>
          <a:bodyPr vert="horz" lIns="91440" tIns="45720" rIns="91440" bIns="45720" rtlCol="0" anchor="ctr">
            <a:normAutofit/>
          </a:bodyPr>
          <a:lstStyle>
            <a:lvl1pPr>
              <a:defRPr sz="5400">
                <a:solidFill>
                  <a:srgbClr val="FFFB00"/>
                </a:solidFill>
                <a:uFill>
                  <a:solidFill>
                    <a:srgbClr val="FFFB00"/>
                  </a:solidFill>
                </a:uFill>
                <a:latin typeface="Georgia"/>
                <a:ea typeface="Georgia"/>
                <a:cs typeface="Georgia"/>
                <a:sym typeface="Georgia"/>
              </a:defRPr>
            </a:lvl1pPr>
          </a:lstStyle>
          <a:p>
            <a:pPr marL="0" indent="0">
              <a:buClr>
                <a:srgbClr val="FFFB00"/>
              </a:buClr>
              <a:buNone/>
              <a:defRPr>
                <a:latin typeface="Georgia"/>
                <a:ea typeface="Georgia"/>
                <a:cs typeface="Georgia"/>
                <a:sym typeface="Georgia"/>
              </a:defRPr>
            </a:pPr>
            <a:r>
              <a:rPr lang="en-US" sz="4400" dirty="0">
                <a:solidFill>
                  <a:schemeClr val="tx1"/>
                </a:solidFill>
                <a:uFill>
                  <a:solidFill>
                    <a:srgbClr val="FFFB00"/>
                  </a:solidFill>
                </a:uFill>
              </a:rPr>
              <a:t>Daniel = </a:t>
            </a:r>
            <a:br>
              <a:rPr lang="en-US" sz="4400" dirty="0">
                <a:solidFill>
                  <a:schemeClr val="tx1"/>
                </a:solidFill>
                <a:uFill>
                  <a:solidFill>
                    <a:srgbClr val="FFFB00"/>
                  </a:solidFill>
                </a:uFill>
              </a:rPr>
            </a:br>
            <a:r>
              <a:rPr lang="en-US" sz="4400" dirty="0">
                <a:solidFill>
                  <a:schemeClr val="tx1"/>
                </a:solidFill>
              </a:rPr>
              <a:t>God is my </a:t>
            </a:r>
            <a:r>
              <a:rPr lang="en-US" sz="4400" b="1" i="1" dirty="0">
                <a:solidFill>
                  <a:schemeClr val="tx1"/>
                </a:solidFill>
              </a:rPr>
              <a:t>judge</a:t>
            </a:r>
          </a:p>
        </p:txBody>
      </p:sp>
      <p:sp>
        <p:nvSpPr>
          <p:cNvPr id="17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Judge me, O LORD; for I have walked in mine integrity: I have trusted also in the LORD; therefore I shall not slide.…"/>
          <p:cNvSpPr txBox="1">
            <a:spLocks noGrp="1"/>
          </p:cNvSpPr>
          <p:nvPr>
            <p:ph type="body" idx="1"/>
          </p:nvPr>
        </p:nvSpPr>
        <p:spPr>
          <a:xfrm>
            <a:off x="5126418" y="552091"/>
            <a:ext cx="6224335" cy="5431536"/>
          </a:xfrm>
          <a:prstGeom prst="rect">
            <a:avLst/>
          </a:prstGeom>
        </p:spPr>
        <p:txBody>
          <a:bodyPr vert="horz" lIns="91440" tIns="45720" rIns="91440" bIns="45720" rtlCol="0" anchor="ctr">
            <a:normAutofit/>
          </a:bodyPr>
          <a:lstStyle/>
          <a:p>
            <a:pPr marL="0" indent="0">
              <a:buNone/>
              <a:defRPr>
                <a:latin typeface="Georgia"/>
                <a:ea typeface="Georgia"/>
                <a:cs typeface="Georgia"/>
                <a:sym typeface="Georgia"/>
              </a:defRPr>
            </a:pPr>
            <a:r>
              <a:rPr lang="en-US" sz="3000" b="1" u="sng" dirty="0"/>
              <a:t>Judge me, O LORD</a:t>
            </a:r>
            <a:r>
              <a:rPr lang="en-US" sz="3000" dirty="0"/>
              <a:t>; for I have walked in mine integrity: I have trusted also in the LORD; therefore I shall not slide. </a:t>
            </a:r>
          </a:p>
          <a:p>
            <a:pPr marL="0" indent="0">
              <a:buClr>
                <a:srgbClr val="FFFB00"/>
              </a:buClr>
              <a:buNone/>
              <a:defRPr>
                <a:latin typeface="Georgia"/>
                <a:ea typeface="Georgia"/>
                <a:cs typeface="Georgia"/>
                <a:sym typeface="Georgia"/>
              </a:defRPr>
            </a:pPr>
            <a:r>
              <a:rPr lang="en-US" sz="3000" dirty="0">
                <a:uFill>
                  <a:solidFill>
                    <a:srgbClr val="FFFB00"/>
                  </a:solidFill>
                </a:uFill>
              </a:rPr>
              <a:t>Psalm 26:1</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0" name="Rectangle 17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Names with a Purpose"/>
          <p:cNvSpPr txBox="1">
            <a:spLocks noGrp="1"/>
          </p:cNvSpPr>
          <p:nvPr>
            <p:ph type="title"/>
          </p:nvPr>
        </p:nvSpPr>
        <p:spPr>
          <a:xfrm>
            <a:off x="841248" y="548640"/>
            <a:ext cx="3600860" cy="5431536"/>
          </a:xfrm>
          <a:prstGeom prst="rect">
            <a:avLst/>
          </a:prstGeom>
        </p:spPr>
        <p:txBody>
          <a:bodyPr vert="horz" lIns="91440" tIns="45720" rIns="91440" bIns="45720" rtlCol="0" anchor="ctr">
            <a:normAutofit/>
          </a:bodyPr>
          <a:lstStyle>
            <a:lvl1pPr>
              <a:defRPr sz="5400">
                <a:solidFill>
                  <a:srgbClr val="FFFB00"/>
                </a:solidFill>
                <a:uFill>
                  <a:solidFill>
                    <a:srgbClr val="FFFB00"/>
                  </a:solidFill>
                </a:uFill>
                <a:latin typeface="Georgia"/>
                <a:ea typeface="Georgia"/>
                <a:cs typeface="Georgia"/>
                <a:sym typeface="Georgia"/>
              </a:defRPr>
            </a:lvl1pPr>
          </a:lstStyle>
          <a:p>
            <a:pPr marL="0" indent="0">
              <a:buClr>
                <a:srgbClr val="FFFB00"/>
              </a:buClr>
              <a:buNone/>
              <a:defRPr sz="4200">
                <a:latin typeface="Georgia"/>
                <a:ea typeface="Georgia"/>
                <a:cs typeface="Georgia"/>
                <a:sym typeface="Georgia"/>
              </a:defRPr>
            </a:pPr>
            <a:r>
              <a:rPr lang="en-US" sz="4400" dirty="0">
                <a:solidFill>
                  <a:schemeClr val="tx1"/>
                </a:solidFill>
                <a:uFill>
                  <a:solidFill>
                    <a:srgbClr val="FFFB00"/>
                  </a:solidFill>
                </a:uFill>
              </a:rPr>
              <a:t>Hananiah=</a:t>
            </a:r>
            <a:r>
              <a:rPr lang="en-US" sz="4400" dirty="0">
                <a:solidFill>
                  <a:schemeClr val="tx1"/>
                </a:solidFill>
              </a:rPr>
              <a:t> Yah has been </a:t>
            </a:r>
            <a:r>
              <a:rPr lang="en-US" sz="4400" b="1" i="1" dirty="0">
                <a:solidFill>
                  <a:schemeClr val="tx1"/>
                </a:solidFill>
              </a:rPr>
              <a:t>gracious</a:t>
            </a:r>
            <a:endParaRPr lang="en-US" sz="4400" dirty="0">
              <a:solidFill>
                <a:schemeClr val="tx1"/>
              </a:solidFill>
            </a:endParaRPr>
          </a:p>
        </p:txBody>
      </p:sp>
      <p:sp>
        <p:nvSpPr>
          <p:cNvPr id="18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he LORD is merciful and gracious, slow to anger and abounding in steadfast love.…"/>
          <p:cNvSpPr txBox="1">
            <a:spLocks noGrp="1"/>
          </p:cNvSpPr>
          <p:nvPr>
            <p:ph type="body" idx="1"/>
          </p:nvPr>
        </p:nvSpPr>
        <p:spPr>
          <a:xfrm>
            <a:off x="5126418" y="552091"/>
            <a:ext cx="6224335" cy="5431536"/>
          </a:xfrm>
          <a:prstGeom prst="rect">
            <a:avLst/>
          </a:prstGeom>
        </p:spPr>
        <p:txBody>
          <a:bodyPr vert="horz" lIns="91440" tIns="45720" rIns="91440" bIns="45720" rtlCol="0" anchor="ctr">
            <a:normAutofit/>
          </a:bodyPr>
          <a:lstStyle/>
          <a:p>
            <a:pPr marL="0" indent="0">
              <a:buNone/>
              <a:defRPr sz="4200">
                <a:latin typeface="Georgia"/>
                <a:ea typeface="Georgia"/>
                <a:cs typeface="Georgia"/>
                <a:sym typeface="Georgia"/>
              </a:defRPr>
            </a:pPr>
            <a:r>
              <a:rPr lang="en-US" sz="3600" b="1" u="sng" dirty="0"/>
              <a:t>The LORD is merciful and gracious</a:t>
            </a:r>
            <a:r>
              <a:rPr lang="en-US" sz="3600" dirty="0"/>
              <a:t>, slow to anger and abounding in steadfast love.</a:t>
            </a:r>
          </a:p>
          <a:p>
            <a:pPr marL="0" indent="0">
              <a:buClr>
                <a:srgbClr val="FFFB00"/>
              </a:buClr>
              <a:buNone/>
              <a:defRPr sz="4200">
                <a:latin typeface="Georgia"/>
                <a:ea typeface="Georgia"/>
                <a:cs typeface="Georgia"/>
                <a:sym typeface="Georgia"/>
              </a:defRPr>
            </a:pPr>
            <a:r>
              <a:rPr lang="en-US" sz="3600" dirty="0">
                <a:uFill>
                  <a:solidFill>
                    <a:srgbClr val="FFFB00"/>
                  </a:solidFill>
                </a:uFill>
              </a:rPr>
              <a:t>Psalm 103:8</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5" name="Rectangle 18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Names with a Purpose"/>
          <p:cNvSpPr txBox="1">
            <a:spLocks noGrp="1"/>
          </p:cNvSpPr>
          <p:nvPr>
            <p:ph type="title"/>
          </p:nvPr>
        </p:nvSpPr>
        <p:spPr>
          <a:xfrm>
            <a:off x="841248" y="548640"/>
            <a:ext cx="3600860" cy="5431536"/>
          </a:xfrm>
          <a:prstGeom prst="rect">
            <a:avLst/>
          </a:prstGeom>
        </p:spPr>
        <p:txBody>
          <a:bodyPr vert="horz" lIns="91440" tIns="45720" rIns="91440" bIns="45720" rtlCol="0" anchor="ctr">
            <a:normAutofit/>
          </a:bodyPr>
          <a:lstStyle>
            <a:lvl1pPr>
              <a:defRPr sz="5400">
                <a:solidFill>
                  <a:srgbClr val="FFFB00"/>
                </a:solidFill>
                <a:uFill>
                  <a:solidFill>
                    <a:srgbClr val="FFFB00"/>
                  </a:solidFill>
                </a:uFill>
                <a:latin typeface="Georgia"/>
                <a:ea typeface="Georgia"/>
                <a:cs typeface="Georgia"/>
                <a:sym typeface="Georgia"/>
              </a:defRPr>
            </a:lvl1pPr>
          </a:lstStyle>
          <a:p>
            <a:pPr marL="0" indent="0">
              <a:buClr>
                <a:srgbClr val="FFFB00"/>
              </a:buClr>
              <a:buNone/>
              <a:defRPr>
                <a:latin typeface="Georgia"/>
                <a:ea typeface="Georgia"/>
                <a:cs typeface="Georgia"/>
                <a:sym typeface="Georgia"/>
              </a:defRPr>
            </a:pPr>
            <a:r>
              <a:rPr lang="en-US" sz="4400" dirty="0" err="1">
                <a:solidFill>
                  <a:schemeClr val="tx1"/>
                </a:solidFill>
                <a:uFill>
                  <a:solidFill>
                    <a:srgbClr val="FFFB00"/>
                  </a:solidFill>
                </a:uFill>
              </a:rPr>
              <a:t>Mishael</a:t>
            </a:r>
            <a:r>
              <a:rPr lang="en-US" sz="4400" dirty="0">
                <a:solidFill>
                  <a:schemeClr val="tx1"/>
                </a:solidFill>
              </a:rPr>
              <a:t> = </a:t>
            </a:r>
            <a:r>
              <a:rPr lang="en-US" sz="4400" b="1" i="1" dirty="0">
                <a:solidFill>
                  <a:schemeClr val="tx1"/>
                </a:solidFill>
              </a:rPr>
              <a:t>Who</a:t>
            </a:r>
            <a:r>
              <a:rPr lang="en-US" sz="4400" dirty="0">
                <a:solidFill>
                  <a:schemeClr val="tx1"/>
                </a:solidFill>
              </a:rPr>
              <a:t> is what God is?</a:t>
            </a:r>
          </a:p>
        </p:txBody>
      </p:sp>
      <p:sp>
        <p:nvSpPr>
          <p:cNvPr id="18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Who is like the LORD our God, who is seated on high,…"/>
          <p:cNvSpPr txBox="1">
            <a:spLocks noGrp="1"/>
          </p:cNvSpPr>
          <p:nvPr>
            <p:ph type="body" idx="1"/>
          </p:nvPr>
        </p:nvSpPr>
        <p:spPr>
          <a:xfrm>
            <a:off x="5126418" y="552091"/>
            <a:ext cx="6224335" cy="5431536"/>
          </a:xfrm>
          <a:prstGeom prst="rect">
            <a:avLst/>
          </a:prstGeom>
        </p:spPr>
        <p:txBody>
          <a:bodyPr vert="horz" lIns="91440" tIns="45720" rIns="91440" bIns="45720" rtlCol="0" anchor="ctr">
            <a:normAutofit/>
          </a:bodyPr>
          <a:lstStyle/>
          <a:p>
            <a:pPr marL="0" indent="0">
              <a:buNone/>
              <a:defRPr>
                <a:latin typeface="Georgia"/>
                <a:ea typeface="Georgia"/>
                <a:cs typeface="Georgia"/>
                <a:sym typeface="Georgia"/>
              </a:defRPr>
            </a:pPr>
            <a:r>
              <a:rPr lang="en-US" sz="3500" b="1" u="sng" dirty="0"/>
              <a:t>Who is like the LORD</a:t>
            </a:r>
            <a:r>
              <a:rPr lang="en-US" sz="3500" b="1" dirty="0"/>
              <a:t> </a:t>
            </a:r>
            <a:r>
              <a:rPr lang="en-US" sz="3500" dirty="0"/>
              <a:t>our God, who is seated on high,</a:t>
            </a:r>
          </a:p>
          <a:p>
            <a:pPr marL="0" indent="0">
              <a:buClr>
                <a:srgbClr val="FFFB00"/>
              </a:buClr>
              <a:buNone/>
              <a:defRPr>
                <a:latin typeface="Georgia"/>
                <a:ea typeface="Georgia"/>
                <a:cs typeface="Georgia"/>
                <a:sym typeface="Georgia"/>
              </a:defRPr>
            </a:pPr>
            <a:r>
              <a:rPr lang="en-US" sz="3500" dirty="0">
                <a:uFill>
                  <a:solidFill>
                    <a:srgbClr val="FFFB00"/>
                  </a:solidFill>
                </a:uFill>
              </a:rPr>
              <a:t>Psalm 113:5</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0" name="Rectangle 18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Names with a Purpose"/>
          <p:cNvSpPr txBox="1">
            <a:spLocks noGrp="1"/>
          </p:cNvSpPr>
          <p:nvPr>
            <p:ph type="title"/>
          </p:nvPr>
        </p:nvSpPr>
        <p:spPr>
          <a:xfrm>
            <a:off x="841248" y="548640"/>
            <a:ext cx="3600860" cy="5431536"/>
          </a:xfrm>
          <a:prstGeom prst="rect">
            <a:avLst/>
          </a:prstGeom>
        </p:spPr>
        <p:txBody>
          <a:bodyPr vert="horz" lIns="91440" tIns="45720" rIns="91440" bIns="45720" rtlCol="0" anchor="ctr">
            <a:normAutofit/>
          </a:bodyPr>
          <a:lstStyle>
            <a:lvl1pPr>
              <a:defRPr sz="5400">
                <a:solidFill>
                  <a:srgbClr val="FFFB00"/>
                </a:solidFill>
                <a:uFill>
                  <a:solidFill>
                    <a:srgbClr val="FFFB00"/>
                  </a:solidFill>
                </a:uFill>
                <a:latin typeface="Georgia"/>
                <a:ea typeface="Georgia"/>
                <a:cs typeface="Georgia"/>
                <a:sym typeface="Georgia"/>
              </a:defRPr>
            </a:lvl1pPr>
          </a:lstStyle>
          <a:p>
            <a:pPr>
              <a:defRPr sz="4400">
                <a:solidFill>
                  <a:srgbClr val="FFFFFF"/>
                </a:solidFill>
                <a:uFill>
                  <a:solidFill>
                    <a:srgbClr val="FFFFFF"/>
                  </a:solidFill>
                </a:uFill>
              </a:defRPr>
            </a:pPr>
            <a:r>
              <a:rPr lang="en-US" sz="4400" dirty="0">
                <a:solidFill>
                  <a:schemeClr val="tx1"/>
                </a:solidFill>
                <a:uFill>
                  <a:solidFill>
                    <a:srgbClr val="FFFB00"/>
                  </a:solidFill>
                </a:uFill>
              </a:rPr>
              <a:t>Azariah =</a:t>
            </a:r>
            <a:r>
              <a:rPr lang="en-US" sz="4400" dirty="0">
                <a:solidFill>
                  <a:schemeClr val="tx1"/>
                </a:solidFill>
              </a:rPr>
              <a:t>Yah is my </a:t>
            </a:r>
            <a:r>
              <a:rPr lang="en-US" sz="4400" b="1" i="1" dirty="0">
                <a:solidFill>
                  <a:schemeClr val="tx1"/>
                </a:solidFill>
              </a:rPr>
              <a:t>help</a:t>
            </a:r>
            <a:endParaRPr lang="en-US" sz="4400" b="1" i="1" kern="1200" dirty="0">
              <a:solidFill>
                <a:schemeClr val="tx1"/>
              </a:solidFill>
              <a:latin typeface="+mj-lt"/>
              <a:ea typeface="+mj-ea"/>
              <a:cs typeface="+mj-cs"/>
            </a:endParaRPr>
          </a:p>
        </p:txBody>
      </p:sp>
      <p:sp>
        <p:nvSpPr>
          <p:cNvPr id="19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Behold, God is my helper; the Lord is the upholder of my life.…"/>
          <p:cNvSpPr txBox="1">
            <a:spLocks noGrp="1"/>
          </p:cNvSpPr>
          <p:nvPr>
            <p:ph type="body" idx="1"/>
          </p:nvPr>
        </p:nvSpPr>
        <p:spPr>
          <a:xfrm>
            <a:off x="5126418" y="552091"/>
            <a:ext cx="6224335" cy="5431536"/>
          </a:xfrm>
          <a:prstGeom prst="rect">
            <a:avLst/>
          </a:prstGeom>
        </p:spPr>
        <p:txBody>
          <a:bodyPr vert="horz" lIns="91440" tIns="45720" rIns="91440" bIns="45720" rtlCol="0" anchor="ctr">
            <a:normAutofit/>
          </a:bodyPr>
          <a:lstStyle/>
          <a:p>
            <a:pPr marL="0" indent="0">
              <a:buNone/>
              <a:defRPr>
                <a:latin typeface="Georgia"/>
                <a:ea typeface="Georgia"/>
                <a:cs typeface="Georgia"/>
                <a:sym typeface="Georgia"/>
              </a:defRPr>
            </a:pPr>
            <a:r>
              <a:rPr lang="en-US" sz="3500" dirty="0"/>
              <a:t>Behold, </a:t>
            </a:r>
            <a:r>
              <a:rPr lang="en-US" sz="3500" b="1" u="sng" dirty="0"/>
              <a:t>God is my helper</a:t>
            </a:r>
            <a:r>
              <a:rPr lang="en-US" sz="3500" dirty="0"/>
              <a:t>; the Lord is the upholder of my life.</a:t>
            </a:r>
          </a:p>
          <a:p>
            <a:pPr marL="0" indent="0">
              <a:buClr>
                <a:srgbClr val="FFFB00"/>
              </a:buClr>
              <a:buNone/>
              <a:defRPr>
                <a:latin typeface="Georgia"/>
                <a:ea typeface="Georgia"/>
                <a:cs typeface="Georgia"/>
                <a:sym typeface="Georgia"/>
              </a:defRPr>
            </a:pPr>
            <a:r>
              <a:rPr lang="en-US" sz="3500" dirty="0">
                <a:uFill>
                  <a:solidFill>
                    <a:srgbClr val="FFFB00"/>
                  </a:solidFill>
                </a:uFill>
              </a:rPr>
              <a:t>Psalm 54:4</a:t>
            </a:r>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1957</Words>
  <Application>Microsoft Macintosh PowerPoint</Application>
  <PresentationFormat>Widescreen</PresentationFormat>
  <Paragraphs>127</Paragraphs>
  <Slides>40</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Avenir</vt:lpstr>
      <vt:lpstr>Calibri</vt:lpstr>
      <vt:lpstr>Calibri Light</vt:lpstr>
      <vt:lpstr>Georgia</vt:lpstr>
      <vt:lpstr>Google Sans</vt:lpstr>
      <vt:lpstr>inherit</vt:lpstr>
      <vt:lpstr>MetSans</vt:lpstr>
      <vt:lpstr>system-ui</vt:lpstr>
      <vt:lpstr>Office Theme</vt:lpstr>
      <vt:lpstr>Surviving Culture Psalm 139</vt:lpstr>
      <vt:lpstr>PowerPoint Presentation</vt:lpstr>
      <vt:lpstr>PowerPoint Presentation</vt:lpstr>
      <vt:lpstr>PowerPoint Presentation</vt:lpstr>
      <vt:lpstr>Now from among those of the sons of Judah were Daniel, Hananiah, Mishael, and Azariah. </vt:lpstr>
      <vt:lpstr>Daniel =  God is my judge</vt:lpstr>
      <vt:lpstr>Hananiah= Yah has been gracious</vt:lpstr>
      <vt:lpstr>Mishael = Who is what God is?</vt:lpstr>
      <vt:lpstr>Azariah =Yah is my help</vt:lpstr>
      <vt:lpstr>To them the chief of the eunuchs gave names: he gave Daniel the name Belteshazzar; to Hananiah, Shadrach; to Mishael, Meshach; and to Azariah, Abed-Nego.</vt:lpstr>
      <vt:lpstr>Get to know God, He knows you</vt:lpstr>
      <vt:lpstr>PowerPoint Presentation</vt:lpstr>
      <vt:lpstr>When you read the Bible, consider:</vt:lpstr>
      <vt:lpstr>Mishael = Who is what God is?</vt:lpstr>
      <vt:lpstr>Let God help you</vt:lpstr>
      <vt:lpstr>Azariah =Yah is my help</vt:lpstr>
      <vt:lpstr>Appreciate God</vt:lpstr>
      <vt:lpstr>Remember, God is everywhere</vt:lpstr>
      <vt:lpstr>Daniel = God is my judge</vt:lpstr>
      <vt:lpstr>Remember, God is everywhere, and He helps in all situations</vt:lpstr>
      <vt:lpstr>Why does God know us so well?</vt:lpstr>
      <vt:lpstr>PowerPoint Presentation</vt:lpstr>
      <vt:lpstr>PowerPoint Presentation</vt:lpstr>
      <vt:lpstr>PowerPoint Presentation</vt:lpstr>
      <vt:lpstr>Embrace God’s design</vt:lpstr>
      <vt:lpstr>How has God designed us?</vt:lpstr>
      <vt:lpstr>How has God designed us?</vt:lpstr>
      <vt:lpstr>How has God designed us?</vt:lpstr>
      <vt:lpstr>How has God designed us?</vt:lpstr>
      <vt:lpstr>PowerPoint Presentation</vt:lpstr>
      <vt:lpstr>What are the messages of the enemies of God?</vt:lpstr>
      <vt:lpstr>PowerPoint Presentation</vt:lpstr>
      <vt:lpstr>Mark the enemies of God</vt:lpstr>
      <vt:lpstr>PowerPoint Presentation</vt:lpstr>
      <vt:lpstr>PowerPoint Presentation</vt:lpstr>
      <vt:lpstr>What is perfect hatred?</vt:lpstr>
      <vt:lpstr>PowerPoint Presentation</vt:lpstr>
      <vt:lpstr>Hananiah= Yah has been gracious</vt:lpstr>
      <vt:lpstr>Ask God to show you </vt:lpstr>
      <vt:lpstr>Surviving Culture Psalm 139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Moody, Edward</dc:creator>
  <cp:lastModifiedBy>Ryan Lewis</cp:lastModifiedBy>
  <cp:revision>27</cp:revision>
  <dcterms:created xsi:type="dcterms:W3CDTF">2023-11-12T01:27:45Z</dcterms:created>
  <dcterms:modified xsi:type="dcterms:W3CDTF">2023-11-17T19:55:47Z</dcterms:modified>
</cp:coreProperties>
</file>