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6" r:id="rId2"/>
    <p:sldId id="298" r:id="rId3"/>
    <p:sldId id="297" r:id="rId4"/>
    <p:sldId id="288" r:id="rId5"/>
    <p:sldId id="279" r:id="rId6"/>
    <p:sldId id="280" r:id="rId7"/>
    <p:sldId id="257" r:id="rId8"/>
    <p:sldId id="258" r:id="rId9"/>
    <p:sldId id="259" r:id="rId10"/>
    <p:sldId id="260" r:id="rId11"/>
    <p:sldId id="294" r:id="rId12"/>
    <p:sldId id="305" r:id="rId13"/>
    <p:sldId id="304" r:id="rId14"/>
    <p:sldId id="306" r:id="rId15"/>
    <p:sldId id="264" r:id="rId16"/>
    <p:sldId id="261" r:id="rId17"/>
    <p:sldId id="265" r:id="rId18"/>
    <p:sldId id="266" r:id="rId19"/>
    <p:sldId id="267" r:id="rId20"/>
    <p:sldId id="281" r:id="rId21"/>
    <p:sldId id="282" r:id="rId22"/>
    <p:sldId id="283" r:id="rId23"/>
    <p:sldId id="262" r:id="rId24"/>
    <p:sldId id="268" r:id="rId25"/>
    <p:sldId id="302" r:id="rId26"/>
    <p:sldId id="269" r:id="rId27"/>
    <p:sldId id="291" r:id="rId28"/>
    <p:sldId id="270" r:id="rId29"/>
    <p:sldId id="290" r:id="rId30"/>
    <p:sldId id="284" r:id="rId31"/>
    <p:sldId id="292" r:id="rId32"/>
    <p:sldId id="271" r:id="rId33"/>
    <p:sldId id="272" r:id="rId34"/>
    <p:sldId id="273" r:id="rId35"/>
    <p:sldId id="274" r:id="rId36"/>
    <p:sldId id="275" r:id="rId37"/>
    <p:sldId id="276" r:id="rId38"/>
    <p:sldId id="285" r:id="rId39"/>
    <p:sldId id="286" r:id="rId40"/>
    <p:sldId id="287" r:id="rId41"/>
    <p:sldId id="277" r:id="rId42"/>
    <p:sldId id="293" r:id="rId43"/>
    <p:sldId id="278" r:id="rId44"/>
    <p:sldId id="295" r:id="rId45"/>
    <p:sldId id="303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1CFD93D-D8FB-DF8A-9D34-274A7B2772A5}" name="Elizabeth Hill" initials="EH" userId="zbJjfc0lSlOJyVq2Xibq7ssSe4PxOC8EQdZHmTIDbik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70EC0B-5A96-4334-A61F-67BABC177EA0}" v="83" dt="2021-11-12T21:34:26.233"/>
    <p1510:client id="{F1E8A054-0DDE-4A3F-B502-6C79B08D1129}" v="17" dt="2021-11-15T14:28:39.5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1"/>
    <p:restoredTop sz="95921"/>
  </p:normalViewPr>
  <p:slideViewPr>
    <p:cSldViewPr snapToGrid="0" snapToObjects="1">
      <p:cViewPr varScale="1">
        <p:scale>
          <a:sx n="115" d="100"/>
          <a:sy n="115" d="100"/>
        </p:scale>
        <p:origin x="4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87085A-D3C0-4643-BEF9-3EA83E2A1D39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C44ED3D-2E6A-4C4F-ADC7-762B0C997669}">
      <dgm:prSet/>
      <dgm:spPr/>
      <dgm:t>
        <a:bodyPr/>
        <a:lstStyle/>
        <a:p>
          <a:pPr>
            <a:defRPr cap="all"/>
          </a:pPr>
          <a:r>
            <a:rPr lang="en-US"/>
            <a:t>It’s a focused ministry</a:t>
          </a:r>
        </a:p>
      </dgm:t>
    </dgm:pt>
    <dgm:pt modelId="{A15516BE-7EBE-4A36-BD4D-ED6CBFE94538}" type="parTrans" cxnId="{C7231369-F637-4CCE-8307-E63048EFA242}">
      <dgm:prSet/>
      <dgm:spPr/>
      <dgm:t>
        <a:bodyPr/>
        <a:lstStyle/>
        <a:p>
          <a:endParaRPr lang="en-US"/>
        </a:p>
      </dgm:t>
    </dgm:pt>
    <dgm:pt modelId="{952DA3A2-8248-4B23-BBA5-33CB82683E72}" type="sibTrans" cxnId="{C7231369-F637-4CCE-8307-E63048EFA242}">
      <dgm:prSet/>
      <dgm:spPr/>
      <dgm:t>
        <a:bodyPr/>
        <a:lstStyle/>
        <a:p>
          <a:endParaRPr lang="en-US"/>
        </a:p>
      </dgm:t>
    </dgm:pt>
    <dgm:pt modelId="{8C06F8C5-CAE3-4D72-964E-877D46588209}">
      <dgm:prSet/>
      <dgm:spPr/>
      <dgm:t>
        <a:bodyPr/>
        <a:lstStyle/>
        <a:p>
          <a:pPr>
            <a:defRPr cap="all"/>
          </a:pPr>
          <a:r>
            <a:rPr lang="en-US"/>
            <a:t>It moves people to strategic locations</a:t>
          </a:r>
        </a:p>
      </dgm:t>
    </dgm:pt>
    <dgm:pt modelId="{82D4B58E-786A-46E1-8679-16926E162798}" type="parTrans" cxnId="{CA257020-ED39-4BA2-B996-8D1EDA65EE8F}">
      <dgm:prSet/>
      <dgm:spPr/>
      <dgm:t>
        <a:bodyPr/>
        <a:lstStyle/>
        <a:p>
          <a:endParaRPr lang="en-US"/>
        </a:p>
      </dgm:t>
    </dgm:pt>
    <dgm:pt modelId="{00E34ED4-3CAE-45E3-AD7A-39A2732DE3AA}" type="sibTrans" cxnId="{CA257020-ED39-4BA2-B996-8D1EDA65EE8F}">
      <dgm:prSet/>
      <dgm:spPr/>
      <dgm:t>
        <a:bodyPr/>
        <a:lstStyle/>
        <a:p>
          <a:endParaRPr lang="en-US"/>
        </a:p>
      </dgm:t>
    </dgm:pt>
    <dgm:pt modelId="{E057B1D3-33C7-4923-BC91-67386C7CC182}">
      <dgm:prSet/>
      <dgm:spPr/>
      <dgm:t>
        <a:bodyPr/>
        <a:lstStyle/>
        <a:p>
          <a:pPr>
            <a:defRPr cap="all"/>
          </a:pPr>
          <a:r>
            <a:rPr lang="en-US"/>
            <a:t>It commits volunteers to specific times</a:t>
          </a:r>
        </a:p>
      </dgm:t>
    </dgm:pt>
    <dgm:pt modelId="{D096B11D-5C75-487B-B4E4-F28EB46AB865}" type="parTrans" cxnId="{7829618B-DF84-481C-AFF0-6720A2CDA496}">
      <dgm:prSet/>
      <dgm:spPr/>
      <dgm:t>
        <a:bodyPr/>
        <a:lstStyle/>
        <a:p>
          <a:endParaRPr lang="en-US"/>
        </a:p>
      </dgm:t>
    </dgm:pt>
    <dgm:pt modelId="{B96C4836-26BD-4AE9-9834-6EB6A6645960}" type="sibTrans" cxnId="{7829618B-DF84-481C-AFF0-6720A2CDA496}">
      <dgm:prSet/>
      <dgm:spPr/>
      <dgm:t>
        <a:bodyPr/>
        <a:lstStyle/>
        <a:p>
          <a:endParaRPr lang="en-US"/>
        </a:p>
      </dgm:t>
    </dgm:pt>
    <dgm:pt modelId="{1D811B96-65D5-4034-B511-47C9EFE301F2}" type="pres">
      <dgm:prSet presAssocID="{0687085A-D3C0-4643-BEF9-3EA83E2A1D39}" presName="root" presStyleCnt="0">
        <dgm:presLayoutVars>
          <dgm:dir/>
          <dgm:resizeHandles val="exact"/>
        </dgm:presLayoutVars>
      </dgm:prSet>
      <dgm:spPr/>
    </dgm:pt>
    <dgm:pt modelId="{E86E1074-452B-4E61-8E98-9B0BEBBFCCDF}" type="pres">
      <dgm:prSet presAssocID="{8C44ED3D-2E6A-4C4F-ADC7-762B0C997669}" presName="compNode" presStyleCnt="0"/>
      <dgm:spPr/>
    </dgm:pt>
    <dgm:pt modelId="{DB2BD6D0-EA33-4081-A559-FA4FF25B4DE3}" type="pres">
      <dgm:prSet presAssocID="{8C44ED3D-2E6A-4C4F-ADC7-762B0C997669}" presName="iconBgRect" presStyleLbl="bgShp" presStyleIdx="0" presStyleCnt="3"/>
      <dgm:spPr/>
    </dgm:pt>
    <dgm:pt modelId="{FE8D71EB-B270-4A18-91D7-6B958B4E63F8}" type="pres">
      <dgm:prSet presAssocID="{8C44ED3D-2E6A-4C4F-ADC7-762B0C99766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C48C6AE2-623F-4A42-830B-1BD6CE182431}" type="pres">
      <dgm:prSet presAssocID="{8C44ED3D-2E6A-4C4F-ADC7-762B0C997669}" presName="spaceRect" presStyleCnt="0"/>
      <dgm:spPr/>
    </dgm:pt>
    <dgm:pt modelId="{55DFD7E4-A653-43B3-A727-02274ED81DFD}" type="pres">
      <dgm:prSet presAssocID="{8C44ED3D-2E6A-4C4F-ADC7-762B0C997669}" presName="textRect" presStyleLbl="revTx" presStyleIdx="0" presStyleCnt="3">
        <dgm:presLayoutVars>
          <dgm:chMax val="1"/>
          <dgm:chPref val="1"/>
        </dgm:presLayoutVars>
      </dgm:prSet>
      <dgm:spPr/>
    </dgm:pt>
    <dgm:pt modelId="{6BD109EE-9AB1-48FF-A0B3-2F98A08007E0}" type="pres">
      <dgm:prSet presAssocID="{952DA3A2-8248-4B23-BBA5-33CB82683E72}" presName="sibTrans" presStyleCnt="0"/>
      <dgm:spPr/>
    </dgm:pt>
    <dgm:pt modelId="{C58195E2-1731-42B2-8E81-0B0546DF3C30}" type="pres">
      <dgm:prSet presAssocID="{8C06F8C5-CAE3-4D72-964E-877D46588209}" presName="compNode" presStyleCnt="0"/>
      <dgm:spPr/>
    </dgm:pt>
    <dgm:pt modelId="{9D703C6A-2255-487F-B8D6-2C23373CF575}" type="pres">
      <dgm:prSet presAssocID="{8C06F8C5-CAE3-4D72-964E-877D46588209}" presName="iconBgRect" presStyleLbl="bgShp" presStyleIdx="1" presStyleCnt="3"/>
      <dgm:spPr/>
    </dgm:pt>
    <dgm:pt modelId="{5E7E03FE-DD07-4030-99A4-066B66FCB7ED}" type="pres">
      <dgm:prSet presAssocID="{8C06F8C5-CAE3-4D72-964E-877D4658820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E17774F6-4D9D-4037-A260-A65B5008FB2F}" type="pres">
      <dgm:prSet presAssocID="{8C06F8C5-CAE3-4D72-964E-877D46588209}" presName="spaceRect" presStyleCnt="0"/>
      <dgm:spPr/>
    </dgm:pt>
    <dgm:pt modelId="{3B7D683F-A53E-44C3-9B0C-72041EA2A4AA}" type="pres">
      <dgm:prSet presAssocID="{8C06F8C5-CAE3-4D72-964E-877D46588209}" presName="textRect" presStyleLbl="revTx" presStyleIdx="1" presStyleCnt="3">
        <dgm:presLayoutVars>
          <dgm:chMax val="1"/>
          <dgm:chPref val="1"/>
        </dgm:presLayoutVars>
      </dgm:prSet>
      <dgm:spPr/>
    </dgm:pt>
    <dgm:pt modelId="{108D90AB-16FD-4155-9571-2F017C0E2AC0}" type="pres">
      <dgm:prSet presAssocID="{00E34ED4-3CAE-45E3-AD7A-39A2732DE3AA}" presName="sibTrans" presStyleCnt="0"/>
      <dgm:spPr/>
    </dgm:pt>
    <dgm:pt modelId="{4296CA34-850C-4E36-8C7F-7307CD064391}" type="pres">
      <dgm:prSet presAssocID="{E057B1D3-33C7-4923-BC91-67386C7CC182}" presName="compNode" presStyleCnt="0"/>
      <dgm:spPr/>
    </dgm:pt>
    <dgm:pt modelId="{69DE71EC-F681-416D-B4EA-D61298532041}" type="pres">
      <dgm:prSet presAssocID="{E057B1D3-33C7-4923-BC91-67386C7CC182}" presName="iconBgRect" presStyleLbl="bgShp" presStyleIdx="2" presStyleCnt="3"/>
      <dgm:spPr/>
    </dgm:pt>
    <dgm:pt modelId="{5718DE91-8103-4975-B128-7A14DBA526D6}" type="pres">
      <dgm:prSet presAssocID="{E057B1D3-33C7-4923-BC91-67386C7CC18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0089E3C6-1785-4C31-9E8A-4CB763B5FA6A}" type="pres">
      <dgm:prSet presAssocID="{E057B1D3-33C7-4923-BC91-67386C7CC182}" presName="spaceRect" presStyleCnt="0"/>
      <dgm:spPr/>
    </dgm:pt>
    <dgm:pt modelId="{64B463E7-B8E7-422B-9905-504079216B85}" type="pres">
      <dgm:prSet presAssocID="{E057B1D3-33C7-4923-BC91-67386C7CC18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33A151D-1D00-48B5-B336-B96FBE8CFE0F}" type="presOf" srcId="{0687085A-D3C0-4643-BEF9-3EA83E2A1D39}" destId="{1D811B96-65D5-4034-B511-47C9EFE301F2}" srcOrd="0" destOrd="0" presId="urn:microsoft.com/office/officeart/2018/5/layout/IconCircleLabelList"/>
    <dgm:cxn modelId="{CA257020-ED39-4BA2-B996-8D1EDA65EE8F}" srcId="{0687085A-D3C0-4643-BEF9-3EA83E2A1D39}" destId="{8C06F8C5-CAE3-4D72-964E-877D46588209}" srcOrd="1" destOrd="0" parTransId="{82D4B58E-786A-46E1-8679-16926E162798}" sibTransId="{00E34ED4-3CAE-45E3-AD7A-39A2732DE3AA}"/>
    <dgm:cxn modelId="{81D5DB46-D1B6-4C9C-839A-45ED37388178}" type="presOf" srcId="{8C44ED3D-2E6A-4C4F-ADC7-762B0C997669}" destId="{55DFD7E4-A653-43B3-A727-02274ED81DFD}" srcOrd="0" destOrd="0" presId="urn:microsoft.com/office/officeart/2018/5/layout/IconCircleLabelList"/>
    <dgm:cxn modelId="{C7231369-F637-4CCE-8307-E63048EFA242}" srcId="{0687085A-D3C0-4643-BEF9-3EA83E2A1D39}" destId="{8C44ED3D-2E6A-4C4F-ADC7-762B0C997669}" srcOrd="0" destOrd="0" parTransId="{A15516BE-7EBE-4A36-BD4D-ED6CBFE94538}" sibTransId="{952DA3A2-8248-4B23-BBA5-33CB82683E72}"/>
    <dgm:cxn modelId="{6F45F586-BE32-49DF-89E8-1EFDEFFC8358}" type="presOf" srcId="{8C06F8C5-CAE3-4D72-964E-877D46588209}" destId="{3B7D683F-A53E-44C3-9B0C-72041EA2A4AA}" srcOrd="0" destOrd="0" presId="urn:microsoft.com/office/officeart/2018/5/layout/IconCircleLabelList"/>
    <dgm:cxn modelId="{7829618B-DF84-481C-AFF0-6720A2CDA496}" srcId="{0687085A-D3C0-4643-BEF9-3EA83E2A1D39}" destId="{E057B1D3-33C7-4923-BC91-67386C7CC182}" srcOrd="2" destOrd="0" parTransId="{D096B11D-5C75-487B-B4E4-F28EB46AB865}" sibTransId="{B96C4836-26BD-4AE9-9834-6EB6A6645960}"/>
    <dgm:cxn modelId="{7E6D21B3-0203-47FB-9EF8-A7CDA681E1A5}" type="presOf" srcId="{E057B1D3-33C7-4923-BC91-67386C7CC182}" destId="{64B463E7-B8E7-422B-9905-504079216B85}" srcOrd="0" destOrd="0" presId="urn:microsoft.com/office/officeart/2018/5/layout/IconCircleLabelList"/>
    <dgm:cxn modelId="{DACF99EE-CF5B-48D9-BB72-5EA96702911E}" type="presParOf" srcId="{1D811B96-65D5-4034-B511-47C9EFE301F2}" destId="{E86E1074-452B-4E61-8E98-9B0BEBBFCCDF}" srcOrd="0" destOrd="0" presId="urn:microsoft.com/office/officeart/2018/5/layout/IconCircleLabelList"/>
    <dgm:cxn modelId="{CC913C03-1894-46BD-A20E-0742AB722A95}" type="presParOf" srcId="{E86E1074-452B-4E61-8E98-9B0BEBBFCCDF}" destId="{DB2BD6D0-EA33-4081-A559-FA4FF25B4DE3}" srcOrd="0" destOrd="0" presId="urn:microsoft.com/office/officeart/2018/5/layout/IconCircleLabelList"/>
    <dgm:cxn modelId="{480DF3E9-59C8-422D-89CE-1250EC9011FF}" type="presParOf" srcId="{E86E1074-452B-4E61-8E98-9B0BEBBFCCDF}" destId="{FE8D71EB-B270-4A18-91D7-6B958B4E63F8}" srcOrd="1" destOrd="0" presId="urn:microsoft.com/office/officeart/2018/5/layout/IconCircleLabelList"/>
    <dgm:cxn modelId="{24C4E53D-AF73-4B4A-9F12-E9375B0571CC}" type="presParOf" srcId="{E86E1074-452B-4E61-8E98-9B0BEBBFCCDF}" destId="{C48C6AE2-623F-4A42-830B-1BD6CE182431}" srcOrd="2" destOrd="0" presId="urn:microsoft.com/office/officeart/2018/5/layout/IconCircleLabelList"/>
    <dgm:cxn modelId="{34CED71D-6029-433F-BC34-7C49EB48B12B}" type="presParOf" srcId="{E86E1074-452B-4E61-8E98-9B0BEBBFCCDF}" destId="{55DFD7E4-A653-43B3-A727-02274ED81DFD}" srcOrd="3" destOrd="0" presId="urn:microsoft.com/office/officeart/2018/5/layout/IconCircleLabelList"/>
    <dgm:cxn modelId="{651912CA-A86F-420F-9AE3-013BE079FF24}" type="presParOf" srcId="{1D811B96-65D5-4034-B511-47C9EFE301F2}" destId="{6BD109EE-9AB1-48FF-A0B3-2F98A08007E0}" srcOrd="1" destOrd="0" presId="urn:microsoft.com/office/officeart/2018/5/layout/IconCircleLabelList"/>
    <dgm:cxn modelId="{D378E63F-931D-40B1-B3A9-5FFF4219ECF8}" type="presParOf" srcId="{1D811B96-65D5-4034-B511-47C9EFE301F2}" destId="{C58195E2-1731-42B2-8E81-0B0546DF3C30}" srcOrd="2" destOrd="0" presId="urn:microsoft.com/office/officeart/2018/5/layout/IconCircleLabelList"/>
    <dgm:cxn modelId="{98B8D3E7-E644-4E12-9818-CB9430620EAE}" type="presParOf" srcId="{C58195E2-1731-42B2-8E81-0B0546DF3C30}" destId="{9D703C6A-2255-487F-B8D6-2C23373CF575}" srcOrd="0" destOrd="0" presId="urn:microsoft.com/office/officeart/2018/5/layout/IconCircleLabelList"/>
    <dgm:cxn modelId="{14B16253-8155-4606-9E85-1FD6400D6C68}" type="presParOf" srcId="{C58195E2-1731-42B2-8E81-0B0546DF3C30}" destId="{5E7E03FE-DD07-4030-99A4-066B66FCB7ED}" srcOrd="1" destOrd="0" presId="urn:microsoft.com/office/officeart/2018/5/layout/IconCircleLabelList"/>
    <dgm:cxn modelId="{CE9062E8-2831-4F3C-8422-1FA954AF1909}" type="presParOf" srcId="{C58195E2-1731-42B2-8E81-0B0546DF3C30}" destId="{E17774F6-4D9D-4037-A260-A65B5008FB2F}" srcOrd="2" destOrd="0" presId="urn:microsoft.com/office/officeart/2018/5/layout/IconCircleLabelList"/>
    <dgm:cxn modelId="{E77EC81E-336F-4BC1-BE24-8D4BAA2C8A51}" type="presParOf" srcId="{C58195E2-1731-42B2-8E81-0B0546DF3C30}" destId="{3B7D683F-A53E-44C3-9B0C-72041EA2A4AA}" srcOrd="3" destOrd="0" presId="urn:microsoft.com/office/officeart/2018/5/layout/IconCircleLabelList"/>
    <dgm:cxn modelId="{17008F4B-5A01-49A0-874E-633BB33D4340}" type="presParOf" srcId="{1D811B96-65D5-4034-B511-47C9EFE301F2}" destId="{108D90AB-16FD-4155-9571-2F017C0E2AC0}" srcOrd="3" destOrd="0" presId="urn:microsoft.com/office/officeart/2018/5/layout/IconCircleLabelList"/>
    <dgm:cxn modelId="{DBF3F961-2C40-443E-A06A-0532AE1CDF87}" type="presParOf" srcId="{1D811B96-65D5-4034-B511-47C9EFE301F2}" destId="{4296CA34-850C-4E36-8C7F-7307CD064391}" srcOrd="4" destOrd="0" presId="urn:microsoft.com/office/officeart/2018/5/layout/IconCircleLabelList"/>
    <dgm:cxn modelId="{70DFE26D-4846-45B7-8184-12CEDEAA5B51}" type="presParOf" srcId="{4296CA34-850C-4E36-8C7F-7307CD064391}" destId="{69DE71EC-F681-416D-B4EA-D61298532041}" srcOrd="0" destOrd="0" presId="urn:microsoft.com/office/officeart/2018/5/layout/IconCircleLabelList"/>
    <dgm:cxn modelId="{22A321DC-9131-4752-AB5B-3132DE9EBC31}" type="presParOf" srcId="{4296CA34-850C-4E36-8C7F-7307CD064391}" destId="{5718DE91-8103-4975-B128-7A14DBA526D6}" srcOrd="1" destOrd="0" presId="urn:microsoft.com/office/officeart/2018/5/layout/IconCircleLabelList"/>
    <dgm:cxn modelId="{B61CAEED-86F6-461D-A914-31CB85CCA255}" type="presParOf" srcId="{4296CA34-850C-4E36-8C7F-7307CD064391}" destId="{0089E3C6-1785-4C31-9E8A-4CB763B5FA6A}" srcOrd="2" destOrd="0" presId="urn:microsoft.com/office/officeart/2018/5/layout/IconCircleLabelList"/>
    <dgm:cxn modelId="{17D13869-D349-4420-8ACC-1DF37C8625EC}" type="presParOf" srcId="{4296CA34-850C-4E36-8C7F-7307CD064391}" destId="{64B463E7-B8E7-422B-9905-504079216B8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B382B4-FD19-489C-96FD-C6EE6138BBCD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DA500FB-889B-4018-9AAA-070B181344C3}">
      <dgm:prSet/>
      <dgm:spPr/>
      <dgm:t>
        <a:bodyPr/>
        <a:lstStyle/>
        <a:p>
          <a:r>
            <a:rPr lang="en-US"/>
            <a:t>The parking lot</a:t>
          </a:r>
        </a:p>
      </dgm:t>
    </dgm:pt>
    <dgm:pt modelId="{7A357CA2-4090-4295-A5A5-D52F0A100CD4}" type="parTrans" cxnId="{668F3824-97B5-4F7B-ADC7-BA6A669C1C01}">
      <dgm:prSet/>
      <dgm:spPr/>
      <dgm:t>
        <a:bodyPr/>
        <a:lstStyle/>
        <a:p>
          <a:endParaRPr lang="en-US"/>
        </a:p>
      </dgm:t>
    </dgm:pt>
    <dgm:pt modelId="{16BB8870-5D1E-426D-B57D-F9296BC2EA5D}" type="sibTrans" cxnId="{668F3824-97B5-4F7B-ADC7-BA6A669C1C01}">
      <dgm:prSet/>
      <dgm:spPr/>
      <dgm:t>
        <a:bodyPr/>
        <a:lstStyle/>
        <a:p>
          <a:endParaRPr lang="en-US"/>
        </a:p>
      </dgm:t>
    </dgm:pt>
    <dgm:pt modelId="{BB052329-7FCE-4BD6-B0BC-37D700F4D087}">
      <dgm:prSet/>
      <dgm:spPr/>
      <dgm:t>
        <a:bodyPr/>
        <a:lstStyle/>
        <a:p>
          <a:r>
            <a:rPr lang="en-US"/>
            <a:t>The entrances</a:t>
          </a:r>
        </a:p>
      </dgm:t>
    </dgm:pt>
    <dgm:pt modelId="{4D20108E-09D9-4935-875F-BE59C9616A31}" type="parTrans" cxnId="{CBCBF67F-41A3-408B-9A00-47D8B4F71DFC}">
      <dgm:prSet/>
      <dgm:spPr/>
      <dgm:t>
        <a:bodyPr/>
        <a:lstStyle/>
        <a:p>
          <a:endParaRPr lang="en-US"/>
        </a:p>
      </dgm:t>
    </dgm:pt>
    <dgm:pt modelId="{8C93BDAD-C0A0-4077-9032-9CBC819FAC59}" type="sibTrans" cxnId="{CBCBF67F-41A3-408B-9A00-47D8B4F71DFC}">
      <dgm:prSet/>
      <dgm:spPr/>
      <dgm:t>
        <a:bodyPr/>
        <a:lstStyle/>
        <a:p>
          <a:endParaRPr lang="en-US"/>
        </a:p>
      </dgm:t>
    </dgm:pt>
    <dgm:pt modelId="{B3DB0DC5-9741-4537-9ADB-2CE803F9361F}">
      <dgm:prSet/>
      <dgm:spPr/>
      <dgm:t>
        <a:bodyPr/>
        <a:lstStyle/>
        <a:p>
          <a:r>
            <a:rPr lang="en-US"/>
            <a:t>The roaming greeters</a:t>
          </a:r>
        </a:p>
      </dgm:t>
    </dgm:pt>
    <dgm:pt modelId="{DBF9099F-4DD5-45FB-9131-351D0CDD548A}" type="parTrans" cxnId="{19940DEC-3401-4E12-BB59-3D97190486DD}">
      <dgm:prSet/>
      <dgm:spPr/>
      <dgm:t>
        <a:bodyPr/>
        <a:lstStyle/>
        <a:p>
          <a:endParaRPr lang="en-US"/>
        </a:p>
      </dgm:t>
    </dgm:pt>
    <dgm:pt modelId="{71456711-B09F-42F6-A2EB-B49E59DC86DE}" type="sibTrans" cxnId="{19940DEC-3401-4E12-BB59-3D97190486DD}">
      <dgm:prSet/>
      <dgm:spPr/>
      <dgm:t>
        <a:bodyPr/>
        <a:lstStyle/>
        <a:p>
          <a:endParaRPr lang="en-US"/>
        </a:p>
      </dgm:t>
    </dgm:pt>
    <dgm:pt modelId="{B42CDDE1-3BFE-46DA-A27A-48BA527AE7EF}">
      <dgm:prSet/>
      <dgm:spPr/>
      <dgm:t>
        <a:bodyPr/>
        <a:lstStyle/>
        <a:p>
          <a:r>
            <a:rPr lang="en-US"/>
            <a:t>The worship center greeter</a:t>
          </a:r>
        </a:p>
      </dgm:t>
    </dgm:pt>
    <dgm:pt modelId="{1F0FFC16-E3F3-4B4C-AF32-05E804368DAB}" type="parTrans" cxnId="{55F2D7FE-5D11-4A4B-AE95-669BF43818DA}">
      <dgm:prSet/>
      <dgm:spPr/>
      <dgm:t>
        <a:bodyPr/>
        <a:lstStyle/>
        <a:p>
          <a:endParaRPr lang="en-US"/>
        </a:p>
      </dgm:t>
    </dgm:pt>
    <dgm:pt modelId="{912E1FF5-E326-495B-88DC-CF3CACCE4AE0}" type="sibTrans" cxnId="{55F2D7FE-5D11-4A4B-AE95-669BF43818DA}">
      <dgm:prSet/>
      <dgm:spPr/>
      <dgm:t>
        <a:bodyPr/>
        <a:lstStyle/>
        <a:p>
          <a:endParaRPr lang="en-US"/>
        </a:p>
      </dgm:t>
    </dgm:pt>
    <dgm:pt modelId="{1C94135C-AFD6-D94A-BD8C-A18D3CE52066}" type="pres">
      <dgm:prSet presAssocID="{A3B382B4-FD19-489C-96FD-C6EE6138BBCD}" presName="linear" presStyleCnt="0">
        <dgm:presLayoutVars>
          <dgm:dir/>
          <dgm:animLvl val="lvl"/>
          <dgm:resizeHandles val="exact"/>
        </dgm:presLayoutVars>
      </dgm:prSet>
      <dgm:spPr/>
    </dgm:pt>
    <dgm:pt modelId="{6E710370-9046-664C-BCD9-DE1BA6027315}" type="pres">
      <dgm:prSet presAssocID="{5DA500FB-889B-4018-9AAA-070B181344C3}" presName="parentLin" presStyleCnt="0"/>
      <dgm:spPr/>
    </dgm:pt>
    <dgm:pt modelId="{94E47622-CD5B-6042-AB4C-35F9F151F36B}" type="pres">
      <dgm:prSet presAssocID="{5DA500FB-889B-4018-9AAA-070B181344C3}" presName="parentLeftMargin" presStyleLbl="node1" presStyleIdx="0" presStyleCnt="4"/>
      <dgm:spPr/>
    </dgm:pt>
    <dgm:pt modelId="{AAF150CB-8648-B64C-9705-B8D6C20DACFB}" type="pres">
      <dgm:prSet presAssocID="{5DA500FB-889B-4018-9AAA-070B181344C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DB30203-5787-BA48-A4A9-3D59B66C89A0}" type="pres">
      <dgm:prSet presAssocID="{5DA500FB-889B-4018-9AAA-070B181344C3}" presName="negativeSpace" presStyleCnt="0"/>
      <dgm:spPr/>
    </dgm:pt>
    <dgm:pt modelId="{4945A0C8-3618-EF45-A053-BB68BBEAF781}" type="pres">
      <dgm:prSet presAssocID="{5DA500FB-889B-4018-9AAA-070B181344C3}" presName="childText" presStyleLbl="conFgAcc1" presStyleIdx="0" presStyleCnt="4">
        <dgm:presLayoutVars>
          <dgm:bulletEnabled val="1"/>
        </dgm:presLayoutVars>
      </dgm:prSet>
      <dgm:spPr/>
    </dgm:pt>
    <dgm:pt modelId="{358BACFC-8956-484C-83BA-9D98A35B5BAC}" type="pres">
      <dgm:prSet presAssocID="{16BB8870-5D1E-426D-B57D-F9296BC2EA5D}" presName="spaceBetweenRectangles" presStyleCnt="0"/>
      <dgm:spPr/>
    </dgm:pt>
    <dgm:pt modelId="{5FA6DB29-87D4-5A4E-B54C-F6079FABEA7C}" type="pres">
      <dgm:prSet presAssocID="{BB052329-7FCE-4BD6-B0BC-37D700F4D087}" presName="parentLin" presStyleCnt="0"/>
      <dgm:spPr/>
    </dgm:pt>
    <dgm:pt modelId="{87DF3C86-71C4-A542-801A-478C7BB0AC6C}" type="pres">
      <dgm:prSet presAssocID="{BB052329-7FCE-4BD6-B0BC-37D700F4D087}" presName="parentLeftMargin" presStyleLbl="node1" presStyleIdx="0" presStyleCnt="4"/>
      <dgm:spPr/>
    </dgm:pt>
    <dgm:pt modelId="{D26A8499-126B-424B-AEA4-85BCC0C4A626}" type="pres">
      <dgm:prSet presAssocID="{BB052329-7FCE-4BD6-B0BC-37D700F4D08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06E4EBA-77D1-FA4B-ABDF-C7992FC54871}" type="pres">
      <dgm:prSet presAssocID="{BB052329-7FCE-4BD6-B0BC-37D700F4D087}" presName="negativeSpace" presStyleCnt="0"/>
      <dgm:spPr/>
    </dgm:pt>
    <dgm:pt modelId="{809CC6D7-98F1-6344-B26E-1017B5A4FEBA}" type="pres">
      <dgm:prSet presAssocID="{BB052329-7FCE-4BD6-B0BC-37D700F4D087}" presName="childText" presStyleLbl="conFgAcc1" presStyleIdx="1" presStyleCnt="4">
        <dgm:presLayoutVars>
          <dgm:bulletEnabled val="1"/>
        </dgm:presLayoutVars>
      </dgm:prSet>
      <dgm:spPr/>
    </dgm:pt>
    <dgm:pt modelId="{D9994DD7-D798-554D-BE84-99FD136E8749}" type="pres">
      <dgm:prSet presAssocID="{8C93BDAD-C0A0-4077-9032-9CBC819FAC59}" presName="spaceBetweenRectangles" presStyleCnt="0"/>
      <dgm:spPr/>
    </dgm:pt>
    <dgm:pt modelId="{5DCF9ED4-B9CD-8E42-8A44-F5AD5F4C13E2}" type="pres">
      <dgm:prSet presAssocID="{B3DB0DC5-9741-4537-9ADB-2CE803F9361F}" presName="parentLin" presStyleCnt="0"/>
      <dgm:spPr/>
    </dgm:pt>
    <dgm:pt modelId="{3B04302D-2A0D-2047-96A8-27B199AB9C98}" type="pres">
      <dgm:prSet presAssocID="{B3DB0DC5-9741-4537-9ADB-2CE803F9361F}" presName="parentLeftMargin" presStyleLbl="node1" presStyleIdx="1" presStyleCnt="4"/>
      <dgm:spPr/>
    </dgm:pt>
    <dgm:pt modelId="{ED6BCED6-9355-B14E-AF39-4F4D5DC74CDD}" type="pres">
      <dgm:prSet presAssocID="{B3DB0DC5-9741-4537-9ADB-2CE803F9361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2F84E2D-9755-B141-9861-3E6DBC574BBC}" type="pres">
      <dgm:prSet presAssocID="{B3DB0DC5-9741-4537-9ADB-2CE803F9361F}" presName="negativeSpace" presStyleCnt="0"/>
      <dgm:spPr/>
    </dgm:pt>
    <dgm:pt modelId="{9FDA026F-D941-4A4D-B510-008686FE27C7}" type="pres">
      <dgm:prSet presAssocID="{B3DB0DC5-9741-4537-9ADB-2CE803F9361F}" presName="childText" presStyleLbl="conFgAcc1" presStyleIdx="2" presStyleCnt="4">
        <dgm:presLayoutVars>
          <dgm:bulletEnabled val="1"/>
        </dgm:presLayoutVars>
      </dgm:prSet>
      <dgm:spPr/>
    </dgm:pt>
    <dgm:pt modelId="{3FA52763-AF8D-2B4B-9778-E23B1D67982E}" type="pres">
      <dgm:prSet presAssocID="{71456711-B09F-42F6-A2EB-B49E59DC86DE}" presName="spaceBetweenRectangles" presStyleCnt="0"/>
      <dgm:spPr/>
    </dgm:pt>
    <dgm:pt modelId="{D2BCEE00-9587-234B-9EC1-8C39AD3AC3B2}" type="pres">
      <dgm:prSet presAssocID="{B42CDDE1-3BFE-46DA-A27A-48BA527AE7EF}" presName="parentLin" presStyleCnt="0"/>
      <dgm:spPr/>
    </dgm:pt>
    <dgm:pt modelId="{913653B8-5DB7-F14F-A5DB-B46C6E45F3C0}" type="pres">
      <dgm:prSet presAssocID="{B42CDDE1-3BFE-46DA-A27A-48BA527AE7EF}" presName="parentLeftMargin" presStyleLbl="node1" presStyleIdx="2" presStyleCnt="4"/>
      <dgm:spPr/>
    </dgm:pt>
    <dgm:pt modelId="{B741CC16-7842-664F-8198-584D5E01B5CC}" type="pres">
      <dgm:prSet presAssocID="{B42CDDE1-3BFE-46DA-A27A-48BA527AE7E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DD6C30D4-08CD-1248-95EA-A60344170895}" type="pres">
      <dgm:prSet presAssocID="{B42CDDE1-3BFE-46DA-A27A-48BA527AE7EF}" presName="negativeSpace" presStyleCnt="0"/>
      <dgm:spPr/>
    </dgm:pt>
    <dgm:pt modelId="{DDB24374-188D-1846-AFCF-C54395148874}" type="pres">
      <dgm:prSet presAssocID="{B42CDDE1-3BFE-46DA-A27A-48BA527AE7E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68F3824-97B5-4F7B-ADC7-BA6A669C1C01}" srcId="{A3B382B4-FD19-489C-96FD-C6EE6138BBCD}" destId="{5DA500FB-889B-4018-9AAA-070B181344C3}" srcOrd="0" destOrd="0" parTransId="{7A357CA2-4090-4295-A5A5-D52F0A100CD4}" sibTransId="{16BB8870-5D1E-426D-B57D-F9296BC2EA5D}"/>
    <dgm:cxn modelId="{721D4879-E0DA-294C-8FEE-F66C4AA48872}" type="presOf" srcId="{A3B382B4-FD19-489C-96FD-C6EE6138BBCD}" destId="{1C94135C-AFD6-D94A-BD8C-A18D3CE52066}" srcOrd="0" destOrd="0" presId="urn:microsoft.com/office/officeart/2005/8/layout/list1"/>
    <dgm:cxn modelId="{26446A7B-57A3-9B46-A98A-DB922A13B16E}" type="presOf" srcId="{BB052329-7FCE-4BD6-B0BC-37D700F4D087}" destId="{D26A8499-126B-424B-AEA4-85BCC0C4A626}" srcOrd="1" destOrd="0" presId="urn:microsoft.com/office/officeart/2005/8/layout/list1"/>
    <dgm:cxn modelId="{CDD4B57E-0DEE-1046-ACEB-A0CF78576303}" type="presOf" srcId="{B42CDDE1-3BFE-46DA-A27A-48BA527AE7EF}" destId="{B741CC16-7842-664F-8198-584D5E01B5CC}" srcOrd="1" destOrd="0" presId="urn:microsoft.com/office/officeart/2005/8/layout/list1"/>
    <dgm:cxn modelId="{CBCBF67F-41A3-408B-9A00-47D8B4F71DFC}" srcId="{A3B382B4-FD19-489C-96FD-C6EE6138BBCD}" destId="{BB052329-7FCE-4BD6-B0BC-37D700F4D087}" srcOrd="1" destOrd="0" parTransId="{4D20108E-09D9-4935-875F-BE59C9616A31}" sibTransId="{8C93BDAD-C0A0-4077-9032-9CBC819FAC59}"/>
    <dgm:cxn modelId="{862DC6A5-BD4B-C44F-9458-1DB3B2AC7704}" type="presOf" srcId="{5DA500FB-889B-4018-9AAA-070B181344C3}" destId="{94E47622-CD5B-6042-AB4C-35F9F151F36B}" srcOrd="0" destOrd="0" presId="urn:microsoft.com/office/officeart/2005/8/layout/list1"/>
    <dgm:cxn modelId="{1E037FAE-0058-F546-B8C4-24B38729C151}" type="presOf" srcId="{B3DB0DC5-9741-4537-9ADB-2CE803F9361F}" destId="{ED6BCED6-9355-B14E-AF39-4F4D5DC74CDD}" srcOrd="1" destOrd="0" presId="urn:microsoft.com/office/officeart/2005/8/layout/list1"/>
    <dgm:cxn modelId="{C0B455CB-9D8E-944F-A8BD-506186DC3638}" type="presOf" srcId="{5DA500FB-889B-4018-9AAA-070B181344C3}" destId="{AAF150CB-8648-B64C-9705-B8D6C20DACFB}" srcOrd="1" destOrd="0" presId="urn:microsoft.com/office/officeart/2005/8/layout/list1"/>
    <dgm:cxn modelId="{39AD7FD3-37B6-9A42-9044-52166781BD97}" type="presOf" srcId="{BB052329-7FCE-4BD6-B0BC-37D700F4D087}" destId="{87DF3C86-71C4-A542-801A-478C7BB0AC6C}" srcOrd="0" destOrd="0" presId="urn:microsoft.com/office/officeart/2005/8/layout/list1"/>
    <dgm:cxn modelId="{04FE84DE-E25A-EA43-9268-39077DED4BCC}" type="presOf" srcId="{B42CDDE1-3BFE-46DA-A27A-48BA527AE7EF}" destId="{913653B8-5DB7-F14F-A5DB-B46C6E45F3C0}" srcOrd="0" destOrd="0" presId="urn:microsoft.com/office/officeart/2005/8/layout/list1"/>
    <dgm:cxn modelId="{E6F1B8E1-6E54-6947-BCF8-9B2050D71BB6}" type="presOf" srcId="{B3DB0DC5-9741-4537-9ADB-2CE803F9361F}" destId="{3B04302D-2A0D-2047-96A8-27B199AB9C98}" srcOrd="0" destOrd="0" presId="urn:microsoft.com/office/officeart/2005/8/layout/list1"/>
    <dgm:cxn modelId="{19940DEC-3401-4E12-BB59-3D97190486DD}" srcId="{A3B382B4-FD19-489C-96FD-C6EE6138BBCD}" destId="{B3DB0DC5-9741-4537-9ADB-2CE803F9361F}" srcOrd="2" destOrd="0" parTransId="{DBF9099F-4DD5-45FB-9131-351D0CDD548A}" sibTransId="{71456711-B09F-42F6-A2EB-B49E59DC86DE}"/>
    <dgm:cxn modelId="{55F2D7FE-5D11-4A4B-AE95-669BF43818DA}" srcId="{A3B382B4-FD19-489C-96FD-C6EE6138BBCD}" destId="{B42CDDE1-3BFE-46DA-A27A-48BA527AE7EF}" srcOrd="3" destOrd="0" parTransId="{1F0FFC16-E3F3-4B4C-AF32-05E804368DAB}" sibTransId="{912E1FF5-E326-495B-88DC-CF3CACCE4AE0}"/>
    <dgm:cxn modelId="{E6A67F2A-CECF-7C41-9096-E52794E8D9BD}" type="presParOf" srcId="{1C94135C-AFD6-D94A-BD8C-A18D3CE52066}" destId="{6E710370-9046-664C-BCD9-DE1BA6027315}" srcOrd="0" destOrd="0" presId="urn:microsoft.com/office/officeart/2005/8/layout/list1"/>
    <dgm:cxn modelId="{1B6CA636-8B8C-A847-B20C-F384F901467F}" type="presParOf" srcId="{6E710370-9046-664C-BCD9-DE1BA6027315}" destId="{94E47622-CD5B-6042-AB4C-35F9F151F36B}" srcOrd="0" destOrd="0" presId="urn:microsoft.com/office/officeart/2005/8/layout/list1"/>
    <dgm:cxn modelId="{E7179B0E-C041-584C-84C0-DC6BBE7224F7}" type="presParOf" srcId="{6E710370-9046-664C-BCD9-DE1BA6027315}" destId="{AAF150CB-8648-B64C-9705-B8D6C20DACFB}" srcOrd="1" destOrd="0" presId="urn:microsoft.com/office/officeart/2005/8/layout/list1"/>
    <dgm:cxn modelId="{DECFF8BE-91C1-B340-89AC-9E000C04CD33}" type="presParOf" srcId="{1C94135C-AFD6-D94A-BD8C-A18D3CE52066}" destId="{8DB30203-5787-BA48-A4A9-3D59B66C89A0}" srcOrd="1" destOrd="0" presId="urn:microsoft.com/office/officeart/2005/8/layout/list1"/>
    <dgm:cxn modelId="{2424CA33-7F73-474C-80CF-9C4FEA736E76}" type="presParOf" srcId="{1C94135C-AFD6-D94A-BD8C-A18D3CE52066}" destId="{4945A0C8-3618-EF45-A053-BB68BBEAF781}" srcOrd="2" destOrd="0" presId="urn:microsoft.com/office/officeart/2005/8/layout/list1"/>
    <dgm:cxn modelId="{51D609C2-A11A-0644-B1C0-A12769D0421D}" type="presParOf" srcId="{1C94135C-AFD6-D94A-BD8C-A18D3CE52066}" destId="{358BACFC-8956-484C-83BA-9D98A35B5BAC}" srcOrd="3" destOrd="0" presId="urn:microsoft.com/office/officeart/2005/8/layout/list1"/>
    <dgm:cxn modelId="{9AFC4D35-614E-1E49-AAC2-4BF2B53F19CB}" type="presParOf" srcId="{1C94135C-AFD6-D94A-BD8C-A18D3CE52066}" destId="{5FA6DB29-87D4-5A4E-B54C-F6079FABEA7C}" srcOrd="4" destOrd="0" presId="urn:microsoft.com/office/officeart/2005/8/layout/list1"/>
    <dgm:cxn modelId="{721A6988-F9FE-FA44-AB38-08ECB1EE7121}" type="presParOf" srcId="{5FA6DB29-87D4-5A4E-B54C-F6079FABEA7C}" destId="{87DF3C86-71C4-A542-801A-478C7BB0AC6C}" srcOrd="0" destOrd="0" presId="urn:microsoft.com/office/officeart/2005/8/layout/list1"/>
    <dgm:cxn modelId="{6258F098-D4C3-E44B-85EB-88E192516E5B}" type="presParOf" srcId="{5FA6DB29-87D4-5A4E-B54C-F6079FABEA7C}" destId="{D26A8499-126B-424B-AEA4-85BCC0C4A626}" srcOrd="1" destOrd="0" presId="urn:microsoft.com/office/officeart/2005/8/layout/list1"/>
    <dgm:cxn modelId="{D355633F-87E1-BD48-A3B7-D56DCC8AE35E}" type="presParOf" srcId="{1C94135C-AFD6-D94A-BD8C-A18D3CE52066}" destId="{A06E4EBA-77D1-FA4B-ABDF-C7992FC54871}" srcOrd="5" destOrd="0" presId="urn:microsoft.com/office/officeart/2005/8/layout/list1"/>
    <dgm:cxn modelId="{ACC03E3E-8E53-C54D-9FCF-716A25E6B9A2}" type="presParOf" srcId="{1C94135C-AFD6-D94A-BD8C-A18D3CE52066}" destId="{809CC6D7-98F1-6344-B26E-1017B5A4FEBA}" srcOrd="6" destOrd="0" presId="urn:microsoft.com/office/officeart/2005/8/layout/list1"/>
    <dgm:cxn modelId="{A06FBDAF-FCAD-214E-B4E2-6278E955EEA6}" type="presParOf" srcId="{1C94135C-AFD6-D94A-BD8C-A18D3CE52066}" destId="{D9994DD7-D798-554D-BE84-99FD136E8749}" srcOrd="7" destOrd="0" presId="urn:microsoft.com/office/officeart/2005/8/layout/list1"/>
    <dgm:cxn modelId="{09C89A2E-71A7-FF40-ADF2-3DA285CF2B71}" type="presParOf" srcId="{1C94135C-AFD6-D94A-BD8C-A18D3CE52066}" destId="{5DCF9ED4-B9CD-8E42-8A44-F5AD5F4C13E2}" srcOrd="8" destOrd="0" presId="urn:microsoft.com/office/officeart/2005/8/layout/list1"/>
    <dgm:cxn modelId="{50C41879-1AA9-7C46-8E95-799D98D9ABD1}" type="presParOf" srcId="{5DCF9ED4-B9CD-8E42-8A44-F5AD5F4C13E2}" destId="{3B04302D-2A0D-2047-96A8-27B199AB9C98}" srcOrd="0" destOrd="0" presId="urn:microsoft.com/office/officeart/2005/8/layout/list1"/>
    <dgm:cxn modelId="{1BBA8E3F-FE37-EA40-B56E-308CF70F2C80}" type="presParOf" srcId="{5DCF9ED4-B9CD-8E42-8A44-F5AD5F4C13E2}" destId="{ED6BCED6-9355-B14E-AF39-4F4D5DC74CDD}" srcOrd="1" destOrd="0" presId="urn:microsoft.com/office/officeart/2005/8/layout/list1"/>
    <dgm:cxn modelId="{EF21FFF9-8D6C-D749-98C1-E4BD4099F2E8}" type="presParOf" srcId="{1C94135C-AFD6-D94A-BD8C-A18D3CE52066}" destId="{72F84E2D-9755-B141-9861-3E6DBC574BBC}" srcOrd="9" destOrd="0" presId="urn:microsoft.com/office/officeart/2005/8/layout/list1"/>
    <dgm:cxn modelId="{BC0D1853-8EBB-1544-BDB2-FC606148A499}" type="presParOf" srcId="{1C94135C-AFD6-D94A-BD8C-A18D3CE52066}" destId="{9FDA026F-D941-4A4D-B510-008686FE27C7}" srcOrd="10" destOrd="0" presId="urn:microsoft.com/office/officeart/2005/8/layout/list1"/>
    <dgm:cxn modelId="{30AC7B97-715F-AE4D-BFDB-5DD703B51CFE}" type="presParOf" srcId="{1C94135C-AFD6-D94A-BD8C-A18D3CE52066}" destId="{3FA52763-AF8D-2B4B-9778-E23B1D67982E}" srcOrd="11" destOrd="0" presId="urn:microsoft.com/office/officeart/2005/8/layout/list1"/>
    <dgm:cxn modelId="{CFFACD19-FC9C-3645-A14F-75A0A614566A}" type="presParOf" srcId="{1C94135C-AFD6-D94A-BD8C-A18D3CE52066}" destId="{D2BCEE00-9587-234B-9EC1-8C39AD3AC3B2}" srcOrd="12" destOrd="0" presId="urn:microsoft.com/office/officeart/2005/8/layout/list1"/>
    <dgm:cxn modelId="{F6C99F58-399B-B84C-BBAD-AC52788A2556}" type="presParOf" srcId="{D2BCEE00-9587-234B-9EC1-8C39AD3AC3B2}" destId="{913653B8-5DB7-F14F-A5DB-B46C6E45F3C0}" srcOrd="0" destOrd="0" presId="urn:microsoft.com/office/officeart/2005/8/layout/list1"/>
    <dgm:cxn modelId="{545980FD-F95B-2646-AFD9-0F7777930ECA}" type="presParOf" srcId="{D2BCEE00-9587-234B-9EC1-8C39AD3AC3B2}" destId="{B741CC16-7842-664F-8198-584D5E01B5CC}" srcOrd="1" destOrd="0" presId="urn:microsoft.com/office/officeart/2005/8/layout/list1"/>
    <dgm:cxn modelId="{92580B44-C12B-AC41-BFBA-4F489EB7536B}" type="presParOf" srcId="{1C94135C-AFD6-D94A-BD8C-A18D3CE52066}" destId="{DD6C30D4-08CD-1248-95EA-A60344170895}" srcOrd="13" destOrd="0" presId="urn:microsoft.com/office/officeart/2005/8/layout/list1"/>
    <dgm:cxn modelId="{A3D14BF6-0423-EF41-81D8-3DEB733B2143}" type="presParOf" srcId="{1C94135C-AFD6-D94A-BD8C-A18D3CE52066}" destId="{DDB24374-188D-1846-AFCF-C5439514887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B0A155-1264-41F2-B312-8B53714FBEE6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DAFA05E-606B-462A-8163-98615B593574}">
      <dgm:prSet/>
      <dgm:spPr/>
      <dgm:t>
        <a:bodyPr/>
        <a:lstStyle/>
        <a:p>
          <a:r>
            <a:rPr lang="en-US"/>
            <a:t>Holy huddles</a:t>
          </a:r>
        </a:p>
      </dgm:t>
    </dgm:pt>
    <dgm:pt modelId="{275918FD-83AE-416E-A8D8-F860D07F18A5}" type="parTrans" cxnId="{6C5CB1C9-5EA5-411C-84CE-AEFEE36128F6}">
      <dgm:prSet/>
      <dgm:spPr/>
      <dgm:t>
        <a:bodyPr/>
        <a:lstStyle/>
        <a:p>
          <a:endParaRPr lang="en-US"/>
        </a:p>
      </dgm:t>
    </dgm:pt>
    <dgm:pt modelId="{300A9CDE-BA8A-4BC0-9958-C2C2956179A8}" type="sibTrans" cxnId="{6C5CB1C9-5EA5-411C-84CE-AEFEE36128F6}">
      <dgm:prSet/>
      <dgm:spPr/>
      <dgm:t>
        <a:bodyPr/>
        <a:lstStyle/>
        <a:p>
          <a:endParaRPr lang="en-US"/>
        </a:p>
      </dgm:t>
    </dgm:pt>
    <dgm:pt modelId="{6BCC7CFD-DE63-4228-83DC-23453BFE7EB3}">
      <dgm:prSet/>
      <dgm:spPr/>
      <dgm:t>
        <a:bodyPr/>
        <a:lstStyle/>
        <a:p>
          <a:r>
            <a:rPr lang="en-US"/>
            <a:t>Arriving too late; leaving too early</a:t>
          </a:r>
        </a:p>
      </dgm:t>
    </dgm:pt>
    <dgm:pt modelId="{6EFEBEAB-E826-4415-B726-E78ACBAFB16C}" type="parTrans" cxnId="{0B91FFD3-4ACE-4838-AE4B-7AF4BB6BB917}">
      <dgm:prSet/>
      <dgm:spPr/>
      <dgm:t>
        <a:bodyPr/>
        <a:lstStyle/>
        <a:p>
          <a:endParaRPr lang="en-US"/>
        </a:p>
      </dgm:t>
    </dgm:pt>
    <dgm:pt modelId="{7DE8C1FF-868E-4B89-8AC4-49D7AE579F4F}" type="sibTrans" cxnId="{0B91FFD3-4ACE-4838-AE4B-7AF4BB6BB917}">
      <dgm:prSet/>
      <dgm:spPr/>
      <dgm:t>
        <a:bodyPr/>
        <a:lstStyle/>
        <a:p>
          <a:endParaRPr lang="en-US"/>
        </a:p>
      </dgm:t>
    </dgm:pt>
    <dgm:pt modelId="{E8C584DF-3016-4C7E-93E5-407C613C930D}">
      <dgm:prSet/>
      <dgm:spPr/>
      <dgm:t>
        <a:bodyPr/>
        <a:lstStyle/>
        <a:p>
          <a:r>
            <a:rPr lang="en-US"/>
            <a:t>Calling the bulletin person a greeter</a:t>
          </a:r>
        </a:p>
      </dgm:t>
    </dgm:pt>
    <dgm:pt modelId="{992D388B-8812-490C-89DB-217AFBC1683C}" type="parTrans" cxnId="{4DC4C7D0-A155-4B38-91BF-1D0AD30360A5}">
      <dgm:prSet/>
      <dgm:spPr/>
      <dgm:t>
        <a:bodyPr/>
        <a:lstStyle/>
        <a:p>
          <a:endParaRPr lang="en-US"/>
        </a:p>
      </dgm:t>
    </dgm:pt>
    <dgm:pt modelId="{3DE2F946-F5BB-414A-A547-044179945494}" type="sibTrans" cxnId="{4DC4C7D0-A155-4B38-91BF-1D0AD30360A5}">
      <dgm:prSet/>
      <dgm:spPr/>
      <dgm:t>
        <a:bodyPr/>
        <a:lstStyle/>
        <a:p>
          <a:endParaRPr lang="en-US"/>
        </a:p>
      </dgm:t>
    </dgm:pt>
    <dgm:pt modelId="{06B106D8-CABB-42D6-B534-581E405C3862}">
      <dgm:prSet/>
      <dgm:spPr/>
      <dgm:t>
        <a:bodyPr/>
        <a:lstStyle/>
        <a:p>
          <a:r>
            <a:rPr lang="en-US"/>
            <a:t>Failing to introduce yourself</a:t>
          </a:r>
        </a:p>
      </dgm:t>
    </dgm:pt>
    <dgm:pt modelId="{619D6C60-ED0E-4454-9253-60C10AC22BE8}" type="parTrans" cxnId="{D67C7EBB-A96E-44A6-B0B1-4027293DBB05}">
      <dgm:prSet/>
      <dgm:spPr/>
      <dgm:t>
        <a:bodyPr/>
        <a:lstStyle/>
        <a:p>
          <a:endParaRPr lang="en-US"/>
        </a:p>
      </dgm:t>
    </dgm:pt>
    <dgm:pt modelId="{0007ED4F-73FF-439C-A961-E71C9FD6D615}" type="sibTrans" cxnId="{D67C7EBB-A96E-44A6-B0B1-4027293DBB05}">
      <dgm:prSet/>
      <dgm:spPr/>
      <dgm:t>
        <a:bodyPr/>
        <a:lstStyle/>
        <a:p>
          <a:endParaRPr lang="en-US"/>
        </a:p>
      </dgm:t>
    </dgm:pt>
    <dgm:pt modelId="{796201C0-ED6C-EE40-A983-44BC985D9828}" type="pres">
      <dgm:prSet presAssocID="{6EB0A155-1264-41F2-B312-8B53714FBEE6}" presName="Name0" presStyleCnt="0">
        <dgm:presLayoutVars>
          <dgm:dir/>
          <dgm:animLvl val="lvl"/>
          <dgm:resizeHandles val="exact"/>
        </dgm:presLayoutVars>
      </dgm:prSet>
      <dgm:spPr/>
    </dgm:pt>
    <dgm:pt modelId="{96FD0EBF-5FD5-DF4D-8C9B-35416E728B77}" type="pres">
      <dgm:prSet presAssocID="{6DAFA05E-606B-462A-8163-98615B593574}" presName="linNode" presStyleCnt="0"/>
      <dgm:spPr/>
    </dgm:pt>
    <dgm:pt modelId="{61D67179-3358-7E45-B33E-B3F52F731F3B}" type="pres">
      <dgm:prSet presAssocID="{6DAFA05E-606B-462A-8163-98615B593574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3CA6509E-5FE1-4948-A9B0-285D5B92A1F9}" type="pres">
      <dgm:prSet presAssocID="{300A9CDE-BA8A-4BC0-9958-C2C2956179A8}" presName="sp" presStyleCnt="0"/>
      <dgm:spPr/>
    </dgm:pt>
    <dgm:pt modelId="{A9EA5AF6-B498-F440-8503-E6A1A5B2F3C0}" type="pres">
      <dgm:prSet presAssocID="{6BCC7CFD-DE63-4228-83DC-23453BFE7EB3}" presName="linNode" presStyleCnt="0"/>
      <dgm:spPr/>
    </dgm:pt>
    <dgm:pt modelId="{EB6039C8-E0EB-D043-B288-44F5BC70847B}" type="pres">
      <dgm:prSet presAssocID="{6BCC7CFD-DE63-4228-83DC-23453BFE7EB3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0C9422BC-3E9F-0144-AD96-3D16C9CC81A9}" type="pres">
      <dgm:prSet presAssocID="{7DE8C1FF-868E-4B89-8AC4-49D7AE579F4F}" presName="sp" presStyleCnt="0"/>
      <dgm:spPr/>
    </dgm:pt>
    <dgm:pt modelId="{42C6D518-5047-434D-99B0-47FF28D0DC00}" type="pres">
      <dgm:prSet presAssocID="{E8C584DF-3016-4C7E-93E5-407C613C930D}" presName="linNode" presStyleCnt="0"/>
      <dgm:spPr/>
    </dgm:pt>
    <dgm:pt modelId="{4CA06252-B97B-5F4D-8669-577C4C0F44B7}" type="pres">
      <dgm:prSet presAssocID="{E8C584DF-3016-4C7E-93E5-407C613C930D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241CEA62-E3A7-3145-AD44-29C249B32641}" type="pres">
      <dgm:prSet presAssocID="{3DE2F946-F5BB-414A-A547-044179945494}" presName="sp" presStyleCnt="0"/>
      <dgm:spPr/>
    </dgm:pt>
    <dgm:pt modelId="{B784B237-D729-3845-A50F-67B2F790D263}" type="pres">
      <dgm:prSet presAssocID="{06B106D8-CABB-42D6-B534-581E405C3862}" presName="linNode" presStyleCnt="0"/>
      <dgm:spPr/>
    </dgm:pt>
    <dgm:pt modelId="{71010AAE-D4BB-EF46-97CB-2D1FBDC50EBD}" type="pres">
      <dgm:prSet presAssocID="{06B106D8-CABB-42D6-B534-581E405C3862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C818E40B-1060-474B-869F-C68ACB004928}" type="presOf" srcId="{6EB0A155-1264-41F2-B312-8B53714FBEE6}" destId="{796201C0-ED6C-EE40-A983-44BC985D9828}" srcOrd="0" destOrd="0" presId="urn:microsoft.com/office/officeart/2005/8/layout/vList5"/>
    <dgm:cxn modelId="{EA011D41-9893-3947-ACA1-2B5AEB858551}" type="presOf" srcId="{6DAFA05E-606B-462A-8163-98615B593574}" destId="{61D67179-3358-7E45-B33E-B3F52F731F3B}" srcOrd="0" destOrd="0" presId="urn:microsoft.com/office/officeart/2005/8/layout/vList5"/>
    <dgm:cxn modelId="{9C022649-014E-0F4B-A73B-87B437FC3B01}" type="presOf" srcId="{6BCC7CFD-DE63-4228-83DC-23453BFE7EB3}" destId="{EB6039C8-E0EB-D043-B288-44F5BC70847B}" srcOrd="0" destOrd="0" presId="urn:microsoft.com/office/officeart/2005/8/layout/vList5"/>
    <dgm:cxn modelId="{726099B4-FD71-E744-ACF4-6F09FEAA0D7E}" type="presOf" srcId="{E8C584DF-3016-4C7E-93E5-407C613C930D}" destId="{4CA06252-B97B-5F4D-8669-577C4C0F44B7}" srcOrd="0" destOrd="0" presId="urn:microsoft.com/office/officeart/2005/8/layout/vList5"/>
    <dgm:cxn modelId="{2FF61EB6-A235-2E41-A7F4-FCA0649E913E}" type="presOf" srcId="{06B106D8-CABB-42D6-B534-581E405C3862}" destId="{71010AAE-D4BB-EF46-97CB-2D1FBDC50EBD}" srcOrd="0" destOrd="0" presId="urn:microsoft.com/office/officeart/2005/8/layout/vList5"/>
    <dgm:cxn modelId="{D67C7EBB-A96E-44A6-B0B1-4027293DBB05}" srcId="{6EB0A155-1264-41F2-B312-8B53714FBEE6}" destId="{06B106D8-CABB-42D6-B534-581E405C3862}" srcOrd="3" destOrd="0" parTransId="{619D6C60-ED0E-4454-9253-60C10AC22BE8}" sibTransId="{0007ED4F-73FF-439C-A961-E71C9FD6D615}"/>
    <dgm:cxn modelId="{6C5CB1C9-5EA5-411C-84CE-AEFEE36128F6}" srcId="{6EB0A155-1264-41F2-B312-8B53714FBEE6}" destId="{6DAFA05E-606B-462A-8163-98615B593574}" srcOrd="0" destOrd="0" parTransId="{275918FD-83AE-416E-A8D8-F860D07F18A5}" sibTransId="{300A9CDE-BA8A-4BC0-9958-C2C2956179A8}"/>
    <dgm:cxn modelId="{4DC4C7D0-A155-4B38-91BF-1D0AD30360A5}" srcId="{6EB0A155-1264-41F2-B312-8B53714FBEE6}" destId="{E8C584DF-3016-4C7E-93E5-407C613C930D}" srcOrd="2" destOrd="0" parTransId="{992D388B-8812-490C-89DB-217AFBC1683C}" sibTransId="{3DE2F946-F5BB-414A-A547-044179945494}"/>
    <dgm:cxn modelId="{0B91FFD3-4ACE-4838-AE4B-7AF4BB6BB917}" srcId="{6EB0A155-1264-41F2-B312-8B53714FBEE6}" destId="{6BCC7CFD-DE63-4228-83DC-23453BFE7EB3}" srcOrd="1" destOrd="0" parTransId="{6EFEBEAB-E826-4415-B726-E78ACBAFB16C}" sibTransId="{7DE8C1FF-868E-4B89-8AC4-49D7AE579F4F}"/>
    <dgm:cxn modelId="{1572EC88-776B-374D-87D9-8A0251033F4D}" type="presParOf" srcId="{796201C0-ED6C-EE40-A983-44BC985D9828}" destId="{96FD0EBF-5FD5-DF4D-8C9B-35416E728B77}" srcOrd="0" destOrd="0" presId="urn:microsoft.com/office/officeart/2005/8/layout/vList5"/>
    <dgm:cxn modelId="{8C3E8ADE-3024-FF46-A619-DD00DED945F7}" type="presParOf" srcId="{96FD0EBF-5FD5-DF4D-8C9B-35416E728B77}" destId="{61D67179-3358-7E45-B33E-B3F52F731F3B}" srcOrd="0" destOrd="0" presId="urn:microsoft.com/office/officeart/2005/8/layout/vList5"/>
    <dgm:cxn modelId="{4AEC9CB5-80A5-DF44-AE2B-0163C0CE96FC}" type="presParOf" srcId="{796201C0-ED6C-EE40-A983-44BC985D9828}" destId="{3CA6509E-5FE1-4948-A9B0-285D5B92A1F9}" srcOrd="1" destOrd="0" presId="urn:microsoft.com/office/officeart/2005/8/layout/vList5"/>
    <dgm:cxn modelId="{D31A91AC-E9FB-C441-9C61-1780A43D1D1B}" type="presParOf" srcId="{796201C0-ED6C-EE40-A983-44BC985D9828}" destId="{A9EA5AF6-B498-F440-8503-E6A1A5B2F3C0}" srcOrd="2" destOrd="0" presId="urn:microsoft.com/office/officeart/2005/8/layout/vList5"/>
    <dgm:cxn modelId="{BD035A86-6178-0F4B-9960-E99EABAEAA4D}" type="presParOf" srcId="{A9EA5AF6-B498-F440-8503-E6A1A5B2F3C0}" destId="{EB6039C8-E0EB-D043-B288-44F5BC70847B}" srcOrd="0" destOrd="0" presId="urn:microsoft.com/office/officeart/2005/8/layout/vList5"/>
    <dgm:cxn modelId="{64417DE7-1BA7-B842-BE19-DFAE4F4C3966}" type="presParOf" srcId="{796201C0-ED6C-EE40-A983-44BC985D9828}" destId="{0C9422BC-3E9F-0144-AD96-3D16C9CC81A9}" srcOrd="3" destOrd="0" presId="urn:microsoft.com/office/officeart/2005/8/layout/vList5"/>
    <dgm:cxn modelId="{6C6D14D6-88C5-E44C-9405-23679C687A9D}" type="presParOf" srcId="{796201C0-ED6C-EE40-A983-44BC985D9828}" destId="{42C6D518-5047-434D-99B0-47FF28D0DC00}" srcOrd="4" destOrd="0" presId="urn:microsoft.com/office/officeart/2005/8/layout/vList5"/>
    <dgm:cxn modelId="{68177B7A-CFE2-EF47-88C4-B9F992DF139B}" type="presParOf" srcId="{42C6D518-5047-434D-99B0-47FF28D0DC00}" destId="{4CA06252-B97B-5F4D-8669-577C4C0F44B7}" srcOrd="0" destOrd="0" presId="urn:microsoft.com/office/officeart/2005/8/layout/vList5"/>
    <dgm:cxn modelId="{2E5B3C2B-7CFB-7547-B0F6-FAB5818F05F1}" type="presParOf" srcId="{796201C0-ED6C-EE40-A983-44BC985D9828}" destId="{241CEA62-E3A7-3145-AD44-29C249B32641}" srcOrd="5" destOrd="0" presId="urn:microsoft.com/office/officeart/2005/8/layout/vList5"/>
    <dgm:cxn modelId="{24C57BC2-464D-B643-855C-20B0DADC99B1}" type="presParOf" srcId="{796201C0-ED6C-EE40-A983-44BC985D9828}" destId="{B784B237-D729-3845-A50F-67B2F790D263}" srcOrd="6" destOrd="0" presId="urn:microsoft.com/office/officeart/2005/8/layout/vList5"/>
    <dgm:cxn modelId="{AD4C11F6-8FCF-CF48-8B08-E67276864B96}" type="presParOf" srcId="{B784B237-D729-3845-A50F-67B2F790D263}" destId="{71010AAE-D4BB-EF46-97CB-2D1FBDC50EB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BD6D0-EA33-4081-A559-FA4FF25B4DE3}">
      <dsp:nvSpPr>
        <dsp:cNvPr id="0" name=""/>
        <dsp:cNvSpPr/>
      </dsp:nvSpPr>
      <dsp:spPr>
        <a:xfrm>
          <a:off x="679050" y="578168"/>
          <a:ext cx="1887187" cy="1887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8D71EB-B270-4A18-91D7-6B958B4E63F8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DFD7E4-A653-43B3-A727-02274ED81DFD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It’s a focused ministry</a:t>
          </a:r>
        </a:p>
      </dsp:txBody>
      <dsp:txXfrm>
        <a:off x="75768" y="3053169"/>
        <a:ext cx="3093750" cy="720000"/>
      </dsp:txXfrm>
    </dsp:sp>
    <dsp:sp modelId="{9D703C6A-2255-487F-B8D6-2C23373CF575}">
      <dsp:nvSpPr>
        <dsp:cNvPr id="0" name=""/>
        <dsp:cNvSpPr/>
      </dsp:nvSpPr>
      <dsp:spPr>
        <a:xfrm>
          <a:off x="4314206" y="578168"/>
          <a:ext cx="1887187" cy="18871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7E03FE-DD07-4030-99A4-066B66FCB7ED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7D683F-A53E-44C3-9B0C-72041EA2A4AA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It moves people to strategic locations</a:t>
          </a:r>
        </a:p>
      </dsp:txBody>
      <dsp:txXfrm>
        <a:off x="3710925" y="3053169"/>
        <a:ext cx="3093750" cy="720000"/>
      </dsp:txXfrm>
    </dsp:sp>
    <dsp:sp modelId="{69DE71EC-F681-416D-B4EA-D61298532041}">
      <dsp:nvSpPr>
        <dsp:cNvPr id="0" name=""/>
        <dsp:cNvSpPr/>
      </dsp:nvSpPr>
      <dsp:spPr>
        <a:xfrm>
          <a:off x="7949362" y="578168"/>
          <a:ext cx="1887187" cy="18871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18DE91-8103-4975-B128-7A14DBA526D6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B463E7-B8E7-422B-9905-504079216B85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It commits volunteers to specific times</a:t>
          </a:r>
        </a:p>
      </dsp:txBody>
      <dsp:txXfrm>
        <a:off x="7346081" y="3053169"/>
        <a:ext cx="3093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5A0C8-3618-EF45-A053-BB68BBEAF781}">
      <dsp:nvSpPr>
        <dsp:cNvPr id="0" name=""/>
        <dsp:cNvSpPr/>
      </dsp:nvSpPr>
      <dsp:spPr>
        <a:xfrm>
          <a:off x="0" y="417429"/>
          <a:ext cx="10515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150CB-8648-B64C-9705-B8D6C20DACFB}">
      <dsp:nvSpPr>
        <dsp:cNvPr id="0" name=""/>
        <dsp:cNvSpPr/>
      </dsp:nvSpPr>
      <dsp:spPr>
        <a:xfrm>
          <a:off x="525780" y="63189"/>
          <a:ext cx="7360920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The parking lot</a:t>
          </a:r>
        </a:p>
      </dsp:txBody>
      <dsp:txXfrm>
        <a:off x="560365" y="97774"/>
        <a:ext cx="7291750" cy="639310"/>
      </dsp:txXfrm>
    </dsp:sp>
    <dsp:sp modelId="{809CC6D7-98F1-6344-B26E-1017B5A4FEBA}">
      <dsp:nvSpPr>
        <dsp:cNvPr id="0" name=""/>
        <dsp:cNvSpPr/>
      </dsp:nvSpPr>
      <dsp:spPr>
        <a:xfrm>
          <a:off x="0" y="1506069"/>
          <a:ext cx="10515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6A8499-126B-424B-AEA4-85BCC0C4A626}">
      <dsp:nvSpPr>
        <dsp:cNvPr id="0" name=""/>
        <dsp:cNvSpPr/>
      </dsp:nvSpPr>
      <dsp:spPr>
        <a:xfrm>
          <a:off x="525780" y="1151829"/>
          <a:ext cx="7360920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The entrances</a:t>
          </a:r>
        </a:p>
      </dsp:txBody>
      <dsp:txXfrm>
        <a:off x="560365" y="1186414"/>
        <a:ext cx="7291750" cy="639310"/>
      </dsp:txXfrm>
    </dsp:sp>
    <dsp:sp modelId="{9FDA026F-D941-4A4D-B510-008686FE27C7}">
      <dsp:nvSpPr>
        <dsp:cNvPr id="0" name=""/>
        <dsp:cNvSpPr/>
      </dsp:nvSpPr>
      <dsp:spPr>
        <a:xfrm>
          <a:off x="0" y="2594709"/>
          <a:ext cx="10515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6BCED6-9355-B14E-AF39-4F4D5DC74CDD}">
      <dsp:nvSpPr>
        <dsp:cNvPr id="0" name=""/>
        <dsp:cNvSpPr/>
      </dsp:nvSpPr>
      <dsp:spPr>
        <a:xfrm>
          <a:off x="525780" y="2240469"/>
          <a:ext cx="7360920" cy="7084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The roaming greeters</a:t>
          </a:r>
        </a:p>
      </dsp:txBody>
      <dsp:txXfrm>
        <a:off x="560365" y="2275054"/>
        <a:ext cx="7291750" cy="639310"/>
      </dsp:txXfrm>
    </dsp:sp>
    <dsp:sp modelId="{DDB24374-188D-1846-AFCF-C54395148874}">
      <dsp:nvSpPr>
        <dsp:cNvPr id="0" name=""/>
        <dsp:cNvSpPr/>
      </dsp:nvSpPr>
      <dsp:spPr>
        <a:xfrm>
          <a:off x="0" y="3683349"/>
          <a:ext cx="10515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41CC16-7842-664F-8198-584D5E01B5CC}">
      <dsp:nvSpPr>
        <dsp:cNvPr id="0" name=""/>
        <dsp:cNvSpPr/>
      </dsp:nvSpPr>
      <dsp:spPr>
        <a:xfrm>
          <a:off x="525780" y="3329109"/>
          <a:ext cx="7360920" cy="708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The worship center greeter</a:t>
          </a:r>
        </a:p>
      </dsp:txBody>
      <dsp:txXfrm>
        <a:off x="560365" y="3363694"/>
        <a:ext cx="7291750" cy="639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D67179-3358-7E45-B33E-B3F52F731F3B}">
      <dsp:nvSpPr>
        <dsp:cNvPr id="0" name=""/>
        <dsp:cNvSpPr/>
      </dsp:nvSpPr>
      <dsp:spPr>
        <a:xfrm>
          <a:off x="3364992" y="2177"/>
          <a:ext cx="3785616" cy="10474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Holy huddles</a:t>
          </a:r>
        </a:p>
      </dsp:txBody>
      <dsp:txXfrm>
        <a:off x="3416125" y="53310"/>
        <a:ext cx="3683350" cy="945199"/>
      </dsp:txXfrm>
    </dsp:sp>
    <dsp:sp modelId="{EB6039C8-E0EB-D043-B288-44F5BC70847B}">
      <dsp:nvSpPr>
        <dsp:cNvPr id="0" name=""/>
        <dsp:cNvSpPr/>
      </dsp:nvSpPr>
      <dsp:spPr>
        <a:xfrm>
          <a:off x="3364992" y="1102016"/>
          <a:ext cx="3785616" cy="1047465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Arriving too late; leaving too early</a:t>
          </a:r>
        </a:p>
      </dsp:txBody>
      <dsp:txXfrm>
        <a:off x="3416125" y="1153149"/>
        <a:ext cx="3683350" cy="945199"/>
      </dsp:txXfrm>
    </dsp:sp>
    <dsp:sp modelId="{4CA06252-B97B-5F4D-8669-577C4C0F44B7}">
      <dsp:nvSpPr>
        <dsp:cNvPr id="0" name=""/>
        <dsp:cNvSpPr/>
      </dsp:nvSpPr>
      <dsp:spPr>
        <a:xfrm>
          <a:off x="3364992" y="2201855"/>
          <a:ext cx="3785616" cy="1047465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Calling the bulletin person a greeter</a:t>
          </a:r>
        </a:p>
      </dsp:txBody>
      <dsp:txXfrm>
        <a:off x="3416125" y="2252988"/>
        <a:ext cx="3683350" cy="945199"/>
      </dsp:txXfrm>
    </dsp:sp>
    <dsp:sp modelId="{71010AAE-D4BB-EF46-97CB-2D1FBDC50EBD}">
      <dsp:nvSpPr>
        <dsp:cNvPr id="0" name=""/>
        <dsp:cNvSpPr/>
      </dsp:nvSpPr>
      <dsp:spPr>
        <a:xfrm>
          <a:off x="3364992" y="3301694"/>
          <a:ext cx="3785616" cy="104746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Failing to introduce yourself</a:t>
          </a:r>
        </a:p>
      </dsp:txBody>
      <dsp:txXfrm>
        <a:off x="3416125" y="3352827"/>
        <a:ext cx="3683350" cy="945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91ABD-651C-4F4C-B117-D41B89EE9F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362F37-5459-BB4E-BD23-5911ED06C7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6535A-FC23-344C-A4A3-0F8906B2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1CFD-4385-CB49-85C3-A8FAC0CA530A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C6E76-AAAF-0C4C-B6EF-2AC36D7E3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BC00A-7F55-0946-A979-D4B60B7AA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F254-A5EE-9D44-98D7-76A3BDA18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90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4473F-F953-DC44-8F78-7378EEB62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1F1AB4-DF13-A447-8C15-87AA5B9A8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1AA09-95FB-E645-952D-669E69118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1CFD-4385-CB49-85C3-A8FAC0CA530A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C5823-5D65-3C44-9BA4-F8B82C697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1F42B-F92E-E94C-A863-06B7AD632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F254-A5EE-9D44-98D7-76A3BDA18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20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B7D3FD-F36B-A241-A740-81655083BE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2ECA2D-36CD-754D-BD46-7306471A3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45194-9375-414B-AEEE-0E0173A52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1CFD-4385-CB49-85C3-A8FAC0CA530A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17273-A4B9-E044-BF41-C51F7A80D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4D8D2-2E26-8F43-AE5B-24D3A938F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F254-A5EE-9D44-98D7-76A3BDA18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0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85B3A-48F2-4B4A-B1DC-0BAAA2903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4E54D-A0AD-374A-9829-79CB8F191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7AEAD-10D4-B54C-AD97-63D1A38D6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1CFD-4385-CB49-85C3-A8FAC0CA530A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C977C-7DF4-E24E-8DC8-5BB8A9C3D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C3EC7-0D43-F146-9686-7A00E124A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F254-A5EE-9D44-98D7-76A3BDA18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16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1BEE9-C148-5047-B971-F388C1C7C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13E4A-15CA-F040-9BA1-6376BAEB0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9D7B7-8F79-3343-93C5-AA3D565AE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1CFD-4385-CB49-85C3-A8FAC0CA530A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228D5-36C2-674D-A8D9-3698DBA7B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B8397-BD83-0447-BC36-1F7741273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F254-A5EE-9D44-98D7-76A3BDA18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4489B-936D-4B4D-9C17-795BCCAA6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F3CCF-B82A-7B45-8A82-57B87B8D5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C5811D-04F0-1B44-B0F0-40FC467A5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3F4476-D561-A842-8EB9-D9AC22ECC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1CFD-4385-CB49-85C3-A8FAC0CA530A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067A4C-BB8F-1848-9E50-C6ED7199E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F60692-3101-9445-90BA-121F69125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F254-A5EE-9D44-98D7-76A3BDA18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89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B4F5B-C112-7A42-B2E5-326B59FCB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C7C06-BAE9-3745-958E-3E5FFAD23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CDC681-4FEF-1F41-A09E-4F3A7785A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DA543C-CF75-A941-A72D-7C56DA447A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B1B728-66CC-B44C-80D6-CE5DF980C2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A63360-545A-CA48-A8CA-0FFA573A5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1CFD-4385-CB49-85C3-A8FAC0CA530A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678100-0207-214E-B65E-610C240B9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4D5491-3EBD-8D46-80B5-ED73298F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F254-A5EE-9D44-98D7-76A3BDA18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57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D526A-8084-424C-88B6-2721F4C14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A68C3A-3D56-7346-B098-F4AAAB418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1CFD-4385-CB49-85C3-A8FAC0CA530A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AB265-ED51-064E-9D70-FECF59C0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C51CE8-7301-7F4E-BEC8-604F36B87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F254-A5EE-9D44-98D7-76A3BDA18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22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AC6238-8929-A846-A4EA-93AE47611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1CFD-4385-CB49-85C3-A8FAC0CA530A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75A534-5A39-5D46-8788-2413A0208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506DAD-BB9F-374A-A91E-94D268606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F254-A5EE-9D44-98D7-76A3BDA18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18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17264-5069-E14E-A32A-D96478B27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88353-DCB6-2941-9ED8-09399A432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0582AB-AF68-3945-8A27-B208D7B61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C50476-8A67-DE42-B1CA-B34FBA090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1CFD-4385-CB49-85C3-A8FAC0CA530A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182D08-9812-9747-8A76-AEF4DCD0E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50A87F-846C-214B-A78A-475690C6E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F254-A5EE-9D44-98D7-76A3BDA18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88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A9233-031A-C146-A4BC-F43AB64C3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423984-0FF2-0E45-826F-C347B74612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9BD291-1739-1540-8C23-639EB38E8F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9F4EC-7FE6-9548-A281-D124625D8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1CFD-4385-CB49-85C3-A8FAC0CA530A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17AED9-4448-8442-AA47-4E6036041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17CB35-2C73-4845-B074-9F22F2816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F254-A5EE-9D44-98D7-76A3BDA18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68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6254DE-2BD9-D242-9E5A-B0C3B50C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A56E72-9734-F944-932B-0FF663DE1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64422-86B1-7541-AFBA-B729CE6113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D1CFD-4385-CB49-85C3-A8FAC0CA530A}" type="datetimeFigureOut">
              <a:rPr lang="en-US" smtClean="0"/>
              <a:t>11/15/21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2D7BF-6F90-1F46-A93E-27EA9E1512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1A71C-94EB-DE41-9DC0-017542C48A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EF254-A5EE-9D44-98D7-76A3BDA18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5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7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0174076E-3BF3-374F-A4B3-218056D61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344" y="643467"/>
            <a:ext cx="398331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49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1FC13-AB8C-F148-9FA7-3864D25F5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Confidential Report (For Your Eyes Only)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3AEF0F-9C16-1345-9110-5F5C6C1C3F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6" r="-1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51304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4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mall building with a sign in front of it&#10;&#10;Description automatically generated with low confidence">
            <a:extLst>
              <a:ext uri="{FF2B5EF4-FFF2-40B4-BE49-F238E27FC236}">
                <a16:creationId xmlns:a16="http://schemas.microsoft.com/office/drawing/2014/main" id="{6B1092E4-786A-2F48-A7BB-BE3C2A13E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467" y="643467"/>
            <a:ext cx="5571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19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180DE06-7362-4888-AADA-7AADD57AC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87A0E1-BA5F-3546-AEBD-D5CF1140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384" y="679730"/>
            <a:ext cx="4171994" cy="39327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Confidential Report (For Your Eyes Only)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2218698" y="2733627"/>
            <a:ext cx="1340409" cy="5777807"/>
            <a:chOff x="329184" y="2"/>
            <a:chExt cx="524256" cy="577780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2"/>
              <a:ext cx="524256" cy="56667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372533"/>
            <a:ext cx="6116779" cy="60687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white church with a red roof&#10;&#10;Description automatically generated with medium confidence">
            <a:extLst>
              <a:ext uri="{FF2B5EF4-FFF2-40B4-BE49-F238E27FC236}">
                <a16:creationId xmlns:a16="http://schemas.microsoft.com/office/drawing/2014/main" id="{073A9C7D-6D4B-EC46-B619-0DE7F5B1A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597" y="624585"/>
            <a:ext cx="5608830" cy="560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76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87A0E1-BA5F-3546-AEBD-D5CF1140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700"/>
              <a:t>Confidential Report (For Your Eyes Only)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1C801-96EF-344F-8CB8-65E2771F0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3000" dirty="0"/>
              <a:t>The worst part of the guest experience takes place right before the worship service begins.</a:t>
            </a:r>
          </a:p>
          <a:p>
            <a:r>
              <a:rPr lang="en-US" sz="3000" dirty="0"/>
              <a:t>Very few churches consider guests during the stand-and-greet.</a:t>
            </a:r>
            <a:endParaRPr lang="en-US" sz="3000" dirty="0">
              <a:cs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white house with a sign in front of it&#10;&#10;Description automatically generated with medium confidence">
            <a:extLst>
              <a:ext uri="{FF2B5EF4-FFF2-40B4-BE49-F238E27FC236}">
                <a16:creationId xmlns:a16="http://schemas.microsoft.com/office/drawing/2014/main" id="{7186B3BD-AB30-764C-B3CF-89FEBDB1C0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62" r="4" b="4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04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87A0E1-BA5F-3546-AEBD-D5CF1140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4200"/>
              <a:t>Confidential Report (For Your Eyes Only)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1C801-96EF-344F-8CB8-65E2771F0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n-US" sz="2400" dirty="0"/>
              <a:t>The worst part of the guest experience takes place right before the worship service begins.</a:t>
            </a:r>
          </a:p>
          <a:p>
            <a:r>
              <a:rPr lang="en-US" sz="2400" dirty="0"/>
              <a:t>Very few churches consider guests during the stand-and-greet.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Many guests see an abundance of holy huddles in churches.</a:t>
            </a:r>
          </a:p>
          <a:p>
            <a:r>
              <a:rPr lang="en-US" sz="2400" dirty="0"/>
              <a:t>“Where’s the beef?”</a:t>
            </a:r>
            <a:endParaRPr lang="en-US" sz="2400" dirty="0">
              <a:cs typeface="Calibri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7366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CE68F0-F4B5-6B41-B820-835ECF51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/>
              <a:t>The Silent Killers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E52FC-4391-1747-9CFA-CB6BF88C2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n-US" sz="3500" dirty="0"/>
              <a:t>Too friendly</a:t>
            </a:r>
          </a:p>
          <a:p>
            <a:r>
              <a:rPr lang="en-US" sz="3500" dirty="0"/>
              <a:t>What’s next?</a:t>
            </a:r>
          </a:p>
        </p:txBody>
      </p:sp>
    </p:spTree>
    <p:extLst>
      <p:ext uri="{BB962C8B-B14F-4D97-AF65-F5344CB8AC3E}">
        <p14:creationId xmlns:p14="http://schemas.microsoft.com/office/powerpoint/2010/main" val="3473583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C7E0A2C-7C0A-4AAC-B3B0-6C12B2EBA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91FC13-AB8C-F148-9FA7-3864D25F5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48587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Signs and Sites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281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76E7C-C14F-EA40-8BDA-628B78057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3800"/>
              <a:t>Five Myths About Church Signage and Websites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3ABE9-19D8-E04C-8D8A-A58EF105E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n-US" sz="2400" dirty="0"/>
              <a:t>Everyone knows where our church is.</a:t>
            </a:r>
          </a:p>
          <a:p>
            <a:r>
              <a:rPr lang="en-US" sz="2400" dirty="0"/>
              <a:t>Our church is small. We don’t need signs for people to get around.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Church websites are really not that important.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It’s easy to get around in our church.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Signs and websites are human-centered methodologies.</a:t>
            </a:r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8928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76E7C-C14F-EA40-8BDA-628B78057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/>
              <a:t>A Primer on Church Signage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3ABE9-19D8-E04C-8D8A-A58EF105E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n-US" sz="1500" dirty="0"/>
              <a:t>Signage is not for members.</a:t>
            </a:r>
          </a:p>
          <a:p>
            <a:r>
              <a:rPr lang="en-US" sz="1500" dirty="0"/>
              <a:t>Quality signage is very important.</a:t>
            </a:r>
            <a:endParaRPr lang="en-US" sz="1500" dirty="0">
              <a:cs typeface="Calibri"/>
            </a:endParaRPr>
          </a:p>
          <a:p>
            <a:r>
              <a:rPr lang="en-US" sz="1500" dirty="0"/>
              <a:t>The primary external church sign is also very important.</a:t>
            </a:r>
            <a:endParaRPr lang="en-US" sz="1500" dirty="0">
              <a:cs typeface="Calibri"/>
            </a:endParaRPr>
          </a:p>
          <a:p>
            <a:r>
              <a:rPr lang="en-US" sz="1500" dirty="0"/>
              <a:t>The parking lot should have clear signage.</a:t>
            </a:r>
            <a:endParaRPr lang="en-US" sz="1500" dirty="0">
              <a:cs typeface="Calibri"/>
            </a:endParaRPr>
          </a:p>
          <a:p>
            <a:r>
              <a:rPr lang="en-US" sz="1500" dirty="0"/>
              <a:t>There should be clear signage pointing to the entry point or entry points of the church.</a:t>
            </a:r>
            <a:endParaRPr lang="en-US" sz="1500" dirty="0">
              <a:cs typeface="Calibri"/>
            </a:endParaRPr>
          </a:p>
          <a:p>
            <a:r>
              <a:rPr lang="en-US" sz="1500" dirty="0"/>
              <a:t>The two “must” signs are for handicap and guest parking.</a:t>
            </a:r>
            <a:endParaRPr lang="en-US" sz="1500" dirty="0">
              <a:cs typeface="Calibri"/>
            </a:endParaRPr>
          </a:p>
          <a:p>
            <a:r>
              <a:rPr lang="en-US" sz="1500" dirty="0"/>
              <a:t>Internal signage must have three basic characteristics: good quality, readable font, and right height.</a:t>
            </a:r>
            <a:endParaRPr lang="en-US" sz="1500" dirty="0">
              <a:cs typeface="Calibri"/>
            </a:endParaRPr>
          </a:p>
          <a:p>
            <a:r>
              <a:rPr lang="en-US" sz="1500" dirty="0"/>
              <a:t>All signage should be friendly and communicate an attitude of hospitality.</a:t>
            </a:r>
            <a:endParaRPr lang="en-US" sz="1500" dirty="0">
              <a:cs typeface="Calibri"/>
            </a:endParaRPr>
          </a:p>
          <a:p>
            <a:r>
              <a:rPr lang="en-US" sz="1500" dirty="0"/>
              <a:t>Mobile signage can be very helpful for guests and for the church.</a:t>
            </a:r>
            <a:endParaRPr lang="en-US" sz="1500" dirty="0">
              <a:cs typeface="Calibri"/>
            </a:endParaRPr>
          </a:p>
          <a:p>
            <a:r>
              <a:rPr lang="en-US" sz="1500" dirty="0"/>
              <a:t>Church leaders should conduct a signage audit at least once a year.</a:t>
            </a:r>
          </a:p>
        </p:txBody>
      </p:sp>
    </p:spTree>
    <p:extLst>
      <p:ext uri="{BB962C8B-B14F-4D97-AF65-F5344CB8AC3E}">
        <p14:creationId xmlns:p14="http://schemas.microsoft.com/office/powerpoint/2010/main" val="1390071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76E7C-C14F-EA40-8BDA-628B78057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/>
              <a:t>The Front Door We Often Forget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3ABE9-19D8-E04C-8D8A-A58EF105E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n-US" sz="2200" dirty="0"/>
              <a:t>Address and worship times difficult to locate</a:t>
            </a:r>
          </a:p>
          <a:p>
            <a:r>
              <a:rPr lang="en-US" sz="2200" dirty="0"/>
              <a:t>Outdated information</a:t>
            </a:r>
            <a:endParaRPr lang="en-US" sz="2200" dirty="0">
              <a:cs typeface="Calibri"/>
            </a:endParaRPr>
          </a:p>
          <a:p>
            <a:r>
              <a:rPr lang="en-US" sz="2200" dirty="0"/>
              <a:t>Lack of clarity about beliefs and doctrine</a:t>
            </a:r>
            <a:endParaRPr lang="en-US" sz="2200" dirty="0">
              <a:cs typeface="Calibri"/>
            </a:endParaRPr>
          </a:p>
          <a:p>
            <a:r>
              <a:rPr lang="en-US" sz="2200" dirty="0"/>
              <a:t>Incomplete or total lack of information about children’s ministry or student ministry</a:t>
            </a:r>
            <a:endParaRPr lang="en-US" sz="2200" dirty="0">
              <a:cs typeface="Calibri"/>
            </a:endParaRPr>
          </a:p>
          <a:p>
            <a:r>
              <a:rPr lang="en-US" sz="2200" dirty="0"/>
              <a:t>Poor graphics and copyrighted images</a:t>
            </a:r>
            <a:endParaRPr lang="en-US" sz="2200" dirty="0">
              <a:cs typeface="Calibri"/>
            </a:endParaRPr>
          </a:p>
          <a:p>
            <a:r>
              <a:rPr lang="en-US" sz="2200" dirty="0"/>
              <a:t>Hardly visible contact information</a:t>
            </a:r>
            <a:endParaRPr lang="en-US" sz="2200" dirty="0">
              <a:cs typeface="Calibri"/>
            </a:endParaRPr>
          </a:p>
          <a:p>
            <a:r>
              <a:rPr lang="en-US" sz="2200" dirty="0"/>
              <a:t>No photos of pastor, staff, and other leadership</a:t>
            </a:r>
            <a:endParaRPr lang="en-US" sz="2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5229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B9D73889-807A-0146-8CDA-6E17B8C62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467" y="643467"/>
            <a:ext cx="5571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22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53CCAA-D4E7-714D-B407-744787706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Distributing to the necessity of saints; given to hospitality.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D4F04-16E7-1A45-A621-B4F420D2D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Romans 12:13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49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8779F9-0170-A94A-BA78-2ED0484A7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baseline="300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2 </a:t>
            </a: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 kings, and for all that are in authority; that we may lead a quiet and peaceable life in all godliness and honesty.</a:t>
            </a:r>
            <a:b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baseline="300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3 </a:t>
            </a: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 this is good and acceptable in the sight of God our Saviour;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66081-D14F-C948-8EB2-8DBD14304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Timothy 2:2-3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105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29879D-C12D-3B4F-BED8-DD6086A5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900" b="1" kern="1200" baseline="300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7 </a:t>
            </a:r>
            <a:r>
              <a:rPr lang="en-US" sz="2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That being justified by his grace, we should be made heirs according to the hope of eternal life.</a:t>
            </a:r>
            <a:br>
              <a:rPr lang="en-US" sz="2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900" b="1" kern="1200" baseline="300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8 </a:t>
            </a:r>
            <a:r>
              <a:rPr lang="en-US" sz="2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This is a faithful saying, and these things I will that thou affirm constantly, that they which have believed in God might be careful to maintain good works. These things are good and profitable unto men.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52E50B-F753-A846-92FC-966C7EF37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Titus 3:7-8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083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095C1F4-AE7F-44E4-8693-40D3D6831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-15978"/>
            <a:ext cx="7147352" cy="5876916"/>
            <a:chOff x="329184" y="-99107"/>
            <a:chExt cx="524256" cy="587691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1055718"/>
            <a:ext cx="10999072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91FC13-AB8C-F148-9FA7-3864D25F5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4683"/>
            <a:ext cx="9144000" cy="25518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Safe Church/Clean Church</a:t>
            </a:r>
          </a:p>
        </p:txBody>
      </p:sp>
    </p:spTree>
    <p:extLst>
      <p:ext uri="{BB962C8B-B14F-4D97-AF65-F5344CB8AC3E}">
        <p14:creationId xmlns:p14="http://schemas.microsoft.com/office/powerpoint/2010/main" val="2550043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5B339F4-93B9-4E04-9721-143AD6782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0"/>
            <a:ext cx="7147352" cy="5777808"/>
            <a:chOff x="329184" y="1"/>
            <a:chExt cx="524256" cy="5777808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91FC13-AB8C-F148-9FA7-3864D25F5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31961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Safe Church</a:t>
            </a:r>
          </a:p>
        </p:txBody>
      </p:sp>
    </p:spTree>
    <p:extLst>
      <p:ext uri="{BB962C8B-B14F-4D97-AF65-F5344CB8AC3E}">
        <p14:creationId xmlns:p14="http://schemas.microsoft.com/office/powerpoint/2010/main" val="1066588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5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grass, sign&#10;&#10;Description automatically generated">
            <a:extLst>
              <a:ext uri="{FF2B5EF4-FFF2-40B4-BE49-F238E27FC236}">
                <a16:creationId xmlns:a16="http://schemas.microsoft.com/office/drawing/2014/main" id="{878920C2-52C8-3542-AAC4-BA32C6F19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467" y="643467"/>
            <a:ext cx="5571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71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C7E0A2C-7C0A-4AAC-B3B0-6C12B2EBA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91FC13-AB8C-F148-9FA7-3864D25F5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48587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Sloppy Church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47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4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white building with a red roof&#10;&#10;Description automatically generated with medium confidence">
            <a:extLst>
              <a:ext uri="{FF2B5EF4-FFF2-40B4-BE49-F238E27FC236}">
                <a16:creationId xmlns:a16="http://schemas.microsoft.com/office/drawing/2014/main" id="{141849CB-6469-2642-B0B2-987139D83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467" y="643467"/>
            <a:ext cx="5571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598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7EDE4E-547D-BA4D-85DD-C11133B77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000" dirty="0"/>
              <a:t>What Safe and Clean Churches Do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BF0C8-AF93-A24E-8A42-E3527965D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n-US" sz="2400" dirty="0"/>
              <a:t>They see the issue from a gospel perspective.</a:t>
            </a:r>
          </a:p>
          <a:p>
            <a:r>
              <a:rPr lang="en-US" sz="2400" dirty="0"/>
              <a:t>They find champions.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They focus on three distinct areas: cleanliness, safety, and security.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They have regularly scheduled check-ups in all three areas.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They listen to a secret guest.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They check out other churches.</a:t>
            </a:r>
          </a:p>
        </p:txBody>
      </p:sp>
    </p:spTree>
    <p:extLst>
      <p:ext uri="{BB962C8B-B14F-4D97-AF65-F5344CB8AC3E}">
        <p14:creationId xmlns:p14="http://schemas.microsoft.com/office/powerpoint/2010/main" val="1034168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6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ign outside of a building&#10;&#10;Description automatically generated with low confidence">
            <a:extLst>
              <a:ext uri="{FF2B5EF4-FFF2-40B4-BE49-F238E27FC236}">
                <a16:creationId xmlns:a16="http://schemas.microsoft.com/office/drawing/2014/main" id="{69223FC8-4957-E443-A712-F096F8A2E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467" y="643467"/>
            <a:ext cx="5571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16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6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B77170F-1D62-4E4B-B6A5-1C68D6FD0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467" y="643467"/>
            <a:ext cx="5571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322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5CD99A-6CE5-D840-802D-007AD2B95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 whatsoever ye do, do it heartily, as to the Lord, and not unto men;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5E745-206A-6D45-B576-73868B5DA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Colossians 3:23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3236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61BA98-29E5-9341-890D-DF163FF6E2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09" r="-1" b="21978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924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C7E0A2C-7C0A-4AAC-B3B0-6C12B2EBA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79FAEC-3473-6242-BE0C-24BB9B5AF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48587"/>
            <a:ext cx="9144000" cy="2387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400" kern="1200" dirty="0">
                <a:latin typeface="+mj-lt"/>
                <a:ea typeface="+mj-ea"/>
                <a:cs typeface="+mj-cs"/>
              </a:rPr>
              <a:t>Greeters, Welcome Centers</a:t>
            </a:r>
            <a:r>
              <a:rPr lang="en-US" sz="6400" dirty="0"/>
              <a:t>,</a:t>
            </a:r>
            <a:r>
              <a:rPr lang="en-US" sz="6400" kern="1200" dirty="0">
                <a:latin typeface="+mj-lt"/>
                <a:ea typeface="+mj-ea"/>
                <a:cs typeface="+mj-cs"/>
              </a:rPr>
              <a:t> and the Welcoming Church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5172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DA0AF5-D54E-9E43-9EDD-3ACB016B0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Why do we even need greeters?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781DC7A-EB85-4453-BA24-25D39F7557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553229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5096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69A20E-CF0B-6646-A153-5D0857E64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Strategic Locations for Greeters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8221061-DA39-49B3-9BB8-A613C64058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7702917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94418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69A20E-CF0B-6646-A153-5D0857E64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Common Mistakes of Greeters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73FA340-4728-4312-B660-2E566D6E83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7872979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26729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69A20E-CF0B-6646-A153-5D0857E64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/>
              <a:t>The Welcome Center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877F2-3D90-B942-BBE6-13F1F7B31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n-US" sz="2400"/>
              <a:t>It can be simple.</a:t>
            </a:r>
          </a:p>
          <a:p>
            <a:r>
              <a:rPr lang="en-US" sz="2400"/>
              <a:t>It should be manned when guests are present.</a:t>
            </a:r>
          </a:p>
          <a:p>
            <a:r>
              <a:rPr lang="en-US" sz="2400"/>
              <a:t>It should have information on the church.</a:t>
            </a:r>
          </a:p>
          <a:p>
            <a:r>
              <a:rPr lang="en-US" sz="2400"/>
              <a:t>It should have gifts.</a:t>
            </a:r>
          </a:p>
          <a:p>
            <a:r>
              <a:rPr lang="en-US" sz="2400"/>
              <a:t>It should have pens.</a:t>
            </a:r>
          </a:p>
          <a:p>
            <a:r>
              <a:rPr lang="en-US" sz="2400"/>
              <a:t>It should have treats.</a:t>
            </a:r>
          </a:p>
        </p:txBody>
      </p:sp>
    </p:spTree>
    <p:extLst>
      <p:ext uri="{BB962C8B-B14F-4D97-AF65-F5344CB8AC3E}">
        <p14:creationId xmlns:p14="http://schemas.microsoft.com/office/powerpoint/2010/main" val="37288177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095C1F4-AE7F-44E4-8693-40D3D6831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-15978"/>
            <a:ext cx="7147352" cy="5876916"/>
            <a:chOff x="329184" y="-99107"/>
            <a:chExt cx="524256" cy="587691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1055718"/>
            <a:ext cx="10999072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0EE0DB-D7EB-0D4C-ABB5-D485ACE91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4683"/>
            <a:ext cx="9144000" cy="25518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First Impression Factor</a:t>
            </a:r>
          </a:p>
        </p:txBody>
      </p:sp>
    </p:spTree>
    <p:extLst>
      <p:ext uri="{BB962C8B-B14F-4D97-AF65-F5344CB8AC3E}">
        <p14:creationId xmlns:p14="http://schemas.microsoft.com/office/powerpoint/2010/main" val="19360128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D7F102-AF41-0F4F-A244-9BB8E316E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Greet all the brethren with an holy kiss.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B0D50-0BA8-154E-8906-C42D5678D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Thessalonians 5:26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9545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EDC9B-A6BB-B744-9C05-EE78667A5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100" b="1" kern="1200" baseline="300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But we will give ourselves continually to prayer, and to the ministry of the word.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102B2-7B27-C74F-AEF1-0E2F8DD87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Acts 6:4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936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6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, whiteboard&#10;&#10;Description automatically generated">
            <a:extLst>
              <a:ext uri="{FF2B5EF4-FFF2-40B4-BE49-F238E27FC236}">
                <a16:creationId xmlns:a16="http://schemas.microsoft.com/office/drawing/2014/main" id="{52DA67BB-1B3F-BC46-945C-A02567FBE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147" y="643467"/>
            <a:ext cx="891370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994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9FF81D-81F5-4A48-BA1C-1D9E6C0F5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Let nothing be done through strife or vainglory; but in lowliness of mind let each esteem other better than themselves.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5624B-16AD-AC41-A495-B1B7866C0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Philippians 2:3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2808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9B44AA-016E-FB40-BA14-2E34C8E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3800"/>
              <a:t>The Path to Becoming a Welcoming Church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13A7B-6DA1-3D43-ADC5-4FC385388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n-US" sz="2400" dirty="0"/>
              <a:t>Grasp the importance of becoming a welcoming church.</a:t>
            </a:r>
          </a:p>
          <a:p>
            <a:r>
              <a:rPr lang="en-US" sz="2400" dirty="0"/>
              <a:t>Make the welcoming church a leadership priority.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Gather a team of passionate servers.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Change something every quarter.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Give guests something to remember the church.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Understand the importance of looking in the mirror.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8695936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4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uilding with a sign in front of it&#10;&#10;Description automatically generated with low confidence">
            <a:extLst>
              <a:ext uri="{FF2B5EF4-FFF2-40B4-BE49-F238E27FC236}">
                <a16:creationId xmlns:a16="http://schemas.microsoft.com/office/drawing/2014/main" id="{9B8F5AB4-5565-0847-B3B8-238863642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467" y="643467"/>
            <a:ext cx="5571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002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0A4AEF-1587-0043-807D-329E8734B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/>
              <a:t>A Postscript of Priority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70116-5C0E-A74B-8F76-1DC64BA78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n-US" sz="2400" dirty="0"/>
              <a:t>The millennials and their kids</a:t>
            </a:r>
          </a:p>
          <a:p>
            <a:r>
              <a:rPr lang="en-US" sz="2400" dirty="0"/>
              <a:t>Cultural frustration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Welcoming means going.</a:t>
            </a:r>
          </a:p>
        </p:txBody>
      </p:sp>
    </p:spTree>
    <p:extLst>
      <p:ext uri="{BB962C8B-B14F-4D97-AF65-F5344CB8AC3E}">
        <p14:creationId xmlns:p14="http://schemas.microsoft.com/office/powerpoint/2010/main" val="4599836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5F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23A6F97-3F18-8E4D-A34A-630126462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467" y="643467"/>
            <a:ext cx="5571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594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7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0174076E-3BF3-374F-A4B3-218056D61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344" y="643467"/>
            <a:ext cx="398331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88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3CB73-DDE7-E84B-8150-786D8B9B6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 not forgetful to entertain strangers: for thereby some have entertained angels unawares.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5BA87-DFD2-C441-A8A7-54EC3F43E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Hebrews 13:2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161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3CB73-DDE7-E84B-8150-786D8B9B6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Use hospitality one to another without grudging.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5BA87-DFD2-C441-A8A7-54EC3F43E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Peter 4:9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61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D9C319-51C4-4B3F-AEB3-47BB3616F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91FC13-AB8C-F148-9FA7-3864D25F5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1933" y="365125"/>
            <a:ext cx="3952071" cy="5530319"/>
          </a:xfrm>
        </p:spPr>
        <p:txBody>
          <a:bodyPr>
            <a:normAutofit/>
          </a:bodyPr>
          <a:lstStyle/>
          <a:p>
            <a:r>
              <a:rPr lang="en-US" sz="5200" dirty="0"/>
              <a:t>Are we as welcoming as we think we are?</a:t>
            </a:r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FB984C29-19FA-E24F-8AE2-B159D71FB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017" y="814917"/>
            <a:ext cx="5571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23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C22AF6-F7C1-3943-9509-2A35EC1D5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en-US" dirty="0"/>
              <a:t>The Myth of the Welcoming Church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79F7B-F8C0-AD4E-92A2-60B31ED8E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570939"/>
            <a:ext cx="5982788" cy="4300447"/>
          </a:xfrm>
        </p:spPr>
        <p:txBody>
          <a:bodyPr anchor="t">
            <a:noAutofit/>
          </a:bodyPr>
          <a:lstStyle/>
          <a:p>
            <a:r>
              <a:rPr lang="en-US" sz="2500" dirty="0"/>
              <a:t>The stand-and-greet time in the worship service was unfriendly and awkward.</a:t>
            </a:r>
          </a:p>
          <a:p>
            <a:r>
              <a:rPr lang="en-US" sz="2500" dirty="0"/>
              <a:t>Unfriendly church members</a:t>
            </a:r>
          </a:p>
          <a:p>
            <a:r>
              <a:rPr lang="en-US" sz="2500" dirty="0"/>
              <a:t>Unsafe and unclean children’s areas</a:t>
            </a:r>
          </a:p>
          <a:p>
            <a:r>
              <a:rPr lang="en-US" sz="2500" dirty="0"/>
              <a:t>No place to get information on the church</a:t>
            </a:r>
          </a:p>
          <a:p>
            <a:r>
              <a:rPr lang="en-US" sz="2500" dirty="0"/>
              <a:t>Bad church website</a:t>
            </a:r>
          </a:p>
          <a:p>
            <a:r>
              <a:rPr lang="en-US" sz="2500" dirty="0"/>
              <a:t>Poor signage</a:t>
            </a:r>
          </a:p>
          <a:p>
            <a:r>
              <a:rPr lang="en-US" sz="2500" dirty="0"/>
              <a:t>Insider church language</a:t>
            </a:r>
          </a:p>
          <a:p>
            <a:r>
              <a:rPr lang="en-US" sz="2500" dirty="0"/>
              <a:t>Boring or bad church services</a:t>
            </a:r>
          </a:p>
          <a:p>
            <a:r>
              <a:rPr lang="en-US" sz="2500" dirty="0"/>
              <a:t>Members telling guests they are in the wrong pew or chair</a:t>
            </a:r>
          </a:p>
          <a:p>
            <a:r>
              <a:rPr lang="en-US" sz="2500" dirty="0"/>
              <a:t>Dirty facilities</a:t>
            </a:r>
          </a:p>
        </p:txBody>
      </p:sp>
    </p:spTree>
    <p:extLst>
      <p:ext uri="{BB962C8B-B14F-4D97-AF65-F5344CB8AC3E}">
        <p14:creationId xmlns:p14="http://schemas.microsoft.com/office/powerpoint/2010/main" val="2833882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C22AF6-F7C1-3943-9509-2A35EC1D5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en-US" sz="5200" dirty="0"/>
              <a:t>The Happy Guests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79F7B-F8C0-AD4E-92A2-60B31ED8E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7775" y="1239927"/>
            <a:ext cx="6205972" cy="4680583"/>
          </a:xfrm>
        </p:spPr>
        <p:txBody>
          <a:bodyPr anchor="ctr">
            <a:normAutofit/>
          </a:bodyPr>
          <a:lstStyle/>
          <a:p>
            <a:r>
              <a:rPr lang="en-US" sz="2000" dirty="0"/>
              <a:t>Someone asked the guest to sit with her.</a:t>
            </a:r>
          </a:p>
          <a:p>
            <a:r>
              <a:rPr lang="en-US" sz="2000" dirty="0"/>
              <a:t>People introduced themselves to the guests.</a:t>
            </a:r>
            <a:endParaRPr lang="en-US" sz="2000" dirty="0">
              <a:cs typeface="Calibri"/>
            </a:endParaRPr>
          </a:p>
          <a:p>
            <a:r>
              <a:rPr lang="en-US" sz="2000" dirty="0"/>
              <a:t>There was clear signage.</a:t>
            </a:r>
            <a:endParaRPr lang="en-US" sz="2000" dirty="0">
              <a:cs typeface="Calibri"/>
            </a:endParaRPr>
          </a:p>
          <a:p>
            <a:r>
              <a:rPr lang="en-US" sz="2000" dirty="0"/>
              <a:t>There was a clearly marked welcome center.</a:t>
            </a:r>
            <a:endParaRPr lang="en-US" sz="2000" dirty="0">
              <a:cs typeface="Calibri" panose="020F0502020204030204"/>
            </a:endParaRPr>
          </a:p>
          <a:p>
            <a:r>
              <a:rPr lang="en-US" sz="2000" dirty="0"/>
              <a:t>The kids loved the children’s area.</a:t>
            </a:r>
            <a:endParaRPr lang="en-US" sz="2000" dirty="0">
              <a:cs typeface="Calibri" panose="020F0502020204030204"/>
            </a:endParaRPr>
          </a:p>
          <a:p>
            <a:r>
              <a:rPr lang="en-US" sz="2000" dirty="0"/>
              <a:t>The children’s area was secure and sanitary.</a:t>
            </a:r>
            <a:endParaRPr lang="en-US" sz="2000" dirty="0">
              <a:cs typeface="Calibri" panose="020F0502020204030204"/>
            </a:endParaRPr>
          </a:p>
          <a:p>
            <a:r>
              <a:rPr lang="en-US" sz="2000" dirty="0"/>
              <a:t>Guest parking was clearly visible.</a:t>
            </a:r>
            <a:endParaRPr lang="en-US" sz="2000" dirty="0">
              <a:cs typeface="Calibri" panose="020F0502020204030204"/>
            </a:endParaRPr>
          </a:p>
          <a:p>
            <a:r>
              <a:rPr lang="en-US" sz="2000" dirty="0"/>
              <a:t>The church did not have a stand-and-greet time.</a:t>
            </a:r>
            <a:endParaRPr lang="en-US" sz="2000" dirty="0">
              <a:cs typeface="Calibri" panose="020F0502020204030204"/>
            </a:endParaRPr>
          </a:p>
          <a:p>
            <a:r>
              <a:rPr lang="en-US" sz="2000" dirty="0"/>
              <a:t>The members were not pushy.</a:t>
            </a:r>
            <a:endParaRPr lang="en-US" sz="2000" dirty="0">
              <a:cs typeface="Calibri" panose="020F0502020204030204"/>
            </a:endParaRPr>
          </a:p>
          <a:p>
            <a:r>
              <a:rPr lang="en-US" sz="2000" dirty="0"/>
              <a:t>The guest card was simple to complete.</a:t>
            </a:r>
            <a:endParaRPr lang="en-US" sz="20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83510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961</Words>
  <Application>Microsoft Macintosh PowerPoint</Application>
  <PresentationFormat>Widescreen</PresentationFormat>
  <Paragraphs>124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Be not forgetful to entertain strangers: for thereby some have entertained angels unawares.</vt:lpstr>
      <vt:lpstr>Use hospitality one to another without grudging.</vt:lpstr>
      <vt:lpstr>Are we as welcoming as we think we are?</vt:lpstr>
      <vt:lpstr>The Myth of the Welcoming Church</vt:lpstr>
      <vt:lpstr>The Happy Guests</vt:lpstr>
      <vt:lpstr>Confidential Report (For Your Eyes Only)</vt:lpstr>
      <vt:lpstr>PowerPoint Presentation</vt:lpstr>
      <vt:lpstr>Confidential Report (For Your Eyes Only)</vt:lpstr>
      <vt:lpstr>Confidential Report (For Your Eyes Only)</vt:lpstr>
      <vt:lpstr>Confidential Report (For Your Eyes Only)</vt:lpstr>
      <vt:lpstr>The Silent Killers</vt:lpstr>
      <vt:lpstr>Signs and Sites</vt:lpstr>
      <vt:lpstr>Five Myths About Church Signage and Websites</vt:lpstr>
      <vt:lpstr>A Primer on Church Signage</vt:lpstr>
      <vt:lpstr>The Front Door We Often Forget</vt:lpstr>
      <vt:lpstr>Distributing to the necessity of saints; given to hospitality.</vt:lpstr>
      <vt:lpstr>2 For kings, and for all that are in authority; that we may lead a quiet and peaceable life in all godliness and honesty. 3 For this is good and acceptable in the sight of God our Saviour;</vt:lpstr>
      <vt:lpstr>7 That being justified by his grace, we should be made heirs according to the hope of eternal life. 8 This is a faithful saying, and these things I will that thou affirm constantly, that they which have believed in God might be careful to maintain good works. These things are good and profitable unto men.</vt:lpstr>
      <vt:lpstr>Safe Church/Clean Church</vt:lpstr>
      <vt:lpstr>The Safe Church</vt:lpstr>
      <vt:lpstr>PowerPoint Presentation</vt:lpstr>
      <vt:lpstr>The Sloppy Church</vt:lpstr>
      <vt:lpstr>PowerPoint Presentation</vt:lpstr>
      <vt:lpstr>What Safe and Clean Churches Do</vt:lpstr>
      <vt:lpstr>PowerPoint Presentation</vt:lpstr>
      <vt:lpstr>And whatsoever ye do, do it heartily, as to the Lord, and not unto men;</vt:lpstr>
      <vt:lpstr>PowerPoint Presentation</vt:lpstr>
      <vt:lpstr>Greeters, Welcome Centers, and the Welcoming Church</vt:lpstr>
      <vt:lpstr>Why do we even need greeters?</vt:lpstr>
      <vt:lpstr>Strategic Locations for Greeters</vt:lpstr>
      <vt:lpstr>Common Mistakes of Greeters</vt:lpstr>
      <vt:lpstr>The Welcome Center</vt:lpstr>
      <vt:lpstr>The First Impression Factor</vt:lpstr>
      <vt:lpstr>Greet all the brethren with an holy kiss.</vt:lpstr>
      <vt:lpstr> But we will give ourselves continually to prayer, and to the ministry of the word.</vt:lpstr>
      <vt:lpstr>Let nothing be done through strife or vainglory; but in lowliness of mind let each esteem other better than themselves.</vt:lpstr>
      <vt:lpstr>The Path to Becoming a Welcoming Church</vt:lpstr>
      <vt:lpstr>PowerPoint Presentation</vt:lpstr>
      <vt:lpstr>A Postscript of Priority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Becoming a Welcoming Church</dc:title>
  <dc:creator>Moody, Edward</dc:creator>
  <cp:lastModifiedBy>Moody, Edward</cp:lastModifiedBy>
  <cp:revision>67</cp:revision>
  <dcterms:created xsi:type="dcterms:W3CDTF">2021-10-23T22:37:12Z</dcterms:created>
  <dcterms:modified xsi:type="dcterms:W3CDTF">2021-11-15T22:18:19Z</dcterms:modified>
</cp:coreProperties>
</file>