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545" r:id="rId3"/>
    <p:sldId id="593" r:id="rId4"/>
    <p:sldId id="579" r:id="rId5"/>
    <p:sldId id="595" r:id="rId6"/>
    <p:sldId id="594" r:id="rId7"/>
    <p:sldId id="5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59F3E-4C01-6640-A1C5-53C9935FCE1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97C32-8A9A-B146-8C28-18D9EE90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1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Welcome, we will begin shortly.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7C32-8A9A-B146-8C28-18D9EE9069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1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Welcome, we will begin shortly.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7C32-8A9A-B146-8C28-18D9EE9069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4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94C5-371F-AC48-9A5F-130146A87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C264C-6F7B-FB4A-BA2A-45A672564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F2C9-8883-A74E-92D3-F7110153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35E07-A7CD-6340-8B53-436FACFD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EA48-B8A1-8F48-AD6F-4F519D2E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8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0F97-E5C2-CA44-A0C9-1EC7AEE0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B2DFF-EE81-8342-98D9-596628352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E3C15-C675-3547-A759-3E22846D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D7C19-DC4A-0143-85BD-F1E21C7D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7BA07-66BA-E24E-973B-CDC55074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0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20E1A-8EB4-094D-A72E-8A3C26C64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AD000-11C4-4949-A6B2-CB532C428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67E57-8483-5049-89DE-6D5EFA10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242C2-BC27-5A42-9939-8179C6B3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0866C-1AE7-574C-A228-579D1470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7345-AE15-5045-9C65-1F866CA0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05A05-AC7E-1F49-AB43-6A176610E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0FA13-DBAB-B54C-9089-B0B74B24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DEEE3-C4B3-6E46-8F26-A9B5CAA7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CD248-F54E-8645-ACAF-8DF0BE6F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BA7-68C2-7442-A886-446343BB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117EF-D140-A848-9365-21FF62DD8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1212-7298-E740-9C2D-692DCBAE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3A0F8-F510-4B44-A9A8-25B5E275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C6683-B47D-8644-8292-0A5B18DD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BBD2-1D0F-F747-81AC-98683A01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BC33-AF54-BF47-83DF-6BE53D3CE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44AF8-7FE8-BA48-8153-982C7606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86E9E-710E-6141-AB6C-711B89B4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FF443-F517-2740-BA33-8AC16942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AF423-B4F7-6944-9210-9A2C8DEB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2ECE-ADA5-054C-B987-2F1313D6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1B2C5-C76D-6842-8794-6170D148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243B9-2AA9-D443-BD72-395C0C1B4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9459E-25CB-B547-AABC-7D77345EE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C26CE-0223-1345-A825-2EF5082A7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0392D-5AF1-9B4E-AA2D-9105F579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F1DE5-31AA-444D-A753-2796931A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77E28-2E6D-F54B-AD58-5E2B50C9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5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3573-2388-5A4F-8A74-0E1D7E90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64BF2-B680-7C43-BA87-F174D654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94573-58AC-1B48-99A7-7D5471CE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2FE94-3AFF-BD46-9120-ECB69D79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8C51-12D8-3F41-A382-47313DD0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7F392-5DB2-774F-8F77-5FB213B4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0A40C-9B09-8E4D-844C-BD0B6BB7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4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43FE-4FC4-BA40-8F2B-C179940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8492B-F40F-8442-AE19-7551FA792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83DFE-145B-1944-A2CB-335C0A4DE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DDC19-1C71-3B46-82A4-DE899E7E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3C349-943D-7E4E-8347-E0A47A48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23137-62EB-DC40-A81C-3EDA50BA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7F90-5655-1941-8249-66CB671C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95073-EEE5-6946-826C-251D9959A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986ED-3D76-7C4A-A1C2-30DC6C580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42608-E4FD-A642-B01F-2A5F1B03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1910C-28CD-384F-9A14-F2863F5B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9DB4E-5648-B542-8B20-9870321C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DA60F-930A-8E49-8A65-FB00A3E7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5A526-12D0-D841-8389-91F4DB47F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8455-FDAB-8246-8F45-8445EE5B9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BD3BE-A630-AE4E-937C-4906CD82D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43AF-A02A-C342-973E-5D4642F3A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9F36F-4107-5148-B1A4-FB750248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3733"/>
            <a:ext cx="12191981" cy="685054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19813-19FD-0242-8232-54A28A73B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Train Up a Child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8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45267-3E64-ED4E-B2A5-34F55961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Make God the top priority in your home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8230-0792-9B4A-A388-1B1BC4BE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b="1" baseline="30000" dirty="0">
                <a:solidFill>
                  <a:schemeClr val="bg1"/>
                </a:solidFill>
              </a:rPr>
              <a:t>4 </a:t>
            </a:r>
            <a:r>
              <a:rPr lang="en-US" sz="3200" dirty="0">
                <a:solidFill>
                  <a:schemeClr val="bg1"/>
                </a:solidFill>
              </a:rPr>
              <a:t>Hear, O Israel: The Lord our God is one Lord: </a:t>
            </a:r>
            <a:r>
              <a:rPr lang="en-US" sz="3200" b="1" baseline="30000" dirty="0">
                <a:solidFill>
                  <a:schemeClr val="bg1"/>
                </a:solidFill>
              </a:rPr>
              <a:t>5 </a:t>
            </a:r>
            <a:r>
              <a:rPr lang="en-US" sz="3200" dirty="0">
                <a:solidFill>
                  <a:schemeClr val="bg1"/>
                </a:solidFill>
              </a:rPr>
              <a:t>And thou shalt love the Lord thy God with all thine heart, and with all thy soul, and with all thy might. </a:t>
            </a:r>
            <a:r>
              <a:rPr lang="en-US" sz="3200" b="1" baseline="30000" dirty="0">
                <a:solidFill>
                  <a:schemeClr val="bg1"/>
                </a:solidFill>
              </a:rPr>
              <a:t>6 </a:t>
            </a:r>
            <a:r>
              <a:rPr lang="en-US" sz="3200" dirty="0">
                <a:solidFill>
                  <a:schemeClr val="bg1"/>
                </a:solidFill>
              </a:rPr>
              <a:t>And these words, which I command thee this day, shall be in thine heart: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Deuteronomy 6:4-6</a:t>
            </a:r>
          </a:p>
        </p:txBody>
      </p:sp>
    </p:spTree>
    <p:extLst>
      <p:ext uri="{BB962C8B-B14F-4D97-AF65-F5344CB8AC3E}">
        <p14:creationId xmlns:p14="http://schemas.microsoft.com/office/powerpoint/2010/main" val="398904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45267-3E64-ED4E-B2A5-34F55961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Be intentional about teaching your children about the Lord in the morning, at meals, and before bedtime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8230-0792-9B4A-A388-1B1BC4BE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And thou shalt teach them diligently unto thy children, and shalt talk of them when thou </a:t>
            </a:r>
            <a:r>
              <a:rPr lang="en-US" sz="3200" dirty="0" err="1">
                <a:solidFill>
                  <a:schemeClr val="bg1"/>
                </a:solidFill>
              </a:rPr>
              <a:t>sittest</a:t>
            </a:r>
            <a:r>
              <a:rPr lang="en-US" sz="3200" dirty="0">
                <a:solidFill>
                  <a:schemeClr val="bg1"/>
                </a:solidFill>
              </a:rPr>
              <a:t> in thine house, and when thou </a:t>
            </a:r>
            <a:r>
              <a:rPr lang="en-US" sz="3200" dirty="0" err="1">
                <a:solidFill>
                  <a:schemeClr val="bg1"/>
                </a:solidFill>
              </a:rPr>
              <a:t>walkest</a:t>
            </a:r>
            <a:r>
              <a:rPr lang="en-US" sz="3200" dirty="0">
                <a:solidFill>
                  <a:schemeClr val="bg1"/>
                </a:solidFill>
              </a:rPr>
              <a:t> by the way, and when thou </a:t>
            </a:r>
            <a:r>
              <a:rPr lang="en-US" sz="3200" dirty="0" err="1">
                <a:solidFill>
                  <a:schemeClr val="bg1"/>
                </a:solidFill>
              </a:rPr>
              <a:t>liest</a:t>
            </a:r>
            <a:r>
              <a:rPr lang="en-US" sz="3200" dirty="0">
                <a:solidFill>
                  <a:schemeClr val="bg1"/>
                </a:solidFill>
              </a:rPr>
              <a:t> down, and when thou </a:t>
            </a:r>
            <a:r>
              <a:rPr lang="en-US" sz="3200" dirty="0" err="1">
                <a:solidFill>
                  <a:schemeClr val="bg1"/>
                </a:solidFill>
              </a:rPr>
              <a:t>risest</a:t>
            </a:r>
            <a:r>
              <a:rPr lang="en-US" sz="3200" dirty="0">
                <a:solidFill>
                  <a:schemeClr val="bg1"/>
                </a:solidFill>
              </a:rPr>
              <a:t> up.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Deuteronomy 6:7</a:t>
            </a:r>
          </a:p>
        </p:txBody>
      </p:sp>
    </p:spTree>
    <p:extLst>
      <p:ext uri="{BB962C8B-B14F-4D97-AF65-F5344CB8AC3E}">
        <p14:creationId xmlns:p14="http://schemas.microsoft.com/office/powerpoint/2010/main" val="239405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F1D0E9-5E8B-8649-A55D-C254B9100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210" y="646359"/>
            <a:ext cx="10978470" cy="5031109"/>
          </a:xfrm>
        </p:spPr>
        <p:txBody>
          <a:bodyPr anchor="ctr">
            <a:noAutofit/>
          </a:bodyPr>
          <a:lstStyle/>
          <a:p>
            <a:pPr algn="l"/>
            <a:r>
              <a:rPr lang="en-US" sz="4000" dirty="0"/>
              <a:t>Bear ye one another's burdens, and so fulfil the law of Christ.</a:t>
            </a:r>
            <a:br>
              <a:rPr lang="en-US" sz="4000" dirty="0"/>
            </a:br>
            <a:r>
              <a:rPr lang="en-US" sz="4000" dirty="0"/>
              <a:t>Galatians 6:2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And I will pray the Father, and he shall give you another Comforter, that he may abide with you for ever;</a:t>
            </a:r>
            <a:br>
              <a:rPr lang="en-US" sz="4000" dirty="0"/>
            </a:br>
            <a:r>
              <a:rPr lang="en-US" sz="4000" dirty="0"/>
              <a:t>John 14:16</a:t>
            </a:r>
          </a:p>
        </p:txBody>
      </p:sp>
    </p:spTree>
    <p:extLst>
      <p:ext uri="{BB962C8B-B14F-4D97-AF65-F5344CB8AC3E}">
        <p14:creationId xmlns:p14="http://schemas.microsoft.com/office/powerpoint/2010/main" val="131442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F1D0E9-5E8B-8649-A55D-C254B9100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210" y="646359"/>
            <a:ext cx="10978470" cy="5031109"/>
          </a:xfrm>
        </p:spPr>
        <p:txBody>
          <a:bodyPr anchor="ctr">
            <a:noAutofit/>
          </a:bodyPr>
          <a:lstStyle/>
          <a:p>
            <a:pPr algn="l"/>
            <a:r>
              <a:rPr lang="en-US" sz="5400" dirty="0"/>
              <a:t>When I remember thee upon my bed, and meditate on thee in the night watches.</a:t>
            </a:r>
            <a:br>
              <a:rPr lang="en-US" sz="5400" dirty="0"/>
            </a:br>
            <a:r>
              <a:rPr lang="en-US" sz="5400" dirty="0"/>
              <a:t>Psalm 63:6</a:t>
            </a:r>
          </a:p>
        </p:txBody>
      </p:sp>
    </p:spTree>
    <p:extLst>
      <p:ext uri="{BB962C8B-B14F-4D97-AF65-F5344CB8AC3E}">
        <p14:creationId xmlns:p14="http://schemas.microsoft.com/office/powerpoint/2010/main" val="405340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45267-3E64-ED4E-B2A5-34F55961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Give gifts to be worn and placed throughout the house that remind your children about the teachings of God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8230-0792-9B4A-A388-1B1BC4BE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000" b="1" baseline="30000" dirty="0">
                <a:solidFill>
                  <a:schemeClr val="bg1"/>
                </a:solidFill>
              </a:rPr>
              <a:t>8 </a:t>
            </a:r>
            <a:r>
              <a:rPr lang="en-US" sz="4000" dirty="0">
                <a:solidFill>
                  <a:schemeClr val="bg1"/>
                </a:solidFill>
              </a:rPr>
              <a:t>And thou shalt bind them for a sign upon thine hand, and they shall be as frontlets between thine eyes. </a:t>
            </a:r>
            <a:r>
              <a:rPr lang="en-US" sz="4000" b="1" baseline="30000" dirty="0">
                <a:solidFill>
                  <a:schemeClr val="bg1"/>
                </a:solidFill>
              </a:rPr>
              <a:t>9 </a:t>
            </a:r>
            <a:r>
              <a:rPr lang="en-US" sz="4000" dirty="0">
                <a:solidFill>
                  <a:schemeClr val="bg1"/>
                </a:solidFill>
              </a:rPr>
              <a:t>And thou shalt write them upon the posts of thy house, and on thy gates.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Deuteronomy 6:8-9</a:t>
            </a:r>
          </a:p>
        </p:txBody>
      </p:sp>
    </p:spTree>
    <p:extLst>
      <p:ext uri="{BB962C8B-B14F-4D97-AF65-F5344CB8AC3E}">
        <p14:creationId xmlns:p14="http://schemas.microsoft.com/office/powerpoint/2010/main" val="77556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9F36F-4107-5148-B1A4-FB750248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3733"/>
            <a:ext cx="12191981" cy="685054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19813-19FD-0242-8232-54A28A73B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Train Up a Child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79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6039</TotalTime>
  <Words>283</Words>
  <Application>Microsoft Macintosh PowerPoint</Application>
  <PresentationFormat>Widescreen</PresentationFormat>
  <Paragraphs>17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Train Up a Child</vt:lpstr>
      <vt:lpstr>Make God the top priority in your home</vt:lpstr>
      <vt:lpstr>Be intentional about teaching your children about the Lord in the morning, at meals, and before bedtime</vt:lpstr>
      <vt:lpstr>Bear ye one another's burdens, and so fulfil the law of Christ. Galatians 6:2  And I will pray the Father, and he shall give you another Comforter, that he may abide with you for ever; John 14:16</vt:lpstr>
      <vt:lpstr>When I remember thee upon my bed, and meditate on thee in the night watches. Psalm 63:6</vt:lpstr>
      <vt:lpstr>Give gifts to be worn and placed throughout the house that remind your children about the teachings of God</vt:lpstr>
      <vt:lpstr>Train Up a Child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Meditate on the Scriptures</dc:title>
  <dc:creator>Moody, Edward</dc:creator>
  <cp:lastModifiedBy>Ryan Lewis</cp:lastModifiedBy>
  <cp:revision>41</cp:revision>
  <dcterms:created xsi:type="dcterms:W3CDTF">2020-09-02T12:51:37Z</dcterms:created>
  <dcterms:modified xsi:type="dcterms:W3CDTF">2021-01-14T14:05:05Z</dcterms:modified>
</cp:coreProperties>
</file>