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545" r:id="rId3"/>
    <p:sldId id="568" r:id="rId4"/>
    <p:sldId id="579" r:id="rId5"/>
    <p:sldId id="589" r:id="rId6"/>
    <p:sldId id="593" r:id="rId7"/>
    <p:sldId id="590" r:id="rId8"/>
    <p:sldId id="594" r:id="rId9"/>
    <p:sldId id="5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p:restoredTop sz="94626"/>
  </p:normalViewPr>
  <p:slideViewPr>
    <p:cSldViewPr snapToGrid="0" snapToObjects="1">
      <p:cViewPr varScale="1">
        <p:scale>
          <a:sx n="121" d="100"/>
          <a:sy n="121" d="100"/>
        </p:scale>
        <p:origin x="904"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59F3E-4C01-6640-A1C5-53C9935FCE1D}"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97C32-8A9A-B146-8C28-18D9EE9069FE}" type="slidenum">
              <a:rPr lang="en-US" smtClean="0"/>
              <a:t>‹#›</a:t>
            </a:fld>
            <a:endParaRPr lang="en-US"/>
          </a:p>
        </p:txBody>
      </p:sp>
    </p:spTree>
    <p:extLst>
      <p:ext uri="{BB962C8B-B14F-4D97-AF65-F5344CB8AC3E}">
        <p14:creationId xmlns:p14="http://schemas.microsoft.com/office/powerpoint/2010/main" val="418531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Welcome, we will begin shortly.</a:t>
            </a:r>
            <a:endParaRPr lang="en-US" dirty="0"/>
          </a:p>
        </p:txBody>
      </p:sp>
      <p:sp>
        <p:nvSpPr>
          <p:cNvPr id="4" name="Slide Number Placeholder 3"/>
          <p:cNvSpPr>
            <a:spLocks noGrp="1"/>
          </p:cNvSpPr>
          <p:nvPr>
            <p:ph type="sldNum" sz="quarter" idx="5"/>
          </p:nvPr>
        </p:nvSpPr>
        <p:spPr/>
        <p:txBody>
          <a:bodyPr/>
          <a:lstStyle/>
          <a:p>
            <a:fld id="{1BA97C32-8A9A-B146-8C28-18D9EE9069FE}" type="slidenum">
              <a:rPr lang="en-US" smtClean="0"/>
              <a:t>1</a:t>
            </a:fld>
            <a:endParaRPr lang="en-US" dirty="0"/>
          </a:p>
        </p:txBody>
      </p:sp>
    </p:spTree>
    <p:extLst>
      <p:ext uri="{BB962C8B-B14F-4D97-AF65-F5344CB8AC3E}">
        <p14:creationId xmlns:p14="http://schemas.microsoft.com/office/powerpoint/2010/main" val="254641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Welcome, we will begin shortly.</a:t>
            </a:r>
            <a:endParaRPr lang="en-US" dirty="0"/>
          </a:p>
        </p:txBody>
      </p:sp>
      <p:sp>
        <p:nvSpPr>
          <p:cNvPr id="4" name="Slide Number Placeholder 3"/>
          <p:cNvSpPr>
            <a:spLocks noGrp="1"/>
          </p:cNvSpPr>
          <p:nvPr>
            <p:ph type="sldNum" sz="quarter" idx="5"/>
          </p:nvPr>
        </p:nvSpPr>
        <p:spPr/>
        <p:txBody>
          <a:bodyPr/>
          <a:lstStyle/>
          <a:p>
            <a:fld id="{1BA97C32-8A9A-B146-8C28-18D9EE9069FE}" type="slidenum">
              <a:rPr lang="en-US" smtClean="0"/>
              <a:t>9</a:t>
            </a:fld>
            <a:endParaRPr lang="en-US" dirty="0"/>
          </a:p>
        </p:txBody>
      </p:sp>
    </p:spTree>
    <p:extLst>
      <p:ext uri="{BB962C8B-B14F-4D97-AF65-F5344CB8AC3E}">
        <p14:creationId xmlns:p14="http://schemas.microsoft.com/office/powerpoint/2010/main" val="200562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94C5-371F-AC48-9A5F-130146A87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C264C-6F7B-FB4A-BA2A-45A672564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9F2C9-8883-A74E-92D3-F71101539BDD}"/>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FC335E07-A7CD-6340-8B53-436FACFD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2EA48-B8A1-8F48-AD6F-4F519D2EA1E8}"/>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85468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0F97-E5C2-CA44-A0C9-1EC7AEE07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B2DFF-EE81-8342-98D9-596628352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E3C15-C675-3547-A759-3E22846DF8DD}"/>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520D7C19-DC4A-0143-85BD-F1E21C7DC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7BA07-66BA-E24E-973B-CDC5507413B7}"/>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424690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20E1A-8EB4-094D-A72E-8A3C26C64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AD000-11C4-4949-A6B2-CB532C428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67E57-8483-5049-89DE-6D5EFA10C2E5}"/>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865242C2-BC27-5A42-9939-8179C6B34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0866C-1AE7-574C-A228-579D147062B8}"/>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76483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7345-AE15-5045-9C65-1F866CA08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05A05-AC7E-1F49-AB43-6A176610EA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0FA13-DBAB-B54C-9089-B0B74B2434A9}"/>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6C8DEEE3-C4B3-6E46-8F26-A9B5CAA79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CD248-F54E-8645-ACAF-8DF0BE6F338A}"/>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40027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DBA7-68C2-7442-A886-446343BB4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117EF-D140-A848-9365-21FF62DD8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441212-7298-E740-9C2D-692DCBAE146E}"/>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A543A0F8-F510-4B44-A9A8-25B5E2758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C6683-B47D-8644-8292-0A5B18DDCDAB}"/>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54142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BBD2-1D0F-F747-81AC-98683A014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3BC33-AF54-BF47-83DF-6BE53D3CEF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44AF8-7FE8-BA48-8153-982C760684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86E9E-710E-6141-AB6C-711B89B46D26}"/>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6" name="Footer Placeholder 5">
            <a:extLst>
              <a:ext uri="{FF2B5EF4-FFF2-40B4-BE49-F238E27FC236}">
                <a16:creationId xmlns:a16="http://schemas.microsoft.com/office/drawing/2014/main" id="{BD5FF443-F517-2740-BA33-8AC169425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AF423-B4F7-6944-9210-9A2C8DEB17D5}"/>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40077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2ECE-ADA5-054C-B987-2F1313D60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1B2C5-C76D-6842-8794-6170D1485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243B9-2AA9-D443-BD72-395C0C1B4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79459E-25CB-B547-AABC-7D77345EE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2C26CE-0223-1345-A825-2EF5082A76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C0392D-5AF1-9B4E-AA2D-9105F5799F8B}"/>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8" name="Footer Placeholder 7">
            <a:extLst>
              <a:ext uri="{FF2B5EF4-FFF2-40B4-BE49-F238E27FC236}">
                <a16:creationId xmlns:a16="http://schemas.microsoft.com/office/drawing/2014/main" id="{F7BF1DE5-31AA-444D-A753-2796931AA7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C77E28-2E6D-F54B-AD58-5E2B50C99002}"/>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71055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3573-2388-5A4F-8A74-0E1D7E905B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164BF2-B680-7C43-BA87-F174D654FA7E}"/>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4" name="Footer Placeholder 3">
            <a:extLst>
              <a:ext uri="{FF2B5EF4-FFF2-40B4-BE49-F238E27FC236}">
                <a16:creationId xmlns:a16="http://schemas.microsoft.com/office/drawing/2014/main" id="{2C394573-58AC-1B48-99A7-7D5471CE72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B2FE94-3AFF-BD46-9120-ECB69D79FDC8}"/>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379918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8C51-12D8-3F41-A382-47313DD0F872}"/>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3" name="Footer Placeholder 2">
            <a:extLst>
              <a:ext uri="{FF2B5EF4-FFF2-40B4-BE49-F238E27FC236}">
                <a16:creationId xmlns:a16="http://schemas.microsoft.com/office/drawing/2014/main" id="{CB57F392-5DB2-774F-8F77-5FB213B4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0A40C-9B09-8E4D-844C-BD0B6BB70202}"/>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276114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43FE-4FC4-BA40-8F2B-C179940BD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8492B-F40F-8442-AE19-7551FA792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83DFE-145B-1944-A2CB-335C0A4DE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DDC19-1C71-3B46-82A4-DE899E7E26CC}"/>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6" name="Footer Placeholder 5">
            <a:extLst>
              <a:ext uri="{FF2B5EF4-FFF2-40B4-BE49-F238E27FC236}">
                <a16:creationId xmlns:a16="http://schemas.microsoft.com/office/drawing/2014/main" id="{05F3C349-943D-7E4E-8347-E0A47A484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23137-62EB-DC40-A81C-3EDA50BA510E}"/>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87370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7F90-5655-1941-8249-66CB671C1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495073-EEE5-6946-826C-251D9959A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986ED-3D76-7C4A-A1C2-30DC6C580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42608-E4FD-A642-B01F-2A5F1B036EBB}"/>
              </a:ext>
            </a:extLst>
          </p:cNvPr>
          <p:cNvSpPr>
            <a:spLocks noGrp="1"/>
          </p:cNvSpPr>
          <p:nvPr>
            <p:ph type="dt" sz="half" idx="10"/>
          </p:nvPr>
        </p:nvSpPr>
        <p:spPr/>
        <p:txBody>
          <a:bodyPr/>
          <a:lstStyle/>
          <a:p>
            <a:fld id="{1B2B0250-DD72-D844-BC30-BDCEE24D9572}" type="datetimeFigureOut">
              <a:rPr lang="en-US" smtClean="0"/>
              <a:t>1/14/21</a:t>
            </a:fld>
            <a:endParaRPr lang="en-US"/>
          </a:p>
        </p:txBody>
      </p:sp>
      <p:sp>
        <p:nvSpPr>
          <p:cNvPr id="6" name="Footer Placeholder 5">
            <a:extLst>
              <a:ext uri="{FF2B5EF4-FFF2-40B4-BE49-F238E27FC236}">
                <a16:creationId xmlns:a16="http://schemas.microsoft.com/office/drawing/2014/main" id="{58C1910C-28CD-384F-9A14-F2863F5BB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9DB4E-5648-B542-8B20-9870321C2206}"/>
              </a:ext>
            </a:extLst>
          </p:cNvPr>
          <p:cNvSpPr>
            <a:spLocks noGrp="1"/>
          </p:cNvSpPr>
          <p:nvPr>
            <p:ph type="sldNum" sz="quarter" idx="12"/>
          </p:nvPr>
        </p:nvSpPr>
        <p:spPr/>
        <p:txBody>
          <a:bodyPr/>
          <a:lstStyle/>
          <a:p>
            <a:fld id="{AEEC4E8F-E8BC-AD40-A0F7-5DFE06F88787}" type="slidenum">
              <a:rPr lang="en-US" smtClean="0"/>
              <a:t>‹#›</a:t>
            </a:fld>
            <a:endParaRPr lang="en-US"/>
          </a:p>
        </p:txBody>
      </p:sp>
    </p:spTree>
    <p:extLst>
      <p:ext uri="{BB962C8B-B14F-4D97-AF65-F5344CB8AC3E}">
        <p14:creationId xmlns:p14="http://schemas.microsoft.com/office/powerpoint/2010/main" val="122446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DA60F-930A-8E49-8A65-FB00A3E7D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5A526-12D0-D841-8389-91F4DB47F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48455-FDAB-8246-8F45-8445EE5B9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0250-DD72-D844-BC30-BDCEE24D9572}" type="datetimeFigureOut">
              <a:rPr lang="en-US" smtClean="0"/>
              <a:t>1/14/21</a:t>
            </a:fld>
            <a:endParaRPr lang="en-US"/>
          </a:p>
        </p:txBody>
      </p:sp>
      <p:sp>
        <p:nvSpPr>
          <p:cNvPr id="5" name="Footer Placeholder 4">
            <a:extLst>
              <a:ext uri="{FF2B5EF4-FFF2-40B4-BE49-F238E27FC236}">
                <a16:creationId xmlns:a16="http://schemas.microsoft.com/office/drawing/2014/main" id="{B33BD3BE-A630-AE4E-937C-4906CD82D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DC43AF-A02A-C342-973E-5D4642F3A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C4E8F-E8BC-AD40-A0F7-5DFE06F88787}" type="slidenum">
              <a:rPr lang="en-US" smtClean="0"/>
              <a:t>‹#›</a:t>
            </a:fld>
            <a:endParaRPr lang="en-US"/>
          </a:p>
        </p:txBody>
      </p:sp>
    </p:spTree>
    <p:extLst>
      <p:ext uri="{BB962C8B-B14F-4D97-AF65-F5344CB8AC3E}">
        <p14:creationId xmlns:p14="http://schemas.microsoft.com/office/powerpoint/2010/main" val="247988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9F36F-4107-5148-B1A4-FB750248453D}"/>
              </a:ext>
            </a:extLst>
          </p:cNvPr>
          <p:cNvPicPr>
            <a:picLocks noChangeAspect="1"/>
          </p:cNvPicPr>
          <p:nvPr/>
        </p:nvPicPr>
        <p:blipFill>
          <a:blip r:embed="rId3"/>
          <a:srcRect/>
          <a:stretch/>
        </p:blipFill>
        <p:spPr>
          <a:xfrm>
            <a:off x="20" y="3733"/>
            <a:ext cx="12191980" cy="6850543"/>
          </a:xfrm>
          <a:prstGeom prst="rect">
            <a:avLst/>
          </a:prstGeom>
        </p:spPr>
      </p:pic>
      <p:sp>
        <p:nvSpPr>
          <p:cNvPr id="48" name="Rectangle 4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19813-19FD-0242-8232-54A28A73BCE6}"/>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Pass It On</a:t>
            </a:r>
            <a:endParaRPr lang="en-US" sz="3600" dirty="0">
              <a:solidFill>
                <a:schemeClr val="tx1">
                  <a:lumMod val="85000"/>
                  <a:lumOff val="15000"/>
                </a:schemeClr>
              </a:solidFill>
            </a:endParaRPr>
          </a:p>
        </p:txBody>
      </p:sp>
      <p:cxnSp>
        <p:nvCxnSpPr>
          <p:cNvPr id="50" name="Straight Connector 4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48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BE45267-3E64-ED4E-B2A5-34F55961BEBC}"/>
              </a:ext>
            </a:extLst>
          </p:cNvPr>
          <p:cNvSpPr>
            <a:spLocks noGrp="1"/>
          </p:cNvSpPr>
          <p:nvPr>
            <p:ph type="title"/>
          </p:nvPr>
        </p:nvSpPr>
        <p:spPr>
          <a:xfrm>
            <a:off x="1014141" y="1450655"/>
            <a:ext cx="4854224" cy="3956690"/>
          </a:xfrm>
        </p:spPr>
        <p:txBody>
          <a:bodyPr anchor="ctr">
            <a:noAutofit/>
          </a:bodyPr>
          <a:lstStyle/>
          <a:p>
            <a:r>
              <a:rPr lang="en-US" b="1" dirty="0">
                <a:solidFill>
                  <a:schemeClr val="bg1"/>
                </a:solidFill>
              </a:rPr>
              <a:t>Be intentional about telling your children (or grandchildren) about the wonderful works of God</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48230-0792-9B4A-A388-1B1BC4BE2293}"/>
              </a:ext>
            </a:extLst>
          </p:cNvPr>
          <p:cNvSpPr>
            <a:spLocks noGrp="1"/>
          </p:cNvSpPr>
          <p:nvPr>
            <p:ph idx="1"/>
          </p:nvPr>
        </p:nvSpPr>
        <p:spPr>
          <a:xfrm>
            <a:off x="6096000" y="1108061"/>
            <a:ext cx="5008901" cy="4571972"/>
          </a:xfrm>
        </p:spPr>
        <p:txBody>
          <a:bodyPr anchor="ctr">
            <a:noAutofit/>
          </a:bodyPr>
          <a:lstStyle/>
          <a:p>
            <a:r>
              <a:rPr lang="en-US" sz="3400" dirty="0">
                <a:solidFill>
                  <a:schemeClr val="bg1"/>
                </a:solidFill>
              </a:rPr>
              <a:t>Psalm 78:1-5</a:t>
            </a:r>
          </a:p>
        </p:txBody>
      </p:sp>
    </p:spTree>
    <p:extLst>
      <p:ext uri="{BB962C8B-B14F-4D97-AF65-F5344CB8AC3E}">
        <p14:creationId xmlns:p14="http://schemas.microsoft.com/office/powerpoint/2010/main" val="398904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F1D0E9-5E8B-8649-A55D-C254B9100FBC}"/>
              </a:ext>
            </a:extLst>
          </p:cNvPr>
          <p:cNvSpPr>
            <a:spLocks noGrp="1"/>
          </p:cNvSpPr>
          <p:nvPr>
            <p:ph type="ctrTitle"/>
          </p:nvPr>
        </p:nvSpPr>
        <p:spPr>
          <a:xfrm>
            <a:off x="558210" y="646359"/>
            <a:ext cx="10978470" cy="5031109"/>
          </a:xfrm>
        </p:spPr>
        <p:txBody>
          <a:bodyPr anchor="ctr">
            <a:noAutofit/>
          </a:bodyPr>
          <a:lstStyle/>
          <a:p>
            <a:pPr algn="l"/>
            <a:r>
              <a:rPr lang="en-US" dirty="0"/>
              <a:t>I will open my mouth in a parable: I will utter dark sayings of old:</a:t>
            </a:r>
            <a:br>
              <a:rPr lang="en-US" dirty="0"/>
            </a:br>
            <a:r>
              <a:rPr lang="en-US" dirty="0"/>
              <a:t>Psalm 78:2</a:t>
            </a:r>
          </a:p>
        </p:txBody>
      </p:sp>
      <p:sp>
        <p:nvSpPr>
          <p:cNvPr id="22" name="Rectangle 21">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16389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F1D0E9-5E8B-8649-A55D-C254B9100FBC}"/>
              </a:ext>
            </a:extLst>
          </p:cNvPr>
          <p:cNvSpPr>
            <a:spLocks noGrp="1"/>
          </p:cNvSpPr>
          <p:nvPr>
            <p:ph type="ctrTitle"/>
          </p:nvPr>
        </p:nvSpPr>
        <p:spPr>
          <a:xfrm>
            <a:off x="558210" y="646359"/>
            <a:ext cx="10978470" cy="5031109"/>
          </a:xfrm>
        </p:spPr>
        <p:txBody>
          <a:bodyPr anchor="ctr">
            <a:noAutofit/>
          </a:bodyPr>
          <a:lstStyle/>
          <a:p>
            <a:pPr algn="l"/>
            <a:r>
              <a:rPr lang="en-US" sz="5400" dirty="0"/>
              <a:t>That it might be fulfilled which was spoken by the prophet, saying, I will open my mouth in parables; I will utter things which have been kept secret from the foundation of the world.</a:t>
            </a:r>
            <a:br>
              <a:rPr lang="en-US" sz="5400" dirty="0"/>
            </a:br>
            <a:r>
              <a:rPr lang="en-US" sz="5400" dirty="0"/>
              <a:t>Matthew 13:35</a:t>
            </a:r>
          </a:p>
        </p:txBody>
      </p:sp>
      <p:sp>
        <p:nvSpPr>
          <p:cNvPr id="22" name="Rectangle 21">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71462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F1D0E9-5E8B-8649-A55D-C254B9100FBC}"/>
              </a:ext>
            </a:extLst>
          </p:cNvPr>
          <p:cNvSpPr>
            <a:spLocks noGrp="1"/>
          </p:cNvSpPr>
          <p:nvPr>
            <p:ph type="ctrTitle"/>
          </p:nvPr>
        </p:nvSpPr>
        <p:spPr>
          <a:xfrm>
            <a:off x="558210" y="646359"/>
            <a:ext cx="10978470" cy="5031109"/>
          </a:xfrm>
        </p:spPr>
        <p:txBody>
          <a:bodyPr anchor="ctr">
            <a:noAutofit/>
          </a:bodyPr>
          <a:lstStyle/>
          <a:p>
            <a:pPr algn="l"/>
            <a:r>
              <a:rPr lang="en-US" sz="4800" b="1" baseline="30000" dirty="0"/>
              <a:t>3 </a:t>
            </a:r>
            <a:r>
              <a:rPr lang="en-US" sz="4800" dirty="0"/>
              <a:t>Which we have heard and known, and our fathers have told us.</a:t>
            </a:r>
            <a:br>
              <a:rPr lang="en-US" sz="4800" dirty="0"/>
            </a:br>
            <a:r>
              <a:rPr lang="en-US" sz="4800" b="1" baseline="30000" dirty="0"/>
              <a:t>4 </a:t>
            </a:r>
            <a:r>
              <a:rPr lang="en-US" sz="4800" dirty="0"/>
              <a:t>We will not hide them from their children, shewing to the generation to come the praises of the Lord, and his strength, and his wonderful works that he hath done.</a:t>
            </a:r>
            <a:br>
              <a:rPr lang="en-US" sz="4800" dirty="0"/>
            </a:br>
            <a:r>
              <a:rPr lang="en-US" sz="4800" dirty="0"/>
              <a:t>Psalm 78:3-4</a:t>
            </a:r>
          </a:p>
        </p:txBody>
      </p:sp>
      <p:sp>
        <p:nvSpPr>
          <p:cNvPr id="22" name="Rectangle 21">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28365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F1D0E9-5E8B-8649-A55D-C254B9100FBC}"/>
              </a:ext>
            </a:extLst>
          </p:cNvPr>
          <p:cNvSpPr>
            <a:spLocks noGrp="1"/>
          </p:cNvSpPr>
          <p:nvPr>
            <p:ph type="ctrTitle"/>
          </p:nvPr>
        </p:nvSpPr>
        <p:spPr>
          <a:xfrm>
            <a:off x="558210" y="646359"/>
            <a:ext cx="10978470" cy="5031109"/>
          </a:xfrm>
        </p:spPr>
        <p:txBody>
          <a:bodyPr anchor="ctr">
            <a:noAutofit/>
          </a:bodyPr>
          <a:lstStyle/>
          <a:p>
            <a:pPr algn="l"/>
            <a:r>
              <a:rPr lang="en-US" sz="5000" dirty="0"/>
              <a:t>That they might set their hope in God, and not forget the works of God, but keep his commandments:</a:t>
            </a:r>
            <a:br>
              <a:rPr lang="en-US" sz="5000" dirty="0"/>
            </a:br>
            <a:r>
              <a:rPr lang="en-US" sz="5000" dirty="0"/>
              <a:t>Psalm 78:7</a:t>
            </a:r>
          </a:p>
        </p:txBody>
      </p:sp>
      <p:sp>
        <p:nvSpPr>
          <p:cNvPr id="22" name="Rectangle 21">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76166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BE45267-3E64-ED4E-B2A5-34F55961BEBC}"/>
              </a:ext>
            </a:extLst>
          </p:cNvPr>
          <p:cNvSpPr>
            <a:spLocks noGrp="1"/>
          </p:cNvSpPr>
          <p:nvPr>
            <p:ph type="title"/>
          </p:nvPr>
        </p:nvSpPr>
        <p:spPr>
          <a:xfrm>
            <a:off x="1003630" y="1450655"/>
            <a:ext cx="4669029" cy="3956690"/>
          </a:xfrm>
        </p:spPr>
        <p:txBody>
          <a:bodyPr anchor="ctr">
            <a:noAutofit/>
          </a:bodyPr>
          <a:lstStyle/>
          <a:p>
            <a:r>
              <a:rPr lang="en-US" b="1" dirty="0">
                <a:solidFill>
                  <a:schemeClr val="bg1"/>
                </a:solidFill>
              </a:rPr>
              <a:t>Impress upon your children the importance of passing the faith to their own children and grandchildren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48230-0792-9B4A-A388-1B1BC4BE2293}"/>
              </a:ext>
            </a:extLst>
          </p:cNvPr>
          <p:cNvSpPr>
            <a:spLocks noGrp="1"/>
          </p:cNvSpPr>
          <p:nvPr>
            <p:ph idx="1"/>
          </p:nvPr>
        </p:nvSpPr>
        <p:spPr>
          <a:xfrm>
            <a:off x="6096000" y="1108061"/>
            <a:ext cx="5008901" cy="4571972"/>
          </a:xfrm>
        </p:spPr>
        <p:txBody>
          <a:bodyPr anchor="ctr">
            <a:noAutofit/>
          </a:bodyPr>
          <a:lstStyle/>
          <a:p>
            <a:pPr marL="0" indent="0">
              <a:buNone/>
            </a:pPr>
            <a:r>
              <a:rPr lang="en-US" sz="4000" dirty="0">
                <a:solidFill>
                  <a:schemeClr val="bg1"/>
                </a:solidFill>
              </a:rPr>
              <a:t>That the generation to come might know them, even the children which should be born; who should arise and declare them to their children:</a:t>
            </a:r>
          </a:p>
          <a:p>
            <a:pPr marL="0" indent="0">
              <a:buNone/>
            </a:pPr>
            <a:r>
              <a:rPr lang="en-US" sz="4000" dirty="0">
                <a:solidFill>
                  <a:schemeClr val="bg1"/>
                </a:solidFill>
              </a:rPr>
              <a:t>Psalm 78:6</a:t>
            </a:r>
          </a:p>
        </p:txBody>
      </p:sp>
    </p:spTree>
    <p:extLst>
      <p:ext uri="{BB962C8B-B14F-4D97-AF65-F5344CB8AC3E}">
        <p14:creationId xmlns:p14="http://schemas.microsoft.com/office/powerpoint/2010/main" val="362137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BE45267-3E64-ED4E-B2A5-34F55961BEBC}"/>
              </a:ext>
            </a:extLst>
          </p:cNvPr>
          <p:cNvSpPr>
            <a:spLocks noGrp="1"/>
          </p:cNvSpPr>
          <p:nvPr>
            <p:ph type="title"/>
          </p:nvPr>
        </p:nvSpPr>
        <p:spPr>
          <a:xfrm>
            <a:off x="1014139" y="1450655"/>
            <a:ext cx="5814923" cy="3956690"/>
          </a:xfrm>
        </p:spPr>
        <p:txBody>
          <a:bodyPr anchor="ctr">
            <a:noAutofit/>
          </a:bodyPr>
          <a:lstStyle/>
          <a:p>
            <a:r>
              <a:rPr lang="en-US" sz="4200" b="1" dirty="0">
                <a:solidFill>
                  <a:schemeClr val="bg1"/>
                </a:solidFill>
              </a:rPr>
              <a:t>Develop patterns like church attendance, Bible reading and prayer, and traditions around holidays that remind your family of their hope in God</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48230-0792-9B4A-A388-1B1BC4BE2293}"/>
              </a:ext>
            </a:extLst>
          </p:cNvPr>
          <p:cNvSpPr>
            <a:spLocks noGrp="1"/>
          </p:cNvSpPr>
          <p:nvPr>
            <p:ph idx="1"/>
          </p:nvPr>
        </p:nvSpPr>
        <p:spPr>
          <a:xfrm>
            <a:off x="7245831" y="1108061"/>
            <a:ext cx="3859070" cy="4571972"/>
          </a:xfrm>
        </p:spPr>
        <p:txBody>
          <a:bodyPr anchor="ctr">
            <a:noAutofit/>
          </a:bodyPr>
          <a:lstStyle/>
          <a:p>
            <a:r>
              <a:rPr lang="en-US" sz="4000" dirty="0">
                <a:solidFill>
                  <a:schemeClr val="bg1"/>
                </a:solidFill>
              </a:rPr>
              <a:t>Psalm 78:7-8</a:t>
            </a:r>
          </a:p>
        </p:txBody>
      </p:sp>
    </p:spTree>
    <p:extLst>
      <p:ext uri="{BB962C8B-B14F-4D97-AF65-F5344CB8AC3E}">
        <p14:creationId xmlns:p14="http://schemas.microsoft.com/office/powerpoint/2010/main" val="278161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9F36F-4107-5148-B1A4-FB750248453D}"/>
              </a:ext>
            </a:extLst>
          </p:cNvPr>
          <p:cNvPicPr>
            <a:picLocks noChangeAspect="1"/>
          </p:cNvPicPr>
          <p:nvPr/>
        </p:nvPicPr>
        <p:blipFill>
          <a:blip r:embed="rId3"/>
          <a:srcRect/>
          <a:stretch/>
        </p:blipFill>
        <p:spPr>
          <a:xfrm>
            <a:off x="20" y="3733"/>
            <a:ext cx="12191980" cy="6850543"/>
          </a:xfrm>
          <a:prstGeom prst="rect">
            <a:avLst/>
          </a:prstGeom>
        </p:spPr>
      </p:pic>
      <p:sp>
        <p:nvSpPr>
          <p:cNvPr id="48" name="Rectangle 4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19813-19FD-0242-8232-54A28A73BCE6}"/>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b="1" dirty="0">
                <a:solidFill>
                  <a:schemeClr val="tx1">
                    <a:lumMod val="85000"/>
                    <a:lumOff val="15000"/>
                  </a:schemeClr>
                </a:solidFill>
              </a:rPr>
              <a:t>Pass It On</a:t>
            </a:r>
            <a:endParaRPr lang="en-US" sz="3600" dirty="0">
              <a:solidFill>
                <a:schemeClr val="tx1">
                  <a:lumMod val="85000"/>
                  <a:lumOff val="15000"/>
                </a:schemeClr>
              </a:solidFill>
            </a:endParaRPr>
          </a:p>
        </p:txBody>
      </p:sp>
      <p:cxnSp>
        <p:nvCxnSpPr>
          <p:cNvPr id="50" name="Straight Connector 4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5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6027</TotalTime>
  <Words>251</Words>
  <Application>Microsoft Macintosh PowerPoint</Application>
  <PresentationFormat>Widescreen</PresentationFormat>
  <Paragraphs>17</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Pass It On</vt:lpstr>
      <vt:lpstr>Be intentional about telling your children (or grandchildren) about the wonderful works of God</vt:lpstr>
      <vt:lpstr>I will open my mouth in a parable: I will utter dark sayings of old: Psalm 78:2</vt:lpstr>
      <vt:lpstr>That it might be fulfilled which was spoken by the prophet, saying, I will open my mouth in parables; I will utter things which have been kept secret from the foundation of the world. Matthew 13:35</vt:lpstr>
      <vt:lpstr>3 Which we have heard and known, and our fathers have told us. 4 We will not hide them from their children, shewing to the generation to come the praises of the Lord, and his strength, and his wonderful works that he hath done. Psalm 78:3-4</vt:lpstr>
      <vt:lpstr>That they might set their hope in God, and not forget the works of God, but keep his commandments: Psalm 78:7</vt:lpstr>
      <vt:lpstr>Impress upon your children the importance of passing the faith to their own children and grandchildren </vt:lpstr>
      <vt:lpstr>Develop patterns like church attendance, Bible reading and prayer, and traditions around holidays that remind your family of their hope in God</vt:lpstr>
      <vt:lpstr>Pass It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Meditate on the Scriptures</dc:title>
  <dc:creator>Moody, Edward</dc:creator>
  <cp:lastModifiedBy>Ryan Lewis</cp:lastModifiedBy>
  <cp:revision>38</cp:revision>
  <dcterms:created xsi:type="dcterms:W3CDTF">2020-09-02T12:51:37Z</dcterms:created>
  <dcterms:modified xsi:type="dcterms:W3CDTF">2021-01-14T14:02:48Z</dcterms:modified>
</cp:coreProperties>
</file>