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545" r:id="rId3"/>
    <p:sldId id="593" r:id="rId4"/>
    <p:sldId id="597" r:id="rId5"/>
    <p:sldId id="594" r:id="rId6"/>
    <p:sldId id="5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59F3E-4C01-6640-A1C5-53C9935FCE1D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7C32-8A9A-B146-8C28-18D9EE90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Welcome, we will begin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7C32-8A9A-B146-8C28-18D9EE9069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1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Welcome, we will begin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97C32-8A9A-B146-8C28-18D9EE9069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9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94C5-371F-AC48-9A5F-130146A87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C264C-6F7B-FB4A-BA2A-45A672564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F2C9-8883-A74E-92D3-F7110153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5E07-A7CD-6340-8B53-436FACFD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EA48-B8A1-8F48-AD6F-4F519D2E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0F97-E5C2-CA44-A0C9-1EC7AEE0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B2DFF-EE81-8342-98D9-59662835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3C15-C675-3547-A759-3E22846D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7C19-DC4A-0143-85BD-F1E21C7D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BA07-66BA-E24E-973B-CDC55074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B20E1A-8EB4-094D-A72E-8A3C26C64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AD000-11C4-4949-A6B2-CB532C428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67E57-8483-5049-89DE-6D5EFA10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42C2-BC27-5A42-9939-8179C6B3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0866C-1AE7-574C-A228-579D147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7345-AE15-5045-9C65-1F866CA0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05A05-AC7E-1F49-AB43-6A176610E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0FA13-DBAB-B54C-9089-B0B74B24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EEE3-C4B3-6E46-8F26-A9B5CAA7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D248-F54E-8645-ACAF-8DF0BE6F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BA7-68C2-7442-A886-446343BB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17EF-D140-A848-9365-21FF62DD8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1212-7298-E740-9C2D-692DCBA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A0F8-F510-4B44-A9A8-25B5E275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6683-B47D-8644-8292-0A5B18DD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BBD2-1D0F-F747-81AC-98683A01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BC33-AF54-BF47-83DF-6BE53D3CE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4AF8-7FE8-BA48-8153-982C7606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6E9E-710E-6141-AB6C-711B89B4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FF443-F517-2740-BA33-8AC16942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AF423-B4F7-6944-9210-9A2C8DE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2ECE-ADA5-054C-B987-2F1313D6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1B2C5-C76D-6842-8794-6170D148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243B9-2AA9-D443-BD72-395C0C1B4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9459E-25CB-B547-AABC-7D77345E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C26CE-0223-1345-A825-2EF5082A7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0392D-5AF1-9B4E-AA2D-9105F579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F1DE5-31AA-444D-A753-2796931A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77E28-2E6D-F54B-AD58-5E2B50C9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3573-2388-5A4F-8A74-0E1D7E90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64BF2-B680-7C43-BA87-F174D654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94573-58AC-1B48-99A7-7D5471CE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2FE94-3AFF-BD46-9120-ECB69D79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8C51-12D8-3F41-A382-47313DD0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7F392-5DB2-774F-8F77-5FB213B4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0A40C-9B09-8E4D-844C-BD0B6BB7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43FE-4FC4-BA40-8F2B-C179940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8492B-F40F-8442-AE19-7551FA79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83DFE-145B-1944-A2CB-335C0A4DE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DC19-1C71-3B46-82A4-DE899E7E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3C349-943D-7E4E-8347-E0A47A48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23137-62EB-DC40-A81C-3EDA50BA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7F90-5655-1941-8249-66CB671C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95073-EEE5-6946-826C-251D9959A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986ED-3D76-7C4A-A1C2-30DC6C58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42608-E4FD-A642-B01F-2A5F1B03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1910C-28CD-384F-9A14-F2863F5B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DB4E-5648-B542-8B20-9870321C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DA60F-930A-8E49-8A65-FB00A3E7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5A526-12D0-D841-8389-91F4DB47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8455-FDAB-8246-8F45-8445EE5B9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0250-DD72-D844-BC30-BDCEE24D9572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BD3BE-A630-AE4E-937C-4906CD82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43AF-A02A-C342-973E-5D4642F3A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4E8F-E8BC-AD40-A0F7-5DFE06F88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9F36F-4107-5148-B1A4-FB750248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3733"/>
            <a:ext cx="12191981" cy="68505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19813-19FD-0242-8232-54A28A73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Ministering to Children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with Special Needs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8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Recognize the importance of children to the Lord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606005" cy="45719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solidFill>
                  <a:schemeClr val="bg1"/>
                </a:solidFill>
              </a:rPr>
              <a:t>13 </a:t>
            </a:r>
            <a:r>
              <a:rPr lang="en-US" sz="3200" dirty="0">
                <a:solidFill>
                  <a:schemeClr val="bg1"/>
                </a:solidFill>
              </a:rPr>
              <a:t>Then were there brought unto him little children, that he should put his hands on them, and pray: and the disciples rebuked them.  </a:t>
            </a:r>
            <a:r>
              <a:rPr lang="en-US" sz="3200" b="1" baseline="30000" dirty="0">
                <a:solidFill>
                  <a:schemeClr val="bg1"/>
                </a:solidFill>
              </a:rPr>
              <a:t>14 </a:t>
            </a:r>
            <a:r>
              <a:rPr lang="en-US" sz="3200" dirty="0">
                <a:solidFill>
                  <a:schemeClr val="bg1"/>
                </a:solidFill>
              </a:rPr>
              <a:t>But Jesus said, Suffer little children, and forbid them not, to come unto me: for of such is the kingdom of heaven. </a:t>
            </a:r>
            <a:r>
              <a:rPr lang="en-US" sz="3200" b="1" baseline="30000" dirty="0">
                <a:solidFill>
                  <a:schemeClr val="bg1"/>
                </a:solidFill>
              </a:rPr>
              <a:t>15 </a:t>
            </a:r>
            <a:r>
              <a:rPr lang="en-US" sz="3200" dirty="0">
                <a:solidFill>
                  <a:schemeClr val="bg1"/>
                </a:solidFill>
              </a:rPr>
              <a:t>And he laid his hands on them, and departed thence.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Matthew 19:13-15</a:t>
            </a:r>
          </a:p>
        </p:txBody>
      </p:sp>
    </p:spTree>
    <p:extLst>
      <p:ext uri="{BB962C8B-B14F-4D97-AF65-F5344CB8AC3E}">
        <p14:creationId xmlns:p14="http://schemas.microsoft.com/office/powerpoint/2010/main" val="398904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 time to minister to children in need and look for ways to minister to their families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Whosoever therefore shall humble himself as this little child, the same is greatest in the kingdom of heaven.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Matthew 18:4</a:t>
            </a:r>
          </a:p>
        </p:txBody>
      </p:sp>
    </p:spTree>
    <p:extLst>
      <p:ext uri="{BB962C8B-B14F-4D97-AF65-F5344CB8AC3E}">
        <p14:creationId xmlns:p14="http://schemas.microsoft.com/office/powerpoint/2010/main" val="239405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0" y="1450655"/>
            <a:ext cx="6474679" cy="3956690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Understand that children (or older people for that matter) with special needs do not respond well to a one-size-fits-all approach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3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5267-3E64-ED4E-B2A5-34F55961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Take time to teach and disciple children and ponder what you can learn from them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8230-0792-9B4A-A388-1B1BC4BE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582856" cy="45719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At the same time came the disciples unto Jesus, saying, Who is the greatest in the kingdom of heaven? </a:t>
            </a:r>
            <a:r>
              <a:rPr lang="en-US" sz="2600" b="1" baseline="30000" dirty="0">
                <a:solidFill>
                  <a:schemeClr val="bg1"/>
                </a:solidFill>
              </a:rPr>
              <a:t>2 </a:t>
            </a:r>
            <a:r>
              <a:rPr lang="en-US" sz="2600" dirty="0">
                <a:solidFill>
                  <a:schemeClr val="bg1"/>
                </a:solidFill>
              </a:rPr>
              <a:t>And Jesus called a little child unto him, and set him in the midst of them, </a:t>
            </a:r>
            <a:r>
              <a:rPr lang="en-US" sz="2600" b="1" baseline="30000" dirty="0">
                <a:solidFill>
                  <a:schemeClr val="bg1"/>
                </a:solidFill>
              </a:rPr>
              <a:t>3 </a:t>
            </a:r>
            <a:r>
              <a:rPr lang="en-US" sz="2600" dirty="0">
                <a:solidFill>
                  <a:schemeClr val="bg1"/>
                </a:solidFill>
              </a:rPr>
              <a:t>And said, Verily I say unto you, Except ye be converted, and become as little children, ye shall not enter into the kingdom of heaven. </a:t>
            </a:r>
            <a:r>
              <a:rPr lang="en-US" sz="2600" b="1" baseline="30000" dirty="0">
                <a:solidFill>
                  <a:schemeClr val="bg1"/>
                </a:solidFill>
              </a:rPr>
              <a:t>4 </a:t>
            </a:r>
            <a:r>
              <a:rPr lang="en-US" sz="2600" dirty="0">
                <a:solidFill>
                  <a:schemeClr val="bg1"/>
                </a:solidFill>
              </a:rPr>
              <a:t>Whosoever therefore shall humble himself as this little child, the same is greatest in the kingdom of heaven. </a:t>
            </a:r>
            <a:r>
              <a:rPr lang="en-US" sz="2600" b="1" baseline="30000" dirty="0">
                <a:solidFill>
                  <a:schemeClr val="bg1"/>
                </a:solidFill>
              </a:rPr>
              <a:t>5 </a:t>
            </a:r>
            <a:r>
              <a:rPr lang="en-US" sz="2600" dirty="0">
                <a:solidFill>
                  <a:schemeClr val="bg1"/>
                </a:solidFill>
              </a:rPr>
              <a:t>And whoso shall receive one such little child in my name </a:t>
            </a:r>
            <a:r>
              <a:rPr lang="en-US" sz="2600" dirty="0" err="1">
                <a:solidFill>
                  <a:schemeClr val="bg1"/>
                </a:solidFill>
              </a:rPr>
              <a:t>receiveth</a:t>
            </a:r>
            <a:r>
              <a:rPr lang="en-US" sz="2600" dirty="0">
                <a:solidFill>
                  <a:schemeClr val="bg1"/>
                </a:solidFill>
              </a:rPr>
              <a:t> me.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Matthew 18:1-5</a:t>
            </a:r>
          </a:p>
        </p:txBody>
      </p:sp>
    </p:spTree>
    <p:extLst>
      <p:ext uri="{BB962C8B-B14F-4D97-AF65-F5344CB8AC3E}">
        <p14:creationId xmlns:p14="http://schemas.microsoft.com/office/powerpoint/2010/main" val="77556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9F36F-4107-5148-B1A4-FB750248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3733"/>
            <a:ext cx="12191981" cy="685054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19813-19FD-0242-8232-54A28A73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Ministering to Children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with Special Needs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6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</TotalTime>
  <Words>293</Words>
  <Application>Microsoft Macintosh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Ministering to Children with Special Needs</vt:lpstr>
      <vt:lpstr>Recognize the importance of children to the Lord</vt:lpstr>
      <vt:lpstr>Take time to minister to children in need and look for ways to minister to their families</vt:lpstr>
      <vt:lpstr>Understand that children (or older people for that matter) with special needs do not respond well to a one-size-fits-all approach </vt:lpstr>
      <vt:lpstr>Take time to teach and disciple children and ponder what you can learn from them</vt:lpstr>
      <vt:lpstr>Ministering to Children with Special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Meditate on the Scriptures</dc:title>
  <dc:creator>Moody, Edward</dc:creator>
  <cp:lastModifiedBy>Ryan Lewis</cp:lastModifiedBy>
  <cp:revision>44</cp:revision>
  <dcterms:created xsi:type="dcterms:W3CDTF">2020-09-02T12:51:37Z</dcterms:created>
  <dcterms:modified xsi:type="dcterms:W3CDTF">2021-01-14T14:11:10Z</dcterms:modified>
</cp:coreProperties>
</file>