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545" r:id="rId3"/>
    <p:sldId id="593" r:id="rId4"/>
    <p:sldId id="594" r:id="rId5"/>
    <p:sldId id="57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3"/>
    <p:restoredTop sz="94626"/>
  </p:normalViewPr>
  <p:slideViewPr>
    <p:cSldViewPr snapToGrid="0" snapToObjects="1">
      <p:cViewPr varScale="1">
        <p:scale>
          <a:sx n="121" d="100"/>
          <a:sy n="121" d="100"/>
        </p:scale>
        <p:origin x="904" y="16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59F3E-4C01-6640-A1C5-53C9935FCE1D}" type="datetimeFigureOut">
              <a:rPr lang="en-US" smtClean="0"/>
              <a:t>1/14/21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97C32-8A9A-B146-8C28-18D9EE9069FE}" type="slidenum">
              <a:rPr lang="en-US" smtClean="0"/>
              <a:t>‹#›</a:t>
            </a:fld>
            <a:endParaRPr lang="en-US"/>
          </a:p>
        </p:txBody>
      </p:sp>
    </p:spTree>
    <p:extLst>
      <p:ext uri="{BB962C8B-B14F-4D97-AF65-F5344CB8AC3E}">
        <p14:creationId xmlns:p14="http://schemas.microsoft.com/office/powerpoint/2010/main" val="4185316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dirty="0"/>
              <a:t>Welcome, we will begin shortly.</a:t>
            </a:r>
            <a:endParaRPr lang="en-US" dirty="0"/>
          </a:p>
        </p:txBody>
      </p:sp>
      <p:sp>
        <p:nvSpPr>
          <p:cNvPr id="4" name="Slide Number Placeholder 3"/>
          <p:cNvSpPr>
            <a:spLocks noGrp="1"/>
          </p:cNvSpPr>
          <p:nvPr>
            <p:ph type="sldNum" sz="quarter" idx="5"/>
          </p:nvPr>
        </p:nvSpPr>
        <p:spPr/>
        <p:txBody>
          <a:bodyPr/>
          <a:lstStyle/>
          <a:p>
            <a:fld id="{1BA97C32-8A9A-B146-8C28-18D9EE9069FE}" type="slidenum">
              <a:rPr lang="en-US" smtClean="0"/>
              <a:t>1</a:t>
            </a:fld>
            <a:endParaRPr lang="en-US" dirty="0"/>
          </a:p>
        </p:txBody>
      </p:sp>
    </p:spTree>
    <p:extLst>
      <p:ext uri="{BB962C8B-B14F-4D97-AF65-F5344CB8AC3E}">
        <p14:creationId xmlns:p14="http://schemas.microsoft.com/office/powerpoint/2010/main" val="2546417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94C5-371F-AC48-9A5F-130146A873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CC264C-6F7B-FB4A-BA2A-45A6725642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09F2C9-8883-A74E-92D3-F71101539BDD}"/>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5" name="Footer Placeholder 4">
            <a:extLst>
              <a:ext uri="{FF2B5EF4-FFF2-40B4-BE49-F238E27FC236}">
                <a16:creationId xmlns:a16="http://schemas.microsoft.com/office/drawing/2014/main" id="{FC335E07-A7CD-6340-8B53-436FACFD9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2EA48-B8A1-8F48-AD6F-4F519D2EA1E8}"/>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285468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0F97-E5C2-CA44-A0C9-1EC7AEE07C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FB2DFF-EE81-8342-98D9-596628352E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E3C15-C675-3547-A759-3E22846DF8DD}"/>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5" name="Footer Placeholder 4">
            <a:extLst>
              <a:ext uri="{FF2B5EF4-FFF2-40B4-BE49-F238E27FC236}">
                <a16:creationId xmlns:a16="http://schemas.microsoft.com/office/drawing/2014/main" id="{520D7C19-DC4A-0143-85BD-F1E21C7DCA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97BA07-66BA-E24E-973B-CDC5507413B7}"/>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424690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B20E1A-8EB4-094D-A72E-8A3C26C64F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1AD000-11C4-4949-A6B2-CB532C4282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67E57-8483-5049-89DE-6D5EFA10C2E5}"/>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5" name="Footer Placeholder 4">
            <a:extLst>
              <a:ext uri="{FF2B5EF4-FFF2-40B4-BE49-F238E27FC236}">
                <a16:creationId xmlns:a16="http://schemas.microsoft.com/office/drawing/2014/main" id="{865242C2-BC27-5A42-9939-8179C6B34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50866C-1AE7-574C-A228-579D147062B8}"/>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276483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A7345-AE15-5045-9C65-1F866CA08B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B05A05-AC7E-1F49-AB43-6A176610EA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0FA13-DBAB-B54C-9089-B0B74B2434A9}"/>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5" name="Footer Placeholder 4">
            <a:extLst>
              <a:ext uri="{FF2B5EF4-FFF2-40B4-BE49-F238E27FC236}">
                <a16:creationId xmlns:a16="http://schemas.microsoft.com/office/drawing/2014/main" id="{6C8DEEE3-C4B3-6E46-8F26-A9B5CAA79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CD248-F54E-8645-ACAF-8DF0BE6F338A}"/>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240027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6DBA7-68C2-7442-A886-446343BB48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4117EF-D140-A848-9365-21FF62DD8E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441212-7298-E740-9C2D-692DCBAE146E}"/>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5" name="Footer Placeholder 4">
            <a:extLst>
              <a:ext uri="{FF2B5EF4-FFF2-40B4-BE49-F238E27FC236}">
                <a16:creationId xmlns:a16="http://schemas.microsoft.com/office/drawing/2014/main" id="{A543A0F8-F510-4B44-A9A8-25B5E2758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C6683-B47D-8644-8292-0A5B18DDCDAB}"/>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154142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BBD2-1D0F-F747-81AC-98683A014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3BC33-AF54-BF47-83DF-6BE53D3CEF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644AF8-7FE8-BA48-8153-982C760684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D86E9E-710E-6141-AB6C-711B89B46D26}"/>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6" name="Footer Placeholder 5">
            <a:extLst>
              <a:ext uri="{FF2B5EF4-FFF2-40B4-BE49-F238E27FC236}">
                <a16:creationId xmlns:a16="http://schemas.microsoft.com/office/drawing/2014/main" id="{BD5FF443-F517-2740-BA33-8AC169425A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EAF423-B4F7-6944-9210-9A2C8DEB17D5}"/>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400777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72ECE-ADA5-054C-B987-2F1313D60A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91B2C5-C76D-6842-8794-6170D1485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F243B9-2AA9-D443-BD72-395C0C1B40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79459E-25CB-B547-AABC-7D77345EE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2C26CE-0223-1345-A825-2EF5082A76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C0392D-5AF1-9B4E-AA2D-9105F5799F8B}"/>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8" name="Footer Placeholder 7">
            <a:extLst>
              <a:ext uri="{FF2B5EF4-FFF2-40B4-BE49-F238E27FC236}">
                <a16:creationId xmlns:a16="http://schemas.microsoft.com/office/drawing/2014/main" id="{F7BF1DE5-31AA-444D-A753-2796931AA7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C77E28-2E6D-F54B-AD58-5E2B50C99002}"/>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1710556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F3573-2388-5A4F-8A74-0E1D7E905B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164BF2-B680-7C43-BA87-F174D654FA7E}"/>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4" name="Footer Placeholder 3">
            <a:extLst>
              <a:ext uri="{FF2B5EF4-FFF2-40B4-BE49-F238E27FC236}">
                <a16:creationId xmlns:a16="http://schemas.microsoft.com/office/drawing/2014/main" id="{2C394573-58AC-1B48-99A7-7D5471CE72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B2FE94-3AFF-BD46-9120-ECB69D79FDC8}"/>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379918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8C51-12D8-3F41-A382-47313DD0F872}"/>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3" name="Footer Placeholder 2">
            <a:extLst>
              <a:ext uri="{FF2B5EF4-FFF2-40B4-BE49-F238E27FC236}">
                <a16:creationId xmlns:a16="http://schemas.microsoft.com/office/drawing/2014/main" id="{CB57F392-5DB2-774F-8F77-5FB213B49B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50A40C-9B09-8E4D-844C-BD0B6BB70202}"/>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276114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443FE-4FC4-BA40-8F2B-C179940BD8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A8492B-F40F-8442-AE19-7551FA792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83DFE-145B-1944-A2CB-335C0A4DE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1DDC19-1C71-3B46-82A4-DE899E7E26CC}"/>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6" name="Footer Placeholder 5">
            <a:extLst>
              <a:ext uri="{FF2B5EF4-FFF2-40B4-BE49-F238E27FC236}">
                <a16:creationId xmlns:a16="http://schemas.microsoft.com/office/drawing/2014/main" id="{05F3C349-943D-7E4E-8347-E0A47A4844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823137-62EB-DC40-A81C-3EDA50BA510E}"/>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187370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7F90-5655-1941-8249-66CB671C17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495073-EEE5-6946-826C-251D9959A8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3986ED-3D76-7C4A-A1C2-30DC6C580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342608-E4FD-A642-B01F-2A5F1B036EBB}"/>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6" name="Footer Placeholder 5">
            <a:extLst>
              <a:ext uri="{FF2B5EF4-FFF2-40B4-BE49-F238E27FC236}">
                <a16:creationId xmlns:a16="http://schemas.microsoft.com/office/drawing/2014/main" id="{58C1910C-28CD-384F-9A14-F2863F5BBF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B9DB4E-5648-B542-8B20-9870321C2206}"/>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1224460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CDA60F-930A-8E49-8A65-FB00A3E7DE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05A526-12D0-D841-8389-91F4DB47F9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48455-FDAB-8246-8F45-8445EE5B99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B0250-DD72-D844-BC30-BDCEE24D9572}" type="datetimeFigureOut">
              <a:rPr lang="en-US" smtClean="0"/>
              <a:t>1/14/21</a:t>
            </a:fld>
            <a:endParaRPr lang="en-US"/>
          </a:p>
        </p:txBody>
      </p:sp>
      <p:sp>
        <p:nvSpPr>
          <p:cNvPr id="5" name="Footer Placeholder 4">
            <a:extLst>
              <a:ext uri="{FF2B5EF4-FFF2-40B4-BE49-F238E27FC236}">
                <a16:creationId xmlns:a16="http://schemas.microsoft.com/office/drawing/2014/main" id="{B33BD3BE-A630-AE4E-937C-4906CD82DF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DC43AF-A02A-C342-973E-5D4642F3A1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C4E8F-E8BC-AD40-A0F7-5DFE06F88787}" type="slidenum">
              <a:rPr lang="en-US" smtClean="0"/>
              <a:t>‹#›</a:t>
            </a:fld>
            <a:endParaRPr lang="en-US"/>
          </a:p>
        </p:txBody>
      </p:sp>
    </p:spTree>
    <p:extLst>
      <p:ext uri="{BB962C8B-B14F-4D97-AF65-F5344CB8AC3E}">
        <p14:creationId xmlns:p14="http://schemas.microsoft.com/office/powerpoint/2010/main" val="2479888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F9F36F-4107-5148-B1A4-FB750248453D}"/>
              </a:ext>
            </a:extLst>
          </p:cNvPr>
          <p:cNvPicPr>
            <a:picLocks noChangeAspect="1"/>
          </p:cNvPicPr>
          <p:nvPr/>
        </p:nvPicPr>
        <p:blipFill>
          <a:blip r:embed="rId3"/>
          <a:srcRect/>
          <a:stretch/>
        </p:blipFill>
        <p:spPr>
          <a:xfrm>
            <a:off x="20" y="3733"/>
            <a:ext cx="12191981" cy="6850543"/>
          </a:xfrm>
          <a:prstGeom prst="rect">
            <a:avLst/>
          </a:prstGeom>
        </p:spPr>
      </p:pic>
      <p:sp>
        <p:nvSpPr>
          <p:cNvPr id="48" name="Rectangle 4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219813-19FD-0242-8232-54A28A73BCE6}"/>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3600" b="1" dirty="0">
                <a:solidFill>
                  <a:schemeClr val="tx1">
                    <a:lumMod val="85000"/>
                    <a:lumOff val="15000"/>
                  </a:schemeClr>
                </a:solidFill>
              </a:rPr>
              <a:t>As You Go to Church</a:t>
            </a:r>
            <a:endParaRPr lang="en-US" sz="3600" dirty="0">
              <a:solidFill>
                <a:schemeClr val="tx1">
                  <a:lumMod val="85000"/>
                  <a:lumOff val="15000"/>
                </a:schemeClr>
              </a:solidFill>
            </a:endParaRPr>
          </a:p>
        </p:txBody>
      </p:sp>
      <p:cxnSp>
        <p:nvCxnSpPr>
          <p:cNvPr id="50" name="Straight Connector 4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48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BE45267-3E64-ED4E-B2A5-34F55961BEBC}"/>
              </a:ext>
            </a:extLst>
          </p:cNvPr>
          <p:cNvSpPr>
            <a:spLocks noGrp="1"/>
          </p:cNvSpPr>
          <p:nvPr>
            <p:ph type="title"/>
          </p:nvPr>
        </p:nvSpPr>
        <p:spPr>
          <a:xfrm>
            <a:off x="1014141" y="1450655"/>
            <a:ext cx="3932030" cy="3956690"/>
          </a:xfrm>
        </p:spPr>
        <p:txBody>
          <a:bodyPr anchor="ctr">
            <a:noAutofit/>
          </a:bodyPr>
          <a:lstStyle/>
          <a:p>
            <a:r>
              <a:rPr lang="en-US" sz="4600" b="1" dirty="0">
                <a:solidFill>
                  <a:schemeClr val="bg1"/>
                </a:solidFill>
              </a:rPr>
              <a:t>Look for someone younger than you and invest your life in them</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48230-0792-9B4A-A388-1B1BC4BE2293}"/>
              </a:ext>
            </a:extLst>
          </p:cNvPr>
          <p:cNvSpPr>
            <a:spLocks noGrp="1"/>
          </p:cNvSpPr>
          <p:nvPr>
            <p:ph idx="1"/>
          </p:nvPr>
        </p:nvSpPr>
        <p:spPr>
          <a:xfrm>
            <a:off x="6096000" y="1108061"/>
            <a:ext cx="5008901" cy="4571972"/>
          </a:xfrm>
        </p:spPr>
        <p:txBody>
          <a:bodyPr anchor="ctr">
            <a:noAutofit/>
          </a:bodyPr>
          <a:lstStyle/>
          <a:p>
            <a:pPr marL="0" indent="0">
              <a:buNone/>
            </a:pPr>
            <a:r>
              <a:rPr lang="en-US" sz="3200" b="1" baseline="30000" dirty="0">
                <a:solidFill>
                  <a:schemeClr val="bg1"/>
                </a:solidFill>
              </a:rPr>
              <a:t>2 </a:t>
            </a:r>
            <a:r>
              <a:rPr lang="en-US" sz="3200" dirty="0">
                <a:solidFill>
                  <a:schemeClr val="bg1"/>
                </a:solidFill>
              </a:rPr>
              <a:t>That the aged men be sober, grave, temperate, sound in faith, in charity, in patience.</a:t>
            </a:r>
          </a:p>
          <a:p>
            <a:pPr marL="0" indent="0">
              <a:buNone/>
            </a:pPr>
            <a:r>
              <a:rPr lang="en-US" sz="3200" b="1" baseline="30000" dirty="0">
                <a:solidFill>
                  <a:schemeClr val="bg1"/>
                </a:solidFill>
              </a:rPr>
              <a:t>3 </a:t>
            </a:r>
            <a:r>
              <a:rPr lang="en-US" sz="3200" dirty="0">
                <a:solidFill>
                  <a:schemeClr val="bg1"/>
                </a:solidFill>
              </a:rPr>
              <a:t>The aged women likewise, that they be in </a:t>
            </a:r>
            <a:r>
              <a:rPr lang="en-US" sz="3200" dirty="0" err="1">
                <a:solidFill>
                  <a:schemeClr val="bg1"/>
                </a:solidFill>
              </a:rPr>
              <a:t>behaviour</a:t>
            </a:r>
            <a:r>
              <a:rPr lang="en-US" sz="3200" dirty="0">
                <a:solidFill>
                  <a:schemeClr val="bg1"/>
                </a:solidFill>
              </a:rPr>
              <a:t> as becometh holiness, not false accusers, not given to much wine, teachers of good things;</a:t>
            </a:r>
          </a:p>
          <a:p>
            <a:pPr marL="0" indent="0">
              <a:buNone/>
            </a:pPr>
            <a:r>
              <a:rPr lang="en-US" sz="3200" dirty="0">
                <a:solidFill>
                  <a:schemeClr val="bg1"/>
                </a:solidFill>
              </a:rPr>
              <a:t>Titus 2:2-3</a:t>
            </a:r>
          </a:p>
        </p:txBody>
      </p:sp>
    </p:spTree>
    <p:extLst>
      <p:ext uri="{BB962C8B-B14F-4D97-AF65-F5344CB8AC3E}">
        <p14:creationId xmlns:p14="http://schemas.microsoft.com/office/powerpoint/2010/main" val="398904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BE45267-3E64-ED4E-B2A5-34F55961BEBC}"/>
              </a:ext>
            </a:extLst>
          </p:cNvPr>
          <p:cNvSpPr>
            <a:spLocks noGrp="1"/>
          </p:cNvSpPr>
          <p:nvPr>
            <p:ph type="title"/>
          </p:nvPr>
        </p:nvSpPr>
        <p:spPr>
          <a:xfrm>
            <a:off x="1014141" y="1450655"/>
            <a:ext cx="3932030" cy="3956690"/>
          </a:xfrm>
        </p:spPr>
        <p:txBody>
          <a:bodyPr anchor="ctr">
            <a:noAutofit/>
          </a:bodyPr>
          <a:lstStyle/>
          <a:p>
            <a:r>
              <a:rPr lang="en-US" sz="4600" b="1" dirty="0">
                <a:solidFill>
                  <a:schemeClr val="bg1"/>
                </a:solidFill>
              </a:rPr>
              <a:t>Look for someone older (or mature) than you and learn all you can</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48230-0792-9B4A-A388-1B1BC4BE2293}"/>
              </a:ext>
            </a:extLst>
          </p:cNvPr>
          <p:cNvSpPr>
            <a:spLocks noGrp="1"/>
          </p:cNvSpPr>
          <p:nvPr>
            <p:ph idx="1"/>
          </p:nvPr>
        </p:nvSpPr>
        <p:spPr>
          <a:xfrm>
            <a:off x="6096000" y="1108061"/>
            <a:ext cx="5008901" cy="4571972"/>
          </a:xfrm>
        </p:spPr>
        <p:txBody>
          <a:bodyPr anchor="ctr">
            <a:noAutofit/>
          </a:bodyPr>
          <a:lstStyle/>
          <a:p>
            <a:r>
              <a:rPr lang="en-US" sz="5000" b="1" baseline="30000" dirty="0">
                <a:solidFill>
                  <a:schemeClr val="bg1"/>
                </a:solidFill>
              </a:rPr>
              <a:t>Titus 2:1-8</a:t>
            </a:r>
            <a:endParaRPr lang="en-US" sz="5000" dirty="0">
              <a:solidFill>
                <a:schemeClr val="bg1"/>
              </a:solidFill>
            </a:endParaRPr>
          </a:p>
        </p:txBody>
      </p:sp>
    </p:spTree>
    <p:extLst>
      <p:ext uri="{BB962C8B-B14F-4D97-AF65-F5344CB8AC3E}">
        <p14:creationId xmlns:p14="http://schemas.microsoft.com/office/powerpoint/2010/main" val="2394058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BE45267-3E64-ED4E-B2A5-34F55961BEBC}"/>
              </a:ext>
            </a:extLst>
          </p:cNvPr>
          <p:cNvSpPr>
            <a:spLocks noGrp="1"/>
          </p:cNvSpPr>
          <p:nvPr>
            <p:ph type="title"/>
          </p:nvPr>
        </p:nvSpPr>
        <p:spPr>
          <a:xfrm>
            <a:off x="1014141" y="1450655"/>
            <a:ext cx="3932030" cy="3956690"/>
          </a:xfrm>
        </p:spPr>
        <p:txBody>
          <a:bodyPr anchor="ctr">
            <a:noAutofit/>
          </a:bodyPr>
          <a:lstStyle/>
          <a:p>
            <a:r>
              <a:rPr lang="en-US" b="1" dirty="0">
                <a:solidFill>
                  <a:schemeClr val="bg1"/>
                </a:solidFill>
              </a:rPr>
              <a:t>Be intentional about passing on and grasping sound doctrine</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48230-0792-9B4A-A388-1B1BC4BE2293}"/>
              </a:ext>
            </a:extLst>
          </p:cNvPr>
          <p:cNvSpPr>
            <a:spLocks noGrp="1"/>
          </p:cNvSpPr>
          <p:nvPr>
            <p:ph idx="1"/>
          </p:nvPr>
        </p:nvSpPr>
        <p:spPr>
          <a:xfrm>
            <a:off x="6096000" y="1108061"/>
            <a:ext cx="5008901" cy="4571972"/>
          </a:xfrm>
        </p:spPr>
        <p:txBody>
          <a:bodyPr anchor="ctr">
            <a:noAutofit/>
          </a:bodyPr>
          <a:lstStyle/>
          <a:p>
            <a:r>
              <a:rPr lang="en-US" sz="4000" b="1" baseline="30000" dirty="0">
                <a:solidFill>
                  <a:schemeClr val="bg1"/>
                </a:solidFill>
              </a:rPr>
              <a:t>Titus 2:4-5</a:t>
            </a:r>
          </a:p>
          <a:p>
            <a:r>
              <a:rPr lang="en-US" sz="4000" b="1" baseline="30000" dirty="0">
                <a:solidFill>
                  <a:schemeClr val="bg1"/>
                </a:solidFill>
              </a:rPr>
              <a:t>Titus 2:6-8</a:t>
            </a:r>
            <a:endParaRPr lang="en-US" sz="4000" dirty="0">
              <a:solidFill>
                <a:schemeClr val="bg1"/>
              </a:solidFill>
            </a:endParaRPr>
          </a:p>
        </p:txBody>
      </p:sp>
    </p:spTree>
    <p:extLst>
      <p:ext uri="{BB962C8B-B14F-4D97-AF65-F5344CB8AC3E}">
        <p14:creationId xmlns:p14="http://schemas.microsoft.com/office/powerpoint/2010/main" val="3730523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DF1D0E9-5E8B-8649-A55D-C254B9100FBC}"/>
              </a:ext>
            </a:extLst>
          </p:cNvPr>
          <p:cNvSpPr>
            <a:spLocks noGrp="1"/>
          </p:cNvSpPr>
          <p:nvPr>
            <p:ph type="ctrTitle"/>
          </p:nvPr>
        </p:nvSpPr>
        <p:spPr>
          <a:xfrm>
            <a:off x="558210" y="646359"/>
            <a:ext cx="10978470" cy="5031109"/>
          </a:xfrm>
        </p:spPr>
        <p:txBody>
          <a:bodyPr anchor="ctr">
            <a:noAutofit/>
          </a:bodyPr>
          <a:lstStyle/>
          <a:p>
            <a:pPr algn="l"/>
            <a:r>
              <a:rPr lang="en-US" sz="4400" b="1" baseline="30000" dirty="0"/>
              <a:t>5 </a:t>
            </a:r>
            <a:r>
              <a:rPr lang="en-US" sz="4400" dirty="0"/>
              <a:t>To be discreet, chaste, keepers at home, good, obedient to their own husbands, that the word of God be not blasphemed.</a:t>
            </a:r>
            <a:br>
              <a:rPr lang="en-US" sz="4400" dirty="0"/>
            </a:br>
            <a:r>
              <a:rPr lang="en-US" sz="4400" b="1" baseline="30000" dirty="0"/>
              <a:t>8 </a:t>
            </a:r>
            <a:r>
              <a:rPr lang="en-US" sz="4400" dirty="0"/>
              <a:t>Sound speech, that cannot be condemned; that he that is of the contrary part may be ashamed, having no evil thing to say of you.</a:t>
            </a:r>
            <a:br>
              <a:rPr lang="en-US" sz="4400" dirty="0"/>
            </a:br>
            <a:r>
              <a:rPr lang="en-US" sz="4400" b="1" baseline="30000" dirty="0"/>
              <a:t>15 </a:t>
            </a:r>
            <a:r>
              <a:rPr lang="en-US" sz="4400" dirty="0"/>
              <a:t>These things speak, and exhort, and rebuke with all authority. Let no man despise thee.</a:t>
            </a:r>
            <a:br>
              <a:rPr lang="en-US" sz="4400" dirty="0"/>
            </a:br>
            <a:r>
              <a:rPr lang="en-US" sz="4400" dirty="0"/>
              <a:t>Titus 2:5, 8, 15</a:t>
            </a:r>
          </a:p>
        </p:txBody>
      </p:sp>
      <p:sp>
        <p:nvSpPr>
          <p:cNvPr id="22" name="Rectangle 21">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128016"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5831269"/>
            <a:ext cx="109270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714629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6033</TotalTime>
  <Words>196</Words>
  <Application>Microsoft Macintosh PowerPoint</Application>
  <PresentationFormat>Widescreen</PresentationFormat>
  <Paragraphs>13</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As You Go to Church</vt:lpstr>
      <vt:lpstr>Look for someone younger than you and invest your life in them</vt:lpstr>
      <vt:lpstr>Look for someone older (or mature) than you and learn all you can</vt:lpstr>
      <vt:lpstr>Be intentional about passing on and grasping sound doctrine</vt:lpstr>
      <vt:lpstr>5 To be discreet, chaste, keepers at home, good, obedient to their own husbands, that the word of God be not blasphemed. 8 Sound speech, that cannot be condemned; that he that is of the contrary part may be ashamed, having no evil thing to say of you. 15 These things speak, and exhort, and rebuke with all authority. Let no man despise thee. Titus 2:5, 8, 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Meditate on the Scriptures</dc:title>
  <dc:creator>Moody, Edward</dc:creator>
  <cp:lastModifiedBy>Ryan Lewis</cp:lastModifiedBy>
  <cp:revision>40</cp:revision>
  <dcterms:created xsi:type="dcterms:W3CDTF">2020-09-02T12:51:37Z</dcterms:created>
  <dcterms:modified xsi:type="dcterms:W3CDTF">2021-01-14T14:10:06Z</dcterms:modified>
</cp:coreProperties>
</file>